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56" r:id="rId2"/>
    <p:sldId id="409" r:id="rId3"/>
    <p:sldId id="394" r:id="rId4"/>
    <p:sldId id="401" r:id="rId5"/>
    <p:sldId id="402" r:id="rId6"/>
    <p:sldId id="403" r:id="rId7"/>
    <p:sldId id="404" r:id="rId8"/>
    <p:sldId id="405" r:id="rId9"/>
    <p:sldId id="407" r:id="rId10"/>
    <p:sldId id="406" r:id="rId11"/>
    <p:sldId id="408" r:id="rId12"/>
    <p:sldId id="317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FFFF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756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039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9239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722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35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488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651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582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31236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8.5 Verlichting in huis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 descr="Gerelateerde afbeeld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6" r="24918"/>
          <a:stretch/>
        </p:blipFill>
        <p:spPr bwMode="auto">
          <a:xfrm>
            <a:off x="5004048" y="2439977"/>
            <a:ext cx="2376264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4878" r="79450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ln w="19050">
            <a:noFill/>
          </a:ln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/>
          <a:srcRect l="27483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Kleurfilters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kleurfilter</a:t>
            </a:r>
            <a:r>
              <a:rPr lang="nl-NL" dirty="0" smtClean="0">
                <a:sym typeface="Wingdings" panose="05000000000000000000" pitchFamily="2" charset="2"/>
              </a:rPr>
              <a:t> houdt bepaalde kleuren licht (grotendeels) tegen en laat andere kleuren licht (grotendeels) door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170" name="Picture 2" descr="Gerelateerde afbeeld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" t="3421" r="1407" b="2079"/>
          <a:stretch/>
        </p:blipFill>
        <p:spPr bwMode="auto">
          <a:xfrm>
            <a:off x="2936318" y="3861048"/>
            <a:ext cx="3266962" cy="240217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343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Kleurfilters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Er </a:t>
            </a:r>
            <a:r>
              <a:rPr lang="nl-NL" dirty="0">
                <a:sym typeface="Wingdings" panose="05000000000000000000" pitchFamily="2" charset="2"/>
              </a:rPr>
              <a:t>zijn ook lampen met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ingebouwde kleurfilters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 de knoppen kun je de filters in- en uitschakelen  </a:t>
            </a:r>
            <a:r>
              <a:rPr lang="nl-NL" u="sng" dirty="0" smtClean="0">
                <a:sym typeface="Wingdings" panose="05000000000000000000" pitchFamily="2" charset="2"/>
              </a:rPr>
              <a:t>mengkleuren</a:t>
            </a:r>
            <a:r>
              <a:rPr lang="nl-NL" dirty="0" smtClean="0">
                <a:sym typeface="Wingdings" panose="05000000000000000000" pitchFamily="2" charset="2"/>
              </a:rPr>
              <a:t> maken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4455" y="4334227"/>
            <a:ext cx="5690687" cy="190308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416867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8.5 Verlichting in huis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wat voor situatie je welk soort licht gebruikt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bekend met de verschillende vormen van belichting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de werking van een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kleurenfilter uitleggen</a:t>
            </a:r>
            <a:endParaRPr lang="nl-NL" sz="2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8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ym typeface="Wingdings" panose="05000000000000000000" pitchFamily="2" charset="2"/>
              </a:rPr>
              <a:t>Voor iedere gelegenheid gebruik je een ander soort licht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28" y="2727386"/>
            <a:ext cx="4248472" cy="339877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47564" y="3170684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rgbClr val="8FAA32"/>
                </a:solidFill>
              </a:rPr>
              <a:t>t</a:t>
            </a:r>
            <a:r>
              <a:rPr lang="nl-NL" sz="2800" dirty="0" smtClean="0">
                <a:solidFill>
                  <a:srgbClr val="8FAA32"/>
                </a:solidFill>
              </a:rPr>
              <a:t>egenwoordig hoeven we geen boeken meer te lezen bij kaarslicht</a:t>
            </a:r>
            <a:endParaRPr lang="nl-NL" sz="2800" dirty="0">
              <a:solidFill>
                <a:srgbClr val="8FAA32"/>
              </a:solidFill>
            </a:endParaRPr>
          </a:p>
        </p:txBody>
      </p:sp>
      <p:cxnSp>
        <p:nvCxnSpPr>
          <p:cNvPr id="7" name="Gekromde verbindingslijn 6"/>
          <p:cNvCxnSpPr>
            <a:stCxn id="3" idx="3"/>
          </p:cNvCxnSpPr>
          <p:nvPr/>
        </p:nvCxnSpPr>
        <p:spPr>
          <a:xfrm>
            <a:off x="4247964" y="3863182"/>
            <a:ext cx="1044116" cy="717946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726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Licht om bij te werken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Overdag heb je vaak genoeg aan het zonlicht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‘s Avonds kun je niet zonder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kunstlicht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Afbeeldingsresultaat voor zonlic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63" y="4055934"/>
            <a:ext cx="3312368" cy="207023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494" y="4055934"/>
            <a:ext cx="3688340" cy="207023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651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Licht om bij te werken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Het werkoppervlak moet goed verlicht zijn  lampen die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direct licht</a:t>
            </a:r>
            <a:r>
              <a:rPr lang="nl-NL" dirty="0" smtClean="0">
                <a:sym typeface="Wingdings" panose="05000000000000000000" pitchFamily="2" charset="2"/>
              </a:rPr>
              <a:t> geven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Licht rechtstreeks van de lichtbron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naar het werkoppervlak</a:t>
            </a:r>
          </a:p>
          <a:p>
            <a:pPr lvl="1"/>
            <a:r>
              <a:rPr lang="nl-NL" u="sng" dirty="0" smtClean="0">
                <a:sym typeface="Wingdings" panose="05000000000000000000" pitchFamily="2" charset="2"/>
              </a:rPr>
              <a:t>Goede verlichting</a:t>
            </a:r>
            <a:r>
              <a:rPr lang="nl-NL" dirty="0" smtClean="0">
                <a:sym typeface="Wingdings" panose="05000000000000000000" pitchFamily="2" charset="2"/>
              </a:rPr>
              <a:t> van alle dingen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op het werkoppervlak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Je krijgt wel diepe (donkere)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schaduwen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2860559"/>
            <a:ext cx="2164757" cy="326560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432739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Sfeerverlichting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Gezelligheid en sfeer in huis!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Direct </a:t>
            </a:r>
            <a:r>
              <a:rPr lang="nl-NL" dirty="0">
                <a:sym typeface="Wingdings" panose="05000000000000000000" pitchFamily="2" charset="2"/>
              </a:rPr>
              <a:t>licht is </a:t>
            </a:r>
            <a:r>
              <a:rPr lang="nl-NL" u="sng" dirty="0">
                <a:sym typeface="Wingdings" panose="05000000000000000000" pitchFamily="2" charset="2"/>
              </a:rPr>
              <a:t>te </a:t>
            </a:r>
            <a:r>
              <a:rPr lang="nl-NL" u="sng" dirty="0" smtClean="0">
                <a:sym typeface="Wingdings" panose="05000000000000000000" pitchFamily="2" charset="2"/>
              </a:rPr>
              <a:t>hard</a:t>
            </a:r>
            <a:r>
              <a:rPr lang="nl-NL" dirty="0" smtClean="0">
                <a:sym typeface="Wingdings" panose="05000000000000000000" pitchFamily="2" charset="2"/>
              </a:rPr>
              <a:t>  sfeerverlichting moet de hele ruimte </a:t>
            </a:r>
            <a:r>
              <a:rPr lang="nl-NL" u="sng" dirty="0" smtClean="0">
                <a:sym typeface="Wingdings" panose="05000000000000000000" pitchFamily="2" charset="2"/>
              </a:rPr>
              <a:t>‘zacht’</a:t>
            </a:r>
            <a:r>
              <a:rPr lang="nl-NL" dirty="0" smtClean="0">
                <a:sym typeface="Wingdings" panose="05000000000000000000" pitchFamily="2" charset="2"/>
              </a:rPr>
              <a:t> verlichten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Geen felle lichtplekken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Geen diepe schaduwen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54373"/>
            <a:ext cx="2575198" cy="255653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518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Sfeerverlichting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lamp geeft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indirect licht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Beweegt </a:t>
            </a:r>
            <a:r>
              <a:rPr lang="nl-NL" u="sng" dirty="0" smtClean="0">
                <a:sym typeface="Wingdings" panose="05000000000000000000" pitchFamily="2" charset="2"/>
              </a:rPr>
              <a:t>niet rechtstreeks</a:t>
            </a:r>
            <a:r>
              <a:rPr lang="nl-NL" dirty="0" smtClean="0">
                <a:sym typeface="Wingdings" panose="05000000000000000000" pitchFamily="2" charset="2"/>
              </a:rPr>
              <a:t> 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kamer in  weerkaatst door het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witte plafond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plafond is dus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indirecte</a:t>
            </a:r>
            <a:b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lichtbron </a:t>
            </a:r>
            <a:r>
              <a:rPr lang="nl-NL" dirty="0" smtClean="0">
                <a:sym typeface="Wingdings" panose="05000000000000000000" pitchFamily="2" charset="2"/>
              </a:rPr>
              <a:t> groot lichtgevend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vlak dat gelijkmatig verlicht</a:t>
            </a:r>
            <a:endParaRPr lang="nl-NL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2492896"/>
            <a:ext cx="2455335" cy="363753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343733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Sfeerverlichting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lamp geeft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diffuus licht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Papieren bol </a:t>
            </a:r>
            <a:r>
              <a:rPr lang="nl-NL" i="1" dirty="0">
                <a:sym typeface="Wingdings" panose="05000000000000000000" pitchFamily="2" charset="2"/>
              </a:rPr>
              <a:t>verstrooit</a:t>
            </a:r>
            <a:r>
              <a:rPr lang="nl-NL" dirty="0">
                <a:sym typeface="Wingdings" panose="05000000000000000000" pitchFamily="2" charset="2"/>
              </a:rPr>
              <a:t> het </a:t>
            </a:r>
            <a:r>
              <a:rPr lang="nl-NL" dirty="0" smtClean="0">
                <a:sym typeface="Wingdings" panose="05000000000000000000" pitchFamily="2" charset="2"/>
              </a:rPr>
              <a:t>licht van de gloeilamp  door het papier verandert de richting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lijkt alsof de bol licht geeft  de bol wordt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indirecte lichtbron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4293096"/>
            <a:ext cx="3217168" cy="194953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622834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Verlichting in huis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Kleur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Licht met veel rood, oranje en geel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 licht</a:t>
            </a:r>
          </a:p>
          <a:p>
            <a:r>
              <a:rPr lang="nl-NL" dirty="0">
                <a:sym typeface="Wingdings" panose="05000000000000000000" pitchFamily="2" charset="2"/>
              </a:rPr>
              <a:t>Licht </a:t>
            </a:r>
            <a:r>
              <a:rPr lang="nl-NL" dirty="0" smtClean="0">
                <a:sym typeface="Wingdings" panose="05000000000000000000" pitchFamily="2" charset="2"/>
              </a:rPr>
              <a:t>met veel groen en blauw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neutraal</a:t>
            </a:r>
            <a:r>
              <a:rPr lang="nl-NL" dirty="0" smtClean="0">
                <a:sym typeface="Wingdings" panose="05000000000000000000" pitchFamily="2" charset="2"/>
              </a:rPr>
              <a:t> of zelfs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koel licht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Het hangt van je smaak af wat je mooier vindt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76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6818</TotalTime>
  <Words>503</Words>
  <Application>Microsoft Office PowerPoint</Application>
  <PresentationFormat>Diavoorstelling (4:3)</PresentationFormat>
  <Paragraphs>95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Hoofdstuk 8 Licht</vt:lpstr>
      <vt:lpstr>§8.5 Verlichting in huis</vt:lpstr>
      <vt:lpstr>8.5 Verlichting in huis</vt:lpstr>
      <vt:lpstr>8.5 Verlichting in huis</vt:lpstr>
      <vt:lpstr>8.5 Verlichting in huis</vt:lpstr>
      <vt:lpstr>8.5 Verlichting in huis</vt:lpstr>
      <vt:lpstr>8.5 Verlichting in huis</vt:lpstr>
      <vt:lpstr>8.5 Verlichting in huis</vt:lpstr>
      <vt:lpstr>8.5 Verlichting in huis</vt:lpstr>
      <vt:lpstr>8.5 Verlichting in huis</vt:lpstr>
      <vt:lpstr>8.5 Verlichting in huis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433</cp:revision>
  <cp:lastPrinted>2015-01-10T16:11:12Z</cp:lastPrinted>
  <dcterms:created xsi:type="dcterms:W3CDTF">2014-09-23T08:37:22Z</dcterms:created>
  <dcterms:modified xsi:type="dcterms:W3CDTF">2020-05-15T10:52:47Z</dcterms:modified>
</cp:coreProperties>
</file>