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9"/>
  </p:notesMasterIdLst>
  <p:handoutMasterIdLst>
    <p:handoutMasterId r:id="rId20"/>
  </p:handoutMasterIdLst>
  <p:sldIdLst>
    <p:sldId id="345" r:id="rId2"/>
    <p:sldId id="437" r:id="rId3"/>
    <p:sldId id="423" r:id="rId4"/>
    <p:sldId id="424" r:id="rId5"/>
    <p:sldId id="425" r:id="rId6"/>
    <p:sldId id="426" r:id="rId7"/>
    <p:sldId id="427" r:id="rId8"/>
    <p:sldId id="428" r:id="rId9"/>
    <p:sldId id="429" r:id="rId10"/>
    <p:sldId id="430" r:id="rId11"/>
    <p:sldId id="431" r:id="rId12"/>
    <p:sldId id="432" r:id="rId13"/>
    <p:sldId id="433" r:id="rId14"/>
    <p:sldId id="434" r:id="rId15"/>
    <p:sldId id="435" r:id="rId16"/>
    <p:sldId id="436" r:id="rId17"/>
    <p:sldId id="274" r:id="rId18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84164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5306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15338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1318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1318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15338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1318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15338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131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Waarom blijf</a:t>
            </a:r>
            <a:r>
              <a:rPr lang="nl-NL" baseline="0" dirty="0" smtClean="0"/>
              <a:t> je op zout water drijven? (https://schooltv.nl/video/waarom-is-de-zee-zout-in-een-liter-zeewater-zit-wel-30-gram-zout/#q=water)</a:t>
            </a:r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131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131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131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1318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131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1318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131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oltv.nl/video/blauwalg-een-bacterie-die-veel-voorkomt-in-nederlandse-waterplassen/#q=water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s://schooltv.nl/video/waarom-is-de-zee-zout-in-een-liter-zeewater-zit-wel-30-gram-zout/#q=water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3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Water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79" y="5380709"/>
            <a:ext cx="3312369" cy="496563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3.5 Soorten water</a:t>
            </a:r>
            <a:endParaRPr lang="nl-NL" sz="24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7" r="11835"/>
          <a:stretch/>
        </p:blipFill>
        <p:spPr bwMode="auto">
          <a:xfrm>
            <a:off x="5004046" y="2439977"/>
            <a:ext cx="2376266" cy="3456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" name="Picture 2" descr="Afbeeldingsresultaat voor zeezout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32" t="25369" r="34000" b="9322"/>
          <a:stretch/>
        </p:blipFill>
        <p:spPr bwMode="auto">
          <a:xfrm>
            <a:off x="7452320" y="2439977"/>
            <a:ext cx="1691680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50" t="2636" r="11693" b="3833"/>
          <a:stretch/>
        </p:blipFill>
        <p:spPr bwMode="auto">
          <a:xfrm>
            <a:off x="0" y="2439977"/>
            <a:ext cx="1619674" cy="34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27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3.5 Soorten water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Grondwater</a:t>
            </a:r>
            <a:endParaRPr lang="nl-NL" b="1" dirty="0"/>
          </a:p>
          <a:p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Giftige stoffen</a:t>
            </a:r>
            <a:r>
              <a:rPr lang="nl-NL" dirty="0" smtClean="0">
                <a:sym typeface="Wingdings" panose="05000000000000000000" pitchFamily="2" charset="2"/>
              </a:rPr>
              <a:t> uit regenwater, mest, kunstmest en </a:t>
            </a:r>
            <a:r>
              <a:rPr lang="nl-NL" dirty="0" err="1" smtClean="0">
                <a:sym typeface="Wingdings" panose="05000000000000000000" pitchFamily="2" charset="2"/>
              </a:rPr>
              <a:t>landbouw-gif</a:t>
            </a:r>
            <a:r>
              <a:rPr lang="nl-NL" dirty="0" smtClean="0">
                <a:sym typeface="Wingdings" panose="05000000000000000000" pitchFamily="2" charset="2"/>
              </a:rPr>
              <a:t>  zakken in de grond en komen terecht in het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grondwater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Zakt ieder jaar een </a:t>
            </a:r>
            <a:r>
              <a:rPr lang="nl-NL" i="1" dirty="0" smtClean="0">
                <a:sym typeface="Wingdings" panose="05000000000000000000" pitchFamily="2" charset="2"/>
              </a:rPr>
              <a:t>paar meter verder</a:t>
            </a:r>
            <a:r>
              <a:rPr lang="nl-NL" dirty="0" smtClean="0">
                <a:sym typeface="Wingdings" panose="05000000000000000000" pitchFamily="2" charset="2"/>
              </a:rPr>
              <a:t> in de grond  gaat door vele lagen zand dat werkt als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filter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Lagen zand </a:t>
            </a:r>
            <a:r>
              <a:rPr lang="nl-NL" u="sng" dirty="0" smtClean="0">
                <a:sym typeface="Wingdings" panose="05000000000000000000" pitchFamily="2" charset="2"/>
              </a:rPr>
              <a:t>filteren</a:t>
            </a:r>
            <a:r>
              <a:rPr lang="nl-NL" dirty="0" smtClean="0">
                <a:sym typeface="Wingdings" panose="05000000000000000000" pitchFamily="2" charset="2"/>
              </a:rPr>
              <a:t> giftige stoffen uit het water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Diep in de grond in het water bijna helemaal schoon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4115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3.5 Soorten water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Lees blz. 158 en 160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i="1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Maak opdracht 44 t/m 48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5708" y="2492896"/>
            <a:ext cx="3579114" cy="3808544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375170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3.5 Soorten water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err="1" smtClean="0"/>
              <a:t>Oppervlakte-water</a:t>
            </a:r>
            <a:endParaRPr lang="nl-NL" b="1" dirty="0"/>
          </a:p>
          <a:p>
            <a:r>
              <a:rPr lang="nl-NL" dirty="0" smtClean="0">
                <a:sym typeface="Wingdings" panose="05000000000000000000" pitchFamily="2" charset="2"/>
              </a:rPr>
              <a:t>Water in rivieren, meren en sloten  </a:t>
            </a:r>
            <a:r>
              <a:rPr lang="nl-NL" b="1" dirty="0" err="1" smtClean="0">
                <a:solidFill>
                  <a:srgbClr val="8FAA32"/>
                </a:solidFill>
                <a:sym typeface="Wingdings" panose="05000000000000000000" pitchFamily="2" charset="2"/>
              </a:rPr>
              <a:t>oppervlakte-water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 </a:t>
            </a:r>
            <a:r>
              <a:rPr lang="nl-NL" i="1" dirty="0" smtClean="0">
                <a:sym typeface="Wingdings" panose="05000000000000000000" pitchFamily="2" charset="2"/>
              </a:rPr>
              <a:t>(</a:t>
            </a:r>
            <a:r>
              <a:rPr lang="nl-NL" i="1" dirty="0" smtClean="0">
                <a:sym typeface="Wingdings" panose="05000000000000000000" pitchFamily="2" charset="2"/>
                <a:hlinkClick r:id="rId3"/>
              </a:rPr>
              <a:t>zwemmen</a:t>
            </a:r>
            <a:r>
              <a:rPr lang="nl-NL" i="1" dirty="0" smtClean="0">
                <a:sym typeface="Wingdings" panose="05000000000000000000" pitchFamily="2" charset="2"/>
              </a:rPr>
              <a:t>, of niet?)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In grote rivieren zitten vaak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giftige stoffen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Uit het afvalwater van fabrieken en huizen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Komen in het water door landbouw en veeteelt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9628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3.5 Soorten water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err="1" smtClean="0"/>
              <a:t>Oppervlakte-water</a:t>
            </a:r>
            <a:endParaRPr lang="nl-NL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661" y="2492896"/>
            <a:ext cx="7356276" cy="245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891661" y="5334307"/>
            <a:ext cx="35363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/>
              <a:t>e</a:t>
            </a:r>
            <a:r>
              <a:rPr lang="nl-NL" sz="2400" dirty="0" smtClean="0"/>
              <a:t>en voorbeeld van </a:t>
            </a:r>
            <a:r>
              <a:rPr lang="nl-NL" sz="2400" dirty="0" err="1" smtClean="0"/>
              <a:t>oppervlakte-water</a:t>
            </a:r>
            <a:endParaRPr lang="nl-NL" sz="2400" dirty="0"/>
          </a:p>
        </p:txBody>
      </p:sp>
      <p:sp>
        <p:nvSpPr>
          <p:cNvPr id="7" name="Tekstvak 6"/>
          <p:cNvSpPr txBox="1"/>
          <p:nvPr/>
        </p:nvSpPr>
        <p:spPr>
          <a:xfrm>
            <a:off x="4711614" y="5334306"/>
            <a:ext cx="35363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/>
              <a:t>v</a:t>
            </a:r>
            <a:r>
              <a:rPr lang="nl-NL" sz="2400" dirty="0" smtClean="0"/>
              <a:t>ies afvalwater stroomt</a:t>
            </a:r>
            <a:br>
              <a:rPr lang="nl-NL" sz="2400" dirty="0" smtClean="0"/>
            </a:br>
            <a:r>
              <a:rPr lang="nl-NL" sz="2400" dirty="0" smtClean="0"/>
              <a:t>in een rivier</a:t>
            </a:r>
            <a:endParaRPr lang="nl-NL" sz="2400" dirty="0"/>
          </a:p>
        </p:txBody>
      </p:sp>
      <p:cxnSp>
        <p:nvCxnSpPr>
          <p:cNvPr id="8" name="Gekromde verbindingslijn 7"/>
          <p:cNvCxnSpPr>
            <a:stCxn id="3" idx="0"/>
          </p:cNvCxnSpPr>
          <p:nvPr/>
        </p:nvCxnSpPr>
        <p:spPr>
          <a:xfrm rot="16200000" flipV="1">
            <a:off x="1825175" y="4499658"/>
            <a:ext cx="1401251" cy="268047"/>
          </a:xfrm>
          <a:prstGeom prst="curvedConnector3">
            <a:avLst/>
          </a:prstGeom>
          <a:ln w="28575">
            <a:solidFill>
              <a:srgbClr val="8FAA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kromde verbindingslijn 9"/>
          <p:cNvCxnSpPr>
            <a:stCxn id="7" idx="0"/>
          </p:cNvCxnSpPr>
          <p:nvPr/>
        </p:nvCxnSpPr>
        <p:spPr>
          <a:xfrm rot="5400000" flipH="1" flipV="1">
            <a:off x="6130299" y="4714581"/>
            <a:ext cx="969202" cy="270248"/>
          </a:xfrm>
          <a:prstGeom prst="curvedConnector3">
            <a:avLst/>
          </a:prstGeom>
          <a:ln w="28575">
            <a:solidFill>
              <a:srgbClr val="8FAA3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81094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3.5 Soorten water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Lees blz. 161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i="1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Maak opdracht 49 en 50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755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3.5 Soorten water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Duinwater</a:t>
            </a:r>
            <a:endParaRPr lang="nl-NL" b="1" dirty="0"/>
          </a:p>
          <a:p>
            <a:r>
              <a:rPr lang="nl-NL" dirty="0" smtClean="0">
                <a:sym typeface="Wingdings" panose="05000000000000000000" pitchFamily="2" charset="2"/>
              </a:rPr>
              <a:t>Zeewater dat door het strand in de grond is gezakt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zout duinwater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Zand filter het water, maar zout is opgelost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Regenwater dat door de duinen in de grond is gezakt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zoet duinwater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Zand filter het water, drinkwater van maken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5482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3.5 Soorten water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Lees blz. 162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i="1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Maak opdracht 51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29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105394"/>
            <a:ext cx="8352928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§3.5 Soorten water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3284985"/>
            <a:ext cx="8679012" cy="2718472"/>
          </a:xfrm>
        </p:spPr>
        <p:txBody>
          <a:bodyPr>
            <a:normAutofit/>
          </a:bodyPr>
          <a:lstStyle/>
          <a:p>
            <a:r>
              <a:rPr lang="nl-N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kunt verschillende vormen water benoemen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voordelen, nadelen en gebruiksdoelen benoemen van deze vormen van water</a:t>
            </a:r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34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3.5 Soorten water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Soorten water</a:t>
            </a:r>
            <a:endParaRPr lang="nl-NL" b="1" dirty="0"/>
          </a:p>
          <a:p>
            <a:r>
              <a:rPr lang="nl-NL" dirty="0" smtClean="0">
                <a:sym typeface="Wingdings" panose="05000000000000000000" pitchFamily="2" charset="2"/>
              </a:rPr>
              <a:t>Er is maar één echte soort water, maar water komt voor in verschillende </a:t>
            </a:r>
            <a:r>
              <a:rPr lang="nl-NL" i="1" dirty="0" smtClean="0">
                <a:sym typeface="Wingdings" panose="05000000000000000000" pitchFamily="2" charset="2"/>
              </a:rPr>
              <a:t>vormen</a:t>
            </a:r>
            <a:r>
              <a:rPr lang="nl-NL" dirty="0" smtClean="0">
                <a:sym typeface="Wingdings" panose="05000000000000000000" pitchFamily="2" charset="2"/>
              </a:rPr>
              <a:t>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Zeewater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Regenwater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Grondwater</a:t>
            </a:r>
          </a:p>
          <a:p>
            <a:pPr lvl="1"/>
            <a:r>
              <a:rPr lang="nl-NL" dirty="0" err="1" smtClean="0">
                <a:sym typeface="Wingdings" panose="05000000000000000000" pitchFamily="2" charset="2"/>
              </a:rPr>
              <a:t>Oppervlakte-water</a:t>
            </a:r>
            <a:endParaRPr lang="nl-NL" dirty="0" smtClean="0">
              <a:sym typeface="Wingdings" panose="05000000000000000000" pitchFamily="2" charset="2"/>
            </a:endParaRP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Duinwater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4500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3.5 Soorten water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Zeewater</a:t>
            </a:r>
            <a:endParaRPr lang="nl-NL" b="1" dirty="0"/>
          </a:p>
          <a:p>
            <a:r>
              <a:rPr lang="nl-NL" dirty="0" smtClean="0">
                <a:sym typeface="Wingdings" panose="05000000000000000000" pitchFamily="2" charset="2"/>
              </a:rPr>
              <a:t>Water in de zeeën en oceanen</a:t>
            </a:r>
          </a:p>
          <a:p>
            <a:endParaRPr lang="nl-NL" dirty="0" smtClean="0">
              <a:sym typeface="Wingdings" panose="05000000000000000000" pitchFamily="2" charset="2"/>
            </a:endParaRP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Kun je </a:t>
            </a:r>
            <a:r>
              <a:rPr lang="nl-NL" u="sng" dirty="0" smtClean="0">
                <a:sym typeface="Wingdings" panose="05000000000000000000" pitchFamily="2" charset="2"/>
              </a:rPr>
              <a:t>niet drinken</a:t>
            </a:r>
            <a:r>
              <a:rPr lang="nl-NL" dirty="0" smtClean="0">
                <a:sym typeface="Wingdings" panose="05000000000000000000" pitchFamily="2" charset="2"/>
              </a:rPr>
              <a:t>  zit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veel zout</a:t>
            </a:r>
            <a:r>
              <a:rPr lang="nl-NL" dirty="0" smtClean="0">
                <a:sym typeface="Wingdings" panose="05000000000000000000" pitchFamily="2" charset="2"/>
              </a:rPr>
              <a:t> in!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Er wordt niet vaak drinkwater gemaakt van zeewater  veel werk en erg duur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026" name="Picture 2" descr="Afbeeldingsresultaat voor zeewater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76" b="9924"/>
          <a:stretch/>
        </p:blipFill>
        <p:spPr bwMode="auto">
          <a:xfrm>
            <a:off x="1520497" y="2800662"/>
            <a:ext cx="6098604" cy="1636450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0431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3.5 Soorten water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Zeewater</a:t>
            </a:r>
            <a:endParaRPr lang="nl-NL" b="1" dirty="0"/>
          </a:p>
          <a:p>
            <a:r>
              <a:rPr lang="nl-NL" dirty="0" smtClean="0">
                <a:sym typeface="Wingdings" panose="05000000000000000000" pitchFamily="2" charset="2"/>
              </a:rPr>
              <a:t>Er wordt wel vaak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zout</a:t>
            </a:r>
            <a:r>
              <a:rPr lang="nl-NL" dirty="0" smtClean="0">
                <a:sym typeface="Wingdings" panose="05000000000000000000" pitchFamily="2" charset="2"/>
              </a:rPr>
              <a:t> uit zeewater gehaald: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In warme landen laten ze zeewater in ondiepe kuilen stromen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Door de zon verdampt het water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Het zout blijft achter in de kuil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pPr lvl="1"/>
            <a:r>
              <a:rPr lang="nl-NL" i="1" dirty="0" smtClean="0">
                <a:sym typeface="Wingdings" panose="05000000000000000000" pitchFamily="2" charset="2"/>
              </a:rPr>
              <a:t>Deze manier: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indampen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811" y="3429000"/>
            <a:ext cx="2594669" cy="2880320"/>
          </a:xfrm>
          <a:prstGeom prst="rect">
            <a:avLst/>
          </a:prstGeom>
          <a:noFill/>
          <a:ln w="19050">
            <a:solidFill>
              <a:srgbClr val="8FAA3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42570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3.5 Soorten water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Zeewater</a:t>
            </a:r>
            <a:endParaRPr lang="nl-NL" b="1" dirty="0"/>
          </a:p>
          <a:p>
            <a:r>
              <a:rPr lang="nl-NL" dirty="0" smtClean="0">
                <a:sym typeface="Wingdings" panose="05000000000000000000" pitchFamily="2" charset="2"/>
              </a:rPr>
              <a:t>Het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zeezout</a:t>
            </a:r>
            <a:r>
              <a:rPr lang="nl-NL" dirty="0" smtClean="0">
                <a:sym typeface="Wingdings" panose="05000000000000000000" pitchFamily="2" charset="2"/>
              </a:rPr>
              <a:t> moet eerst nog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worden </a:t>
            </a:r>
            <a:r>
              <a:rPr lang="nl-NL" i="1" dirty="0" smtClean="0">
                <a:sym typeface="Wingdings" panose="05000000000000000000" pitchFamily="2" charset="2"/>
              </a:rPr>
              <a:t>gezuiverd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Daarna kun je het in je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eten doen!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074" name="Picture 2" descr="Afbeeldingsresultaat voor zeezout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79" r="24708"/>
          <a:stretch/>
        </p:blipFill>
        <p:spPr bwMode="auto">
          <a:xfrm>
            <a:off x="6300192" y="1340768"/>
            <a:ext cx="2306903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290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3.5 Soorten water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Regenwater</a:t>
            </a:r>
            <a:endParaRPr lang="nl-NL" b="1" dirty="0"/>
          </a:p>
          <a:p>
            <a:pPr marL="514350" indent="-514350">
              <a:buFont typeface="+mj-lt"/>
              <a:buAutoNum type="arabicPeriod"/>
            </a:pPr>
            <a:r>
              <a:rPr lang="nl-NL" dirty="0" smtClean="0">
                <a:sym typeface="Wingdings" panose="05000000000000000000" pitchFamily="2" charset="2"/>
              </a:rPr>
              <a:t>Zeewater verdampt door zon  waterdamp stijgt op in de lucht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>
                <a:sym typeface="Wingdings" panose="05000000000000000000" pitchFamily="2" charset="2"/>
              </a:rPr>
              <a:t>Hoog in de lucht is het heel koud  waterdamp verandert in wolken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>
                <a:sym typeface="Wingdings" panose="05000000000000000000" pitchFamily="2" charset="2"/>
              </a:rPr>
              <a:t>Wolken trekken over het land  soms valt er regen uit een wolk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>
                <a:sym typeface="Wingdings" panose="05000000000000000000" pitchFamily="2" charset="2"/>
              </a:rPr>
              <a:t>Regenwater komt op het land terecht</a:t>
            </a:r>
          </a:p>
          <a:p>
            <a:pPr marL="914400" lvl="1" indent="-514350"/>
            <a:r>
              <a:rPr lang="nl-NL" dirty="0" smtClean="0">
                <a:sym typeface="Wingdings" panose="05000000000000000000" pitchFamily="2" charset="2"/>
              </a:rPr>
              <a:t>Sneeuw en hagel zijn bevroren regenwater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6270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3.5 Soorten water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Regenwater</a:t>
            </a:r>
            <a:endParaRPr lang="nl-NL" b="1" dirty="0"/>
          </a:p>
          <a:p>
            <a:r>
              <a:rPr lang="nl-NL" i="1" dirty="0" smtClean="0">
                <a:sym typeface="Wingdings" panose="05000000000000000000" pitchFamily="2" charset="2"/>
              </a:rPr>
              <a:t>Vroeger:</a:t>
            </a:r>
            <a:r>
              <a:rPr lang="nl-NL" dirty="0" smtClean="0">
                <a:sym typeface="Wingdings" panose="05000000000000000000" pitchFamily="2" charset="2"/>
              </a:rPr>
              <a:t> regenwater gebruikt om te drinken</a:t>
            </a:r>
          </a:p>
          <a:p>
            <a:r>
              <a:rPr lang="nl-NL" i="1" dirty="0" smtClean="0">
                <a:sym typeface="Wingdings" panose="05000000000000000000" pitchFamily="2" charset="2"/>
              </a:rPr>
              <a:t>Nu:</a:t>
            </a:r>
            <a:r>
              <a:rPr lang="nl-NL" dirty="0" smtClean="0">
                <a:sym typeface="Wingdings" panose="05000000000000000000" pitchFamily="2" charset="2"/>
              </a:rPr>
              <a:t> regenwater niet meer gedronken  te </a:t>
            </a:r>
            <a:r>
              <a:rPr lang="nl-NL" u="sng" dirty="0" smtClean="0">
                <a:sym typeface="Wingdings" panose="05000000000000000000" pitchFamily="2" charset="2"/>
              </a:rPr>
              <a:t>vervuild</a:t>
            </a:r>
            <a:r>
              <a:rPr lang="nl-NL" dirty="0" smtClean="0">
                <a:sym typeface="Wingdings" panose="05000000000000000000" pitchFamily="2" charset="2"/>
              </a:rPr>
              <a:t> door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giftige stoffen</a:t>
            </a:r>
            <a:r>
              <a:rPr lang="nl-NL" dirty="0" smtClean="0">
                <a:sym typeface="Wingdings" panose="05000000000000000000" pitchFamily="2" charset="2"/>
              </a:rPr>
              <a:t> uit fabrieken en auto’s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Vervuilde stoffen komen in de lucht  gaan in het regenwater zitten en vormen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zure regen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Bomen en planten kunnen doodgaan van zure regen!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6613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3.5 Soorten water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Grondwater</a:t>
            </a:r>
            <a:endParaRPr lang="nl-NL" b="1" dirty="0"/>
          </a:p>
          <a:p>
            <a:r>
              <a:rPr lang="nl-NL" dirty="0" smtClean="0">
                <a:sym typeface="Wingdings" panose="05000000000000000000" pitchFamily="2" charset="2"/>
              </a:rPr>
              <a:t>Regenwater en water uit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rivieren en meren zakt weg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in de grond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D</a:t>
            </a:r>
            <a:r>
              <a:rPr lang="nl-NL" dirty="0" smtClean="0">
                <a:sym typeface="Wingdings" panose="05000000000000000000" pitchFamily="2" charset="2"/>
              </a:rPr>
              <a:t>iep onder de grond zit dus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veel water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grondwater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348880"/>
            <a:ext cx="3227040" cy="3817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7404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6319</TotalTime>
  <Words>745</Words>
  <Application>Microsoft Office PowerPoint</Application>
  <PresentationFormat>Diavoorstelling (4:3)</PresentationFormat>
  <Paragraphs>153</Paragraphs>
  <Slides>17</Slides>
  <Notes>16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Wingdings</vt:lpstr>
      <vt:lpstr>Kantoorthema</vt:lpstr>
      <vt:lpstr>Hoofdstuk 3 Water</vt:lpstr>
      <vt:lpstr>§3.5 Soorten water</vt:lpstr>
      <vt:lpstr>3.5 Soorten water</vt:lpstr>
      <vt:lpstr>3.5 Soorten water</vt:lpstr>
      <vt:lpstr>3.5 Soorten water</vt:lpstr>
      <vt:lpstr>3.5 Soorten water</vt:lpstr>
      <vt:lpstr>3.5 Soorten water</vt:lpstr>
      <vt:lpstr>3.5 Soorten water</vt:lpstr>
      <vt:lpstr>3.5 Soorten water</vt:lpstr>
      <vt:lpstr>3.5 Soorten water</vt:lpstr>
      <vt:lpstr>3.5 Soorten water</vt:lpstr>
      <vt:lpstr>3.5 Soorten water</vt:lpstr>
      <vt:lpstr>3.5 Soorten water</vt:lpstr>
      <vt:lpstr>3.5 Soorten water</vt:lpstr>
      <vt:lpstr>3.5 Soorten water</vt:lpstr>
      <vt:lpstr>3.5 Soorten water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379</cp:revision>
  <cp:lastPrinted>2015-01-10T16:11:12Z</cp:lastPrinted>
  <dcterms:created xsi:type="dcterms:W3CDTF">2014-09-23T08:37:22Z</dcterms:created>
  <dcterms:modified xsi:type="dcterms:W3CDTF">2020-03-16T11:39:34Z</dcterms:modified>
</cp:coreProperties>
</file>