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345" r:id="rId2"/>
    <p:sldId id="445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437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Herhaling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4" descr="Afbeeldingsresultaat voor turkse koffi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2" r="15678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222" r="18393"/>
          <a:stretch/>
        </p:blipFill>
        <p:spPr>
          <a:xfrm>
            <a:off x="-2474" y="2439977"/>
            <a:ext cx="1622146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Picture 2" descr="Afbeeldingsresultaat voor zeezou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2" t="25369" r="34000" b="9322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Herhaling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Neem van alle gemaakte paragrafen van hoofdstuk 3 ‘Water’ de theorie nog eens door</a:t>
            </a:r>
          </a:p>
          <a:p>
            <a:pPr lvl="3"/>
            <a:endParaRPr lang="nl-NL" dirty="0"/>
          </a:p>
          <a:p>
            <a:r>
              <a:rPr lang="nl-NL" dirty="0"/>
              <a:t>Ben je klaar voor de test?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Maak de digitale oefening op de Wikiwijs-pagina van </a:t>
            </a:r>
            <a:r>
              <a:rPr lang="nl-NL" smtClean="0">
                <a:sym typeface="Wingdings" panose="05000000000000000000" pitchFamily="2" charset="2"/>
              </a:rPr>
              <a:t>NaSk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5527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6348</TotalTime>
  <Words>83</Words>
  <Application>Microsoft Office PowerPoint</Application>
  <PresentationFormat>Diavoorstelling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3 Water</vt:lpstr>
      <vt:lpstr>Herhaling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390</cp:revision>
  <cp:lastPrinted>2015-01-10T16:11:12Z</cp:lastPrinted>
  <dcterms:created xsi:type="dcterms:W3CDTF">2014-09-23T08:37:22Z</dcterms:created>
  <dcterms:modified xsi:type="dcterms:W3CDTF">2020-03-18T13:13:28Z</dcterms:modified>
</cp:coreProperties>
</file>