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handoutMasterIdLst>
    <p:handoutMasterId r:id="rId6"/>
  </p:handoutMasterIdLst>
  <p:sldIdLst>
    <p:sldId id="345" r:id="rId2"/>
    <p:sldId id="445" r:id="rId3"/>
    <p:sldId id="274" r:id="rId4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9437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3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Water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80709"/>
            <a:ext cx="3312369" cy="496563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Herhaling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2" name="Picture 4" descr="Afbeeldingsresultaat voor turkse koffi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2" r="15678"/>
          <a:stretch/>
        </p:blipFill>
        <p:spPr bwMode="auto">
          <a:xfrm>
            <a:off x="5004046" y="2439977"/>
            <a:ext cx="2376265" cy="3456000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5"/>
          <a:srcRect l="21222" r="18393"/>
          <a:stretch/>
        </p:blipFill>
        <p:spPr>
          <a:xfrm>
            <a:off x="-2474" y="2439977"/>
            <a:ext cx="1622146" cy="3456000"/>
          </a:xfrm>
          <a:prstGeom prst="rect">
            <a:avLst/>
          </a:prstGeom>
          <a:ln w="19050">
            <a:noFill/>
          </a:ln>
        </p:spPr>
      </p:pic>
      <p:pic>
        <p:nvPicPr>
          <p:cNvPr id="15" name="Picture 2" descr="Afbeeldingsresultaat voor zeezout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32" t="25369" r="34000" b="9322"/>
          <a:stretch/>
        </p:blipFill>
        <p:spPr bwMode="auto">
          <a:xfrm>
            <a:off x="7452320" y="2439977"/>
            <a:ext cx="1691680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Herhaling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Neem van alle gemaakte paragrafen van hoofdstuk 3 ‘Water’ de theorie nog eens door</a:t>
            </a:r>
            <a:endParaRPr lang="nl-NL" dirty="0" smtClean="0"/>
          </a:p>
          <a:p>
            <a:pPr lvl="3"/>
            <a:endParaRPr lang="nl-NL" dirty="0" smtClean="0"/>
          </a:p>
          <a:p>
            <a:r>
              <a:rPr lang="nl-NL" dirty="0" smtClean="0"/>
              <a:t>Ben je klaar voor de test?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Maak de digitale oefening op de Wikiwijs-pagina van </a:t>
            </a:r>
            <a:r>
              <a:rPr lang="nl-NL" dirty="0" err="1" smtClean="0">
                <a:sym typeface="Wingdings" panose="05000000000000000000" pitchFamily="2" charset="2"/>
              </a:rPr>
              <a:t>NaSk</a:t>
            </a:r>
            <a:endParaRPr lang="nl-NL" dirty="0" smtClean="0">
              <a:sym typeface="Wingdings" panose="05000000000000000000" pitchFamily="2" charset="2"/>
            </a:endParaRPr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5527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6350</TotalTime>
  <Words>83</Words>
  <Application>Microsoft Office PowerPoint</Application>
  <PresentationFormat>Diavoorstelling (4:3)</PresentationFormat>
  <Paragraphs>19</Paragraphs>
  <Slides>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Kantoorthema</vt:lpstr>
      <vt:lpstr>Hoofdstuk 3 Water</vt:lpstr>
      <vt:lpstr>Herhaling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391</cp:revision>
  <cp:lastPrinted>2015-01-10T16:11:12Z</cp:lastPrinted>
  <dcterms:created xsi:type="dcterms:W3CDTF">2014-09-23T08:37:22Z</dcterms:created>
  <dcterms:modified xsi:type="dcterms:W3CDTF">2020-03-18T13:13:00Z</dcterms:modified>
</cp:coreProperties>
</file>