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"/>
  </p:notesMasterIdLst>
  <p:handoutMasterIdLst>
    <p:handoutMasterId r:id="rId6"/>
  </p:handoutMasterIdLst>
  <p:sldIdLst>
    <p:sldId id="345" r:id="rId2"/>
    <p:sldId id="393" r:id="rId3"/>
    <p:sldId id="274" r:id="rId4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84164" autoAdjust="0"/>
  </p:normalViewPr>
  <p:slideViewPr>
    <p:cSldViewPr>
      <p:cViewPr varScale="1">
        <p:scale>
          <a:sx n="74" d="100"/>
          <a:sy n="74" d="100"/>
        </p:scale>
        <p:origin x="171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530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2809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25-5-2020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25-5-2020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25-5-2020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25-5-2020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25-5-2020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25-5-2020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25-5-2020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48933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4</a:t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Elektriciteit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79" y="5331075"/>
            <a:ext cx="3217539" cy="546198"/>
          </a:xfrm>
        </p:spPr>
        <p:txBody>
          <a:bodyPr>
            <a:noAutofit/>
          </a:bodyPr>
          <a:lstStyle/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Test jezelf H4</a:t>
            </a:r>
            <a:endParaRPr lang="nl-NL" sz="20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4"/>
          <a:srcRect l="1" t="4168" r="1356" b="54162"/>
          <a:stretch/>
        </p:blipFill>
        <p:spPr>
          <a:xfrm>
            <a:off x="5003104" y="2399723"/>
            <a:ext cx="2377208" cy="3456000"/>
          </a:xfrm>
          <a:prstGeom prst="rect">
            <a:avLst/>
          </a:prstGeom>
          <a:ln w="19050">
            <a:noFill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1" t="42595" r="30792" b="3914"/>
          <a:stretch/>
        </p:blipFill>
        <p:spPr bwMode="auto">
          <a:xfrm>
            <a:off x="0" y="2399723"/>
            <a:ext cx="1619672" cy="34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Afbeeldingsresultaat voor spanningsmeter eurofysica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82" t="32576" r="57362" b="27996"/>
          <a:stretch/>
        </p:blipFill>
        <p:spPr bwMode="auto">
          <a:xfrm>
            <a:off x="7452320" y="2399723"/>
            <a:ext cx="1691680" cy="3456000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7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H4: Test jezelf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Even testen..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Maak de opdrachten van de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Test jezelf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Digitaal (</a:t>
            </a:r>
            <a:r>
              <a:rPr lang="nl-NL" i="1" dirty="0" err="1">
                <a:solidFill>
                  <a:srgbClr val="8FAA32"/>
                </a:solidFill>
                <a:sym typeface="Wingdings" panose="05000000000000000000" pitchFamily="2" charset="2"/>
              </a:rPr>
              <a:t>Mijn.Clusius</a:t>
            </a: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  ELO  Nova):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Test jezelf van paragraaf 1, 2, 3 en 4 van hoofdstuk </a:t>
            </a: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4 ‘Elektriciteit’</a:t>
            </a:r>
            <a:endParaRPr lang="nl-NL" i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Verder oefenen in je boek: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Vanaf </a:t>
            </a: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blz. 109 van je werkboek</a:t>
            </a:r>
          </a:p>
        </p:txBody>
      </p:sp>
      <p:pic>
        <p:nvPicPr>
          <p:cNvPr id="6" name="Picture 2" descr="Afbeeldingsresultaat voor test jezel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79"/>
          <a:stretch/>
        </p:blipFill>
        <p:spPr bwMode="auto">
          <a:xfrm>
            <a:off x="5292080" y="3501008"/>
            <a:ext cx="393762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53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8044</TotalTime>
  <Words>104</Words>
  <Application>Microsoft Office PowerPoint</Application>
  <PresentationFormat>Diavoorstelling (4:3)</PresentationFormat>
  <Paragraphs>21</Paragraphs>
  <Slides>3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Kantoorthema</vt:lpstr>
      <vt:lpstr>Hoofdstuk 4 Elektriciteit</vt:lpstr>
      <vt:lpstr>H4: Test jezelf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417</cp:revision>
  <cp:lastPrinted>2015-01-10T16:11:12Z</cp:lastPrinted>
  <dcterms:created xsi:type="dcterms:W3CDTF">2014-09-23T08:37:22Z</dcterms:created>
  <dcterms:modified xsi:type="dcterms:W3CDTF">2020-05-25T11:22:56Z</dcterms:modified>
</cp:coreProperties>
</file>