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3" r:id="rId11"/>
    <p:sldId id="262" r:id="rId12"/>
    <p:sldId id="26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81E1C1-46E1-4BCA-B6F0-18EEDD7FD534}" v="22" dt="2020-03-24T13:34:43.1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essa Heeringa - Boer" userId="1f9b6369-772d-4fc2-a94c-f05c5210091e" providerId="ADAL" clId="{8281E1C1-46E1-4BCA-B6F0-18EEDD7FD534}"/>
    <pc:docChg chg="custSel addSld modSld sldOrd">
      <pc:chgData name="Tessa Heeringa - Boer" userId="1f9b6369-772d-4fc2-a94c-f05c5210091e" providerId="ADAL" clId="{8281E1C1-46E1-4BCA-B6F0-18EEDD7FD534}" dt="2020-03-24T13:55:25.676" v="1847" actId="20577"/>
      <pc:docMkLst>
        <pc:docMk/>
      </pc:docMkLst>
      <pc:sldChg chg="modSp">
        <pc:chgData name="Tessa Heeringa - Boer" userId="1f9b6369-772d-4fc2-a94c-f05c5210091e" providerId="ADAL" clId="{8281E1C1-46E1-4BCA-B6F0-18EEDD7FD534}" dt="2020-03-24T13:12:00.050" v="218" actId="20577"/>
        <pc:sldMkLst>
          <pc:docMk/>
          <pc:sldMk cId="3406272848" sldId="257"/>
        </pc:sldMkLst>
        <pc:spChg chg="mod">
          <ac:chgData name="Tessa Heeringa - Boer" userId="1f9b6369-772d-4fc2-a94c-f05c5210091e" providerId="ADAL" clId="{8281E1C1-46E1-4BCA-B6F0-18EEDD7FD534}" dt="2020-03-24T13:12:00.050" v="218" actId="20577"/>
          <ac:spMkLst>
            <pc:docMk/>
            <pc:sldMk cId="3406272848" sldId="257"/>
            <ac:spMk id="3" creationId="{E159ABA6-67E7-44A3-B95E-7090A4CB8B44}"/>
          </ac:spMkLst>
        </pc:spChg>
      </pc:sldChg>
      <pc:sldChg chg="addSp delSp modSp add">
        <pc:chgData name="Tessa Heeringa - Boer" userId="1f9b6369-772d-4fc2-a94c-f05c5210091e" providerId="ADAL" clId="{8281E1C1-46E1-4BCA-B6F0-18EEDD7FD534}" dt="2020-03-24T13:13:37.346" v="230" actId="14100"/>
        <pc:sldMkLst>
          <pc:docMk/>
          <pc:sldMk cId="3581025391" sldId="258"/>
        </pc:sldMkLst>
        <pc:spChg chg="mod">
          <ac:chgData name="Tessa Heeringa - Boer" userId="1f9b6369-772d-4fc2-a94c-f05c5210091e" providerId="ADAL" clId="{8281E1C1-46E1-4BCA-B6F0-18EEDD7FD534}" dt="2020-03-24T13:12:08.806" v="228" actId="20577"/>
          <ac:spMkLst>
            <pc:docMk/>
            <pc:sldMk cId="3581025391" sldId="258"/>
            <ac:spMk id="2" creationId="{8E142CC7-9741-423D-97EF-425BF29F7172}"/>
          </ac:spMkLst>
        </pc:spChg>
        <pc:spChg chg="del">
          <ac:chgData name="Tessa Heeringa - Boer" userId="1f9b6369-772d-4fc2-a94c-f05c5210091e" providerId="ADAL" clId="{8281E1C1-46E1-4BCA-B6F0-18EEDD7FD534}" dt="2020-03-24T13:13:32.767" v="229"/>
          <ac:spMkLst>
            <pc:docMk/>
            <pc:sldMk cId="3581025391" sldId="258"/>
            <ac:spMk id="3" creationId="{EE5E2DFC-9D18-40A8-88EA-6D1AB6B6189E}"/>
          </ac:spMkLst>
        </pc:spChg>
        <pc:picChg chg="add mod">
          <ac:chgData name="Tessa Heeringa - Boer" userId="1f9b6369-772d-4fc2-a94c-f05c5210091e" providerId="ADAL" clId="{8281E1C1-46E1-4BCA-B6F0-18EEDD7FD534}" dt="2020-03-24T13:13:37.346" v="230" actId="14100"/>
          <ac:picMkLst>
            <pc:docMk/>
            <pc:sldMk cId="3581025391" sldId="258"/>
            <ac:picMk id="4" creationId="{6B8FDCC4-3993-43E4-9A68-1011B394A306}"/>
          </ac:picMkLst>
        </pc:picChg>
      </pc:sldChg>
      <pc:sldChg chg="modSp add">
        <pc:chgData name="Tessa Heeringa - Boer" userId="1f9b6369-772d-4fc2-a94c-f05c5210091e" providerId="ADAL" clId="{8281E1C1-46E1-4BCA-B6F0-18EEDD7FD534}" dt="2020-03-24T13:20:41.738" v="398" actId="20577"/>
        <pc:sldMkLst>
          <pc:docMk/>
          <pc:sldMk cId="1023888124" sldId="259"/>
        </pc:sldMkLst>
        <pc:spChg chg="mod">
          <ac:chgData name="Tessa Heeringa - Boer" userId="1f9b6369-772d-4fc2-a94c-f05c5210091e" providerId="ADAL" clId="{8281E1C1-46E1-4BCA-B6F0-18EEDD7FD534}" dt="2020-03-24T13:16:13.832" v="246" actId="20577"/>
          <ac:spMkLst>
            <pc:docMk/>
            <pc:sldMk cId="1023888124" sldId="259"/>
            <ac:spMk id="2" creationId="{6154C90D-73AC-42BB-BEFE-32D53B2EED23}"/>
          </ac:spMkLst>
        </pc:spChg>
        <pc:spChg chg="mod">
          <ac:chgData name="Tessa Heeringa - Boer" userId="1f9b6369-772d-4fc2-a94c-f05c5210091e" providerId="ADAL" clId="{8281E1C1-46E1-4BCA-B6F0-18EEDD7FD534}" dt="2020-03-24T13:20:41.738" v="398" actId="20577"/>
          <ac:spMkLst>
            <pc:docMk/>
            <pc:sldMk cId="1023888124" sldId="259"/>
            <ac:spMk id="3" creationId="{85825BCD-82C6-4B10-879D-D18E86D0A1A6}"/>
          </ac:spMkLst>
        </pc:spChg>
      </pc:sldChg>
      <pc:sldChg chg="modSp add">
        <pc:chgData name="Tessa Heeringa - Boer" userId="1f9b6369-772d-4fc2-a94c-f05c5210091e" providerId="ADAL" clId="{8281E1C1-46E1-4BCA-B6F0-18EEDD7FD534}" dt="2020-03-24T13:24:29.161" v="624" actId="20577"/>
        <pc:sldMkLst>
          <pc:docMk/>
          <pc:sldMk cId="3549529803" sldId="260"/>
        </pc:sldMkLst>
        <pc:spChg chg="mod">
          <ac:chgData name="Tessa Heeringa - Boer" userId="1f9b6369-772d-4fc2-a94c-f05c5210091e" providerId="ADAL" clId="{8281E1C1-46E1-4BCA-B6F0-18EEDD7FD534}" dt="2020-03-24T13:21:17.069" v="414" actId="20577"/>
          <ac:spMkLst>
            <pc:docMk/>
            <pc:sldMk cId="3549529803" sldId="260"/>
            <ac:spMk id="2" creationId="{7B4C054E-6B63-478A-88F1-691E58CE0D0C}"/>
          </ac:spMkLst>
        </pc:spChg>
        <pc:spChg chg="mod">
          <ac:chgData name="Tessa Heeringa - Boer" userId="1f9b6369-772d-4fc2-a94c-f05c5210091e" providerId="ADAL" clId="{8281E1C1-46E1-4BCA-B6F0-18EEDD7FD534}" dt="2020-03-24T13:24:29.161" v="624" actId="20577"/>
          <ac:spMkLst>
            <pc:docMk/>
            <pc:sldMk cId="3549529803" sldId="260"/>
            <ac:spMk id="3" creationId="{DA586702-A790-45B8-B9A4-51BF7D75632F}"/>
          </ac:spMkLst>
        </pc:spChg>
      </pc:sldChg>
      <pc:sldChg chg="modSp add ord">
        <pc:chgData name="Tessa Heeringa - Boer" userId="1f9b6369-772d-4fc2-a94c-f05c5210091e" providerId="ADAL" clId="{8281E1C1-46E1-4BCA-B6F0-18EEDD7FD534}" dt="2020-03-24T13:33:10.816" v="1556"/>
        <pc:sldMkLst>
          <pc:docMk/>
          <pc:sldMk cId="1981558954" sldId="261"/>
        </pc:sldMkLst>
        <pc:spChg chg="mod">
          <ac:chgData name="Tessa Heeringa - Boer" userId="1f9b6369-772d-4fc2-a94c-f05c5210091e" providerId="ADAL" clId="{8281E1C1-46E1-4BCA-B6F0-18EEDD7FD534}" dt="2020-03-24T13:27:07.162" v="641" actId="20577"/>
          <ac:spMkLst>
            <pc:docMk/>
            <pc:sldMk cId="1981558954" sldId="261"/>
            <ac:spMk id="2" creationId="{C6BB527D-E2A5-4A56-9EE8-647DFD1EF2F0}"/>
          </ac:spMkLst>
        </pc:spChg>
        <pc:spChg chg="mod">
          <ac:chgData name="Tessa Heeringa - Boer" userId="1f9b6369-772d-4fc2-a94c-f05c5210091e" providerId="ADAL" clId="{8281E1C1-46E1-4BCA-B6F0-18EEDD7FD534}" dt="2020-03-24T13:30:11.389" v="1337" actId="14100"/>
          <ac:spMkLst>
            <pc:docMk/>
            <pc:sldMk cId="1981558954" sldId="261"/>
            <ac:spMk id="3" creationId="{99A43686-88DA-467A-A005-A32624EF7A2D}"/>
          </ac:spMkLst>
        </pc:spChg>
      </pc:sldChg>
      <pc:sldChg chg="modSp add">
        <pc:chgData name="Tessa Heeringa - Boer" userId="1f9b6369-772d-4fc2-a94c-f05c5210091e" providerId="ADAL" clId="{8281E1C1-46E1-4BCA-B6F0-18EEDD7FD534}" dt="2020-03-24T13:33:39.599" v="1576" actId="20577"/>
        <pc:sldMkLst>
          <pc:docMk/>
          <pc:sldMk cId="1716020240" sldId="262"/>
        </pc:sldMkLst>
        <pc:spChg chg="mod">
          <ac:chgData name="Tessa Heeringa - Boer" userId="1f9b6369-772d-4fc2-a94c-f05c5210091e" providerId="ADAL" clId="{8281E1C1-46E1-4BCA-B6F0-18EEDD7FD534}" dt="2020-03-24T13:33:18.077" v="1570" actId="20577"/>
          <ac:spMkLst>
            <pc:docMk/>
            <pc:sldMk cId="1716020240" sldId="262"/>
            <ac:spMk id="2" creationId="{0562DC96-BD5E-42FE-8E81-0FF76606E581}"/>
          </ac:spMkLst>
        </pc:spChg>
        <pc:spChg chg="mod">
          <ac:chgData name="Tessa Heeringa - Boer" userId="1f9b6369-772d-4fc2-a94c-f05c5210091e" providerId="ADAL" clId="{8281E1C1-46E1-4BCA-B6F0-18EEDD7FD534}" dt="2020-03-24T13:33:39.599" v="1576" actId="20577"/>
          <ac:spMkLst>
            <pc:docMk/>
            <pc:sldMk cId="1716020240" sldId="262"/>
            <ac:spMk id="3" creationId="{345B3F64-C773-4AEF-8A76-0CD25916E946}"/>
          </ac:spMkLst>
        </pc:spChg>
      </pc:sldChg>
      <pc:sldChg chg="modSp add">
        <pc:chgData name="Tessa Heeringa - Boer" userId="1f9b6369-772d-4fc2-a94c-f05c5210091e" providerId="ADAL" clId="{8281E1C1-46E1-4BCA-B6F0-18EEDD7FD534}" dt="2020-03-24T13:32:53.351" v="1554" actId="20577"/>
        <pc:sldMkLst>
          <pc:docMk/>
          <pc:sldMk cId="2339837732" sldId="263"/>
        </pc:sldMkLst>
        <pc:spChg chg="mod">
          <ac:chgData name="Tessa Heeringa - Boer" userId="1f9b6369-772d-4fc2-a94c-f05c5210091e" providerId="ADAL" clId="{8281E1C1-46E1-4BCA-B6F0-18EEDD7FD534}" dt="2020-03-24T13:32:00.337" v="1368" actId="20577"/>
          <ac:spMkLst>
            <pc:docMk/>
            <pc:sldMk cId="2339837732" sldId="263"/>
            <ac:spMk id="2" creationId="{86355E71-4BC6-4C78-BD1C-22FB425F059C}"/>
          </ac:spMkLst>
        </pc:spChg>
        <pc:spChg chg="mod">
          <ac:chgData name="Tessa Heeringa - Boer" userId="1f9b6369-772d-4fc2-a94c-f05c5210091e" providerId="ADAL" clId="{8281E1C1-46E1-4BCA-B6F0-18EEDD7FD534}" dt="2020-03-24T13:32:53.351" v="1554" actId="20577"/>
          <ac:spMkLst>
            <pc:docMk/>
            <pc:sldMk cId="2339837732" sldId="263"/>
            <ac:spMk id="3" creationId="{277086AD-19D5-4AED-97D1-4A416C57B413}"/>
          </ac:spMkLst>
        </pc:spChg>
      </pc:sldChg>
      <pc:sldChg chg="addSp delSp modSp add mod setBg">
        <pc:chgData name="Tessa Heeringa - Boer" userId="1f9b6369-772d-4fc2-a94c-f05c5210091e" providerId="ADAL" clId="{8281E1C1-46E1-4BCA-B6F0-18EEDD7FD534}" dt="2020-03-24T13:55:25.676" v="1847" actId="20577"/>
        <pc:sldMkLst>
          <pc:docMk/>
          <pc:sldMk cId="1840538120" sldId="264"/>
        </pc:sldMkLst>
        <pc:spChg chg="mod">
          <ac:chgData name="Tessa Heeringa - Boer" userId="1f9b6369-772d-4fc2-a94c-f05c5210091e" providerId="ADAL" clId="{8281E1C1-46E1-4BCA-B6F0-18EEDD7FD534}" dt="2020-03-24T13:34:46.003" v="1597" actId="26606"/>
          <ac:spMkLst>
            <pc:docMk/>
            <pc:sldMk cId="1840538120" sldId="264"/>
            <ac:spMk id="2" creationId="{A34BCA4B-78A2-4F9F-9914-F27B997ED702}"/>
          </ac:spMkLst>
        </pc:spChg>
        <pc:spChg chg="del mod">
          <ac:chgData name="Tessa Heeringa - Boer" userId="1f9b6369-772d-4fc2-a94c-f05c5210091e" providerId="ADAL" clId="{8281E1C1-46E1-4BCA-B6F0-18EEDD7FD534}" dt="2020-03-24T13:34:43.121" v="1596"/>
          <ac:spMkLst>
            <pc:docMk/>
            <pc:sldMk cId="1840538120" sldId="264"/>
            <ac:spMk id="3" creationId="{40A022D7-960A-412D-B30C-4208D2005F5F}"/>
          </ac:spMkLst>
        </pc:spChg>
        <pc:spChg chg="add mod">
          <ac:chgData name="Tessa Heeringa - Boer" userId="1f9b6369-772d-4fc2-a94c-f05c5210091e" providerId="ADAL" clId="{8281E1C1-46E1-4BCA-B6F0-18EEDD7FD534}" dt="2020-03-24T13:55:25.676" v="1847" actId="20577"/>
          <ac:spMkLst>
            <pc:docMk/>
            <pc:sldMk cId="1840538120" sldId="264"/>
            <ac:spMk id="8" creationId="{14E096ED-E8F8-4678-AF95-48D0EFF70629}"/>
          </ac:spMkLst>
        </pc:spChg>
        <pc:spChg chg="add">
          <ac:chgData name="Tessa Heeringa - Boer" userId="1f9b6369-772d-4fc2-a94c-f05c5210091e" providerId="ADAL" clId="{8281E1C1-46E1-4BCA-B6F0-18EEDD7FD534}" dt="2020-03-24T13:34:46.003" v="1597" actId="26606"/>
          <ac:spMkLst>
            <pc:docMk/>
            <pc:sldMk cId="1840538120" sldId="264"/>
            <ac:spMk id="11" creationId="{CA4D39DB-AFA4-47BA-A7F2-13A71D210C66}"/>
          </ac:spMkLst>
        </pc:spChg>
        <pc:picChg chg="add mod">
          <ac:chgData name="Tessa Heeringa - Boer" userId="1f9b6369-772d-4fc2-a94c-f05c5210091e" providerId="ADAL" clId="{8281E1C1-46E1-4BCA-B6F0-18EEDD7FD534}" dt="2020-03-24T13:34:46.003" v="1597" actId="26606"/>
          <ac:picMkLst>
            <pc:docMk/>
            <pc:sldMk cId="1840538120" sldId="264"/>
            <ac:picMk id="4" creationId="{F5AC8813-2B5E-48BB-B70A-510A9569B58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BB9CB4CD-C56D-4BD3-8F08-4F851F685C92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16608-A614-4415-A93B-10E885A2DB17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9584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CB4CD-C56D-4BD3-8F08-4F851F685C92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16608-A614-4415-A93B-10E885A2DB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3847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CB4CD-C56D-4BD3-8F08-4F851F685C92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16608-A614-4415-A93B-10E885A2DB17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9363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CB4CD-C56D-4BD3-8F08-4F851F685C92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16608-A614-4415-A93B-10E885A2DB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247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CB4CD-C56D-4BD3-8F08-4F851F685C92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16608-A614-4415-A93B-10E885A2DB17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9844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CB4CD-C56D-4BD3-8F08-4F851F685C92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16608-A614-4415-A93B-10E885A2DB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848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CB4CD-C56D-4BD3-8F08-4F851F685C92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16608-A614-4415-A93B-10E885A2DB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914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CB4CD-C56D-4BD3-8F08-4F851F685C92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16608-A614-4415-A93B-10E885A2DB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4522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CB4CD-C56D-4BD3-8F08-4F851F685C92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16608-A614-4415-A93B-10E885A2DB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5147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CB4CD-C56D-4BD3-8F08-4F851F685C92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16608-A614-4415-A93B-10E885A2DB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9399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CB4CD-C56D-4BD3-8F08-4F851F685C92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16608-A614-4415-A93B-10E885A2DB17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1882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BB9CB4CD-C56D-4BD3-8F08-4F851F685C92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1816608-A614-4415-A93B-10E885A2DB17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2352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onsortiumbo.pantapresenter.com/index.php?option=com_presenter&amp;view=module&amp;id=465" TargetMode="External"/><Relationship Id="rId2" Type="http://schemas.openxmlformats.org/officeDocument/2006/relationships/hyperlink" Target="https://consortiumbo.pantapresenter.com/index.php?option=com_presenter&amp;view=module&amp;id=384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kiesbeter.nl/zorginstellingen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576D7B-0B0C-4464-9E56-B16C06345F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Kwaliteitszorg 2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4B474D0-B26D-4EFE-B30A-04506E2F315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2</a:t>
            </a:r>
          </a:p>
        </p:txBody>
      </p:sp>
    </p:spTree>
    <p:extLst>
      <p:ext uri="{BB962C8B-B14F-4D97-AF65-F5344CB8AC3E}">
        <p14:creationId xmlns:p14="http://schemas.microsoft.com/office/powerpoint/2010/main" val="3838511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9D19D6-5D7D-4FAA-9491-5D0F43591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159ABA6-67E7-44A3-B95E-7090A4CB8B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Terugblik vorige les</a:t>
            </a:r>
          </a:p>
          <a:p>
            <a:r>
              <a:rPr lang="nl-NL" dirty="0"/>
              <a:t>Hoe meet je kwaliteit?</a:t>
            </a:r>
          </a:p>
          <a:p>
            <a:r>
              <a:rPr lang="nl-NL" dirty="0"/>
              <a:t>Uitleg van de oefenopdracht</a:t>
            </a:r>
          </a:p>
          <a:p>
            <a:endParaRPr lang="nl-NL" dirty="0"/>
          </a:p>
          <a:p>
            <a:r>
              <a:rPr lang="nl-NL" dirty="0"/>
              <a:t>Doel: Aan het eind van de les hebben jullie kennis over hoe je kwaliteit meet en weet je hoe je de oefenopdracht moet maken. </a:t>
            </a:r>
          </a:p>
        </p:txBody>
      </p:sp>
    </p:spTree>
    <p:extLst>
      <p:ext uri="{BB962C8B-B14F-4D97-AF65-F5344CB8AC3E}">
        <p14:creationId xmlns:p14="http://schemas.microsoft.com/office/powerpoint/2010/main" val="3406272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142CC7-9741-423D-97EF-425BF29F7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6B8FDCC4-3993-43E4-9A68-1011B394A3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12506" y="1304790"/>
            <a:ext cx="4077494" cy="4059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025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54C90D-73AC-42BB-BEFE-32D53B2EE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Kwaliteit meten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5825BCD-82C6-4B10-879D-D18E86D0A1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https://consortiumbo.pantapresenter.com/index.php?option=com_presenter&amp;view=module&amp;id=384</a:t>
            </a:r>
            <a:endParaRPr lang="nl-NL" dirty="0"/>
          </a:p>
          <a:p>
            <a:pPr marL="0" indent="0">
              <a:buNone/>
            </a:pPr>
            <a:r>
              <a:rPr lang="nl-NL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https://consortiumbo.pantapresenter.com/index.php?option=com_presenter&amp;view=module&amp;id=465</a:t>
            </a:r>
            <a:r>
              <a:rPr lang="nl-NL" dirty="0"/>
              <a:t> </a:t>
            </a:r>
            <a:r>
              <a:rPr lang="nl-NL" sz="1100" dirty="0"/>
              <a:t>(bron: </a:t>
            </a:r>
            <a:r>
              <a:rPr lang="nl-NL" sz="1100" dirty="0" err="1"/>
              <a:t>Digibib</a:t>
            </a:r>
            <a:r>
              <a:rPr lang="nl-NL" sz="1100" dirty="0"/>
              <a:t>)</a:t>
            </a:r>
          </a:p>
          <a:p>
            <a:pPr marL="0" indent="0">
              <a:buNone/>
            </a:pPr>
            <a:endParaRPr lang="nl-NL" sz="1100" dirty="0"/>
          </a:p>
        </p:txBody>
      </p:sp>
    </p:spTree>
    <p:extLst>
      <p:ext uri="{BB962C8B-B14F-4D97-AF65-F5344CB8AC3E}">
        <p14:creationId xmlns:p14="http://schemas.microsoft.com/office/powerpoint/2010/main" val="1023888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4C054E-6B63-478A-88F1-691E58CE0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Kwaliteit meten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A586702-A790-45B8-B9A4-51BF7D7563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Kwaliteitseisen -&gt; Audits en keurmerken</a:t>
            </a:r>
          </a:p>
          <a:p>
            <a:r>
              <a:rPr lang="nl-NL" dirty="0"/>
              <a:t>Om aan de kwaliteitseisen te kunnen voldoen heb je kwaliteitsinstrumenten nodig.</a:t>
            </a:r>
          </a:p>
          <a:p>
            <a:endParaRPr lang="nl-NL" dirty="0"/>
          </a:p>
          <a:p>
            <a:r>
              <a:rPr lang="nl-NL" dirty="0"/>
              <a:t>Opdracht:</a:t>
            </a:r>
          </a:p>
          <a:p>
            <a:r>
              <a:rPr lang="nl-NL" dirty="0"/>
              <a:t>Schrijf 4 voorbeelden op van kwaliteitsinstrumenten.  </a:t>
            </a:r>
          </a:p>
        </p:txBody>
      </p:sp>
    </p:spTree>
    <p:extLst>
      <p:ext uri="{BB962C8B-B14F-4D97-AF65-F5344CB8AC3E}">
        <p14:creationId xmlns:p14="http://schemas.microsoft.com/office/powerpoint/2010/main" val="3549529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BB527D-E2A5-4A56-9EE8-647DFD1EF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Kwaliteitszorg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9A43686-88DA-467A-A005-A32624EF7A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1990725"/>
            <a:ext cx="9720073" cy="4318635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Borgen, verbeteren en bewaken van de kwaliteit.</a:t>
            </a:r>
          </a:p>
          <a:p>
            <a:pPr marL="0" indent="0">
              <a:buNone/>
            </a:pPr>
            <a:r>
              <a:rPr lang="nl-NL" dirty="0"/>
              <a:t>Opdracht:</a:t>
            </a:r>
          </a:p>
          <a:p>
            <a:pPr marL="0" indent="0">
              <a:buNone/>
            </a:pPr>
            <a:r>
              <a:rPr lang="nl-NL" dirty="0"/>
              <a:t>Zoek op wat het borgen, verbeteren en bewaken van de kwaliteit inhoud.</a:t>
            </a:r>
          </a:p>
          <a:p>
            <a:pPr marL="0" indent="0">
              <a:buNone/>
            </a:pPr>
            <a:r>
              <a:rPr lang="nl-NL" dirty="0"/>
              <a:t>Hoe doen ze dat bij jou op stage? Bedenk hoe de organisatie waar je stage loopt het borgen, verbeteren en bewaken van de kwaliteit doet en schrijf dit op. </a:t>
            </a:r>
          </a:p>
          <a:p>
            <a:pPr marL="0" indent="0">
              <a:buNone/>
            </a:pP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815589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355E71-4BC6-4C78-BD1C-22FB425F0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in tweetallen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7086AD-19D5-4AED-97D1-4A416C57B4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Ga naar </a:t>
            </a:r>
            <a:r>
              <a:rPr lang="nl-NL" dirty="0">
                <a:hlinkClick r:id="rId2"/>
              </a:rPr>
              <a:t>https://www.kiesbeter.nl/zorginstellingen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Zoek allebei je stage op</a:t>
            </a:r>
          </a:p>
          <a:p>
            <a:pPr marL="0" indent="0">
              <a:buNone/>
            </a:pPr>
            <a:r>
              <a:rPr lang="nl-NL" dirty="0"/>
              <a:t>Ga hierover in gesprek</a:t>
            </a:r>
          </a:p>
        </p:txBody>
      </p:sp>
    </p:spTree>
    <p:extLst>
      <p:ext uri="{BB962C8B-B14F-4D97-AF65-F5344CB8AC3E}">
        <p14:creationId xmlns:p14="http://schemas.microsoft.com/office/powerpoint/2010/main" val="23398377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62DC96-BD5E-42FE-8E81-0FF76606E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Uitleg </a:t>
            </a:r>
            <a:r>
              <a:rPr lang="nl-NL" dirty="0" err="1"/>
              <a:t>digibib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45B3F64-C773-4AEF-8A76-0CD25916E9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Oefenopdracht B1-K2-W2 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160202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4BCA4B-78A2-4F9F-9914-F27B997ED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5867061" cy="1499616"/>
          </a:xfrm>
        </p:spPr>
        <p:txBody>
          <a:bodyPr>
            <a:normAutofit/>
          </a:bodyPr>
          <a:lstStyle/>
          <a:p>
            <a:r>
              <a:rPr lang="nl-NL" dirty="0"/>
              <a:t>Afsluiten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F5AC8813-2B5E-48BB-B70A-510A9569B5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128" y="2608324"/>
            <a:ext cx="5867061" cy="324155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A4D39DB-AFA4-47BA-A7F2-13A71D210C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6" y="-2"/>
            <a:ext cx="4657344" cy="6858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4E096ED-E8F8-4678-AF95-48D0EFF706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02415" y="635507"/>
            <a:ext cx="3527043" cy="5586984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en-US" sz="2000" dirty="0">
              <a:solidFill>
                <a:srgbClr val="FFFFFF"/>
              </a:solidFill>
            </a:endParaRPr>
          </a:p>
          <a:p>
            <a:r>
              <a:rPr lang="en-US" sz="2000" dirty="0" err="1">
                <a:solidFill>
                  <a:srgbClr val="FFFFFF"/>
                </a:solidFill>
              </a:rPr>
              <a:t>Bespreek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alvast</a:t>
            </a:r>
            <a:r>
              <a:rPr lang="en-US" sz="2000" dirty="0">
                <a:solidFill>
                  <a:srgbClr val="FFFFFF"/>
                </a:solidFill>
              </a:rPr>
              <a:t> de </a:t>
            </a:r>
            <a:r>
              <a:rPr lang="en-US" sz="2000" dirty="0" err="1">
                <a:solidFill>
                  <a:srgbClr val="FFFFFF"/>
                </a:solidFill>
              </a:rPr>
              <a:t>oefenopdracht</a:t>
            </a:r>
            <a:r>
              <a:rPr lang="en-US" sz="2000" dirty="0">
                <a:solidFill>
                  <a:srgbClr val="FFFFFF"/>
                </a:solidFill>
              </a:rPr>
              <a:t> met je stage.</a:t>
            </a:r>
          </a:p>
          <a:p>
            <a:r>
              <a:rPr lang="en-US" sz="2000" dirty="0" err="1">
                <a:solidFill>
                  <a:srgbClr val="FFFFFF"/>
                </a:solidFill>
              </a:rPr>
              <a:t>Beginnen</a:t>
            </a:r>
            <a:r>
              <a:rPr lang="en-US" sz="2000" dirty="0">
                <a:solidFill>
                  <a:srgbClr val="FFFFFF"/>
                </a:solidFill>
              </a:rPr>
              <a:t> met </a:t>
            </a:r>
            <a:r>
              <a:rPr lang="en-US" sz="2000" dirty="0" err="1">
                <a:solidFill>
                  <a:srgbClr val="FFFFFF"/>
                </a:solidFill>
              </a:rPr>
              <a:t>orienterende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vragen</a:t>
            </a:r>
            <a:endParaRPr lang="en-US" sz="20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Volgende</a:t>
            </a:r>
            <a:r>
              <a:rPr lang="en-US" sz="2000" dirty="0">
                <a:solidFill>
                  <a:srgbClr val="FFFFFF"/>
                </a:solidFill>
              </a:rPr>
              <a:t> les:</a:t>
            </a:r>
          </a:p>
          <a:p>
            <a:pPr marL="0" indent="0">
              <a:buNone/>
            </a:pPr>
            <a:r>
              <a:rPr lang="en-US" sz="2000" dirty="0" err="1">
                <a:solidFill>
                  <a:srgbClr val="FFFFFF"/>
                </a:solidFill>
              </a:rPr>
              <a:t>Verbeteren</a:t>
            </a:r>
            <a:r>
              <a:rPr lang="en-US" sz="2000" dirty="0">
                <a:solidFill>
                  <a:srgbClr val="FFFFFF"/>
                </a:solidFill>
              </a:rPr>
              <a:t> van </a:t>
            </a:r>
            <a:r>
              <a:rPr lang="en-US" sz="2000" dirty="0" err="1">
                <a:solidFill>
                  <a:srgbClr val="FFFFFF"/>
                </a:solidFill>
              </a:rPr>
              <a:t>kwaliteit</a:t>
            </a:r>
            <a:endParaRPr lang="en-US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5381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43B7B9B596284A903A5BF987999ABF" ma:contentTypeVersion="11" ma:contentTypeDescription="Een nieuw document maken." ma:contentTypeScope="" ma:versionID="776d50e648bdf21157696c841be7501a">
  <xsd:schema xmlns:xsd="http://www.w3.org/2001/XMLSchema" xmlns:xs="http://www.w3.org/2001/XMLSchema" xmlns:p="http://schemas.microsoft.com/office/2006/metadata/properties" xmlns:ns3="5476a0df-1772-492d-979f-8285abd2a79a" xmlns:ns4="b419cb09-27ac-4f96-ad07-5bb01102205b" targetNamespace="http://schemas.microsoft.com/office/2006/metadata/properties" ma:root="true" ma:fieldsID="cfb0c044757bbc1a0d8fb5e1d5e26797" ns3:_="" ns4:_="">
    <xsd:import namespace="5476a0df-1772-492d-979f-8285abd2a79a"/>
    <xsd:import namespace="b419cb09-27ac-4f96-ad07-5bb01102205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Locatio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76a0df-1772-492d-979f-8285abd2a7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Location" ma:index="12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19cb09-27ac-4f96-ad07-5bb01102205b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B83D99A-C389-458D-B2C8-5EEE42C4B7AF}">
  <ds:schemaRefs>
    <ds:schemaRef ds:uri="5476a0df-1772-492d-979f-8285abd2a79a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purl.org/dc/elements/1.1/"/>
    <ds:schemaRef ds:uri="b419cb09-27ac-4f96-ad07-5bb01102205b"/>
    <ds:schemaRef ds:uri="http://schemas.microsoft.com/office/2006/metadata/properties"/>
    <ds:schemaRef ds:uri="http://purl.org/dc/terms/"/>
    <ds:schemaRef ds:uri="http://www.w3.org/XML/1998/namespace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CFC7BE3B-FDF4-4F4B-B268-3B481168B57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ADA9B6E-6E2F-46E4-B1CC-927A16E1E93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476a0df-1772-492d-979f-8285abd2a79a"/>
    <ds:schemaRef ds:uri="b419cb09-27ac-4f96-ad07-5bb0110220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25</TotalTime>
  <Words>235</Words>
  <Application>Microsoft Office PowerPoint</Application>
  <PresentationFormat>Breedbeeld</PresentationFormat>
  <Paragraphs>36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Tw Cen MT</vt:lpstr>
      <vt:lpstr>Tw Cen MT Condensed</vt:lpstr>
      <vt:lpstr>Wingdings 3</vt:lpstr>
      <vt:lpstr>Integraal</vt:lpstr>
      <vt:lpstr>Kwaliteitszorg 2</vt:lpstr>
      <vt:lpstr>Inhoud</vt:lpstr>
      <vt:lpstr>Terugblik</vt:lpstr>
      <vt:lpstr>Kwaliteit meten</vt:lpstr>
      <vt:lpstr>Kwaliteit meten</vt:lpstr>
      <vt:lpstr>Kwaliteitszorg</vt:lpstr>
      <vt:lpstr>Opdracht in tweetallen</vt:lpstr>
      <vt:lpstr>Uitleg digibib</vt:lpstr>
      <vt:lpstr>Afsluiten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Kwaliteitszorg 2</dc:title>
  <dc:creator>Tessa Heeringa - Boer</dc:creator>
  <cp:lastModifiedBy>Tessa Heeringa - Boer</cp:lastModifiedBy>
  <cp:revision>1</cp:revision>
  <dcterms:created xsi:type="dcterms:W3CDTF">2020-03-24T13:10:32Z</dcterms:created>
  <dcterms:modified xsi:type="dcterms:W3CDTF">2020-03-24T13:55:37Z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0x010100DF43B7B9B596284A903A5BF987999ABF</vt:lpwstr>
  </property>
</Properties>
</file>