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711" autoAdjust="0"/>
  </p:normalViewPr>
  <p:slideViewPr>
    <p:cSldViewPr snapToGrid="0">
      <p:cViewPr varScale="1">
        <p:scale>
          <a:sx n="59" d="100"/>
          <a:sy n="59" d="100"/>
        </p:scale>
        <p:origin x="84" y="10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513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228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727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39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5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833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01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8600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03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8147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477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8DD90-75CA-4B72-B60B-805F4E2B9BA4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56CF4-4E45-4B27-9E8D-28C8F696C5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38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825" y="0"/>
            <a:ext cx="35377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5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Damstede</dc:creator>
  <cp:lastModifiedBy>Damstede</cp:lastModifiedBy>
  <cp:revision>1</cp:revision>
  <dcterms:created xsi:type="dcterms:W3CDTF">2016-06-02T10:05:55Z</dcterms:created>
  <dcterms:modified xsi:type="dcterms:W3CDTF">2016-06-02T10:09:27Z</dcterms:modified>
</cp:coreProperties>
</file>