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16" autoAdjust="0"/>
    <p:restoredTop sz="94711" autoAdjust="0"/>
  </p:normalViewPr>
  <p:slideViewPr>
    <p:cSldViewPr snapToGrid="0">
      <p:cViewPr varScale="1">
        <p:scale>
          <a:sx n="59" d="100"/>
          <a:sy n="59" d="100"/>
        </p:scale>
        <p:origin x="84" y="105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55138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822856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72768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83973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8513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383321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40130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86005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50307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81479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047731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78DD90-75CA-4B72-B60B-805F4E2B9BA4}" type="datetimeFigureOut">
              <a:rPr lang="nl-NL" smtClean="0"/>
              <a:t>2-6-2016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856CF4-4E45-4B27-9E8D-28C8F696C5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33861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314825" y="0"/>
            <a:ext cx="3537782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898514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Breedbeeld</PresentationFormat>
  <Paragraphs>0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Damstede</dc:creator>
  <cp:lastModifiedBy>Damstede</cp:lastModifiedBy>
  <cp:revision>1</cp:revision>
  <dcterms:created xsi:type="dcterms:W3CDTF">2016-06-02T10:05:55Z</dcterms:created>
  <dcterms:modified xsi:type="dcterms:W3CDTF">2016-06-02T10:09:27Z</dcterms:modified>
</cp:coreProperties>
</file>

<file path=docProps/thumbnail.jpeg>
</file>