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25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9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254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4308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2900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765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0328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1958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424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73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3563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79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04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47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54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691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334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7C92870-5EE7-4FCC-B552-018688AC7F28}" type="datetimeFigureOut">
              <a:rPr lang="nl-NL" smtClean="0"/>
              <a:t>24-1-2018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9E8856ED-61FE-420D-8B81-98A88E6B5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86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1: STERRENSTELSELS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</p:spTree>
    <p:extLst>
      <p:ext uri="{BB962C8B-B14F-4D97-AF65-F5344CB8AC3E}">
        <p14:creationId xmlns:p14="http://schemas.microsoft.com/office/powerpoint/2010/main" val="444081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9103471" cy="3416300"/>
          </a:xfrm>
        </p:spPr>
        <p:txBody>
          <a:bodyPr/>
          <a:lstStyle/>
          <a:p>
            <a:r>
              <a:rPr lang="nl-NL" dirty="0"/>
              <a:t>De ster Sirius staat 8,6 lichtjaar van de aarde vandaan. Wat betekent dit?</a:t>
            </a:r>
          </a:p>
          <a:p>
            <a:pPr lvl="1"/>
            <a:r>
              <a:rPr lang="nl-NL" dirty="0"/>
              <a:t>A. Dat je er in een raket 8,6 jaar over doet om van de aarde naar Sirius te komen</a:t>
            </a:r>
          </a:p>
          <a:p>
            <a:pPr lvl="1"/>
            <a:r>
              <a:rPr lang="nl-NL" dirty="0"/>
              <a:t>B. Dat het licht van Sirius er 8,6 jaar over doet om op de aarde te komen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6667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603500"/>
            <a:ext cx="9246346" cy="3416300"/>
          </a:xfrm>
        </p:spPr>
        <p:txBody>
          <a:bodyPr/>
          <a:lstStyle/>
          <a:p>
            <a:r>
              <a:rPr lang="nl-NL" dirty="0"/>
              <a:t>De ster Sirius staat 8,6 lichtjaar van de aarde vandaan. Wat betekent dit?</a:t>
            </a:r>
          </a:p>
          <a:p>
            <a:pPr lvl="1"/>
            <a:r>
              <a:rPr lang="nl-NL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nl-NL" dirty="0"/>
              <a:t>Dat je er in een raket 8,6 jaar over doet om van de aarde naar Sirius te komen</a:t>
            </a:r>
          </a:p>
          <a:p>
            <a:pPr lvl="1"/>
            <a:r>
              <a:rPr lang="nl-NL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Dat het licht van Sirius er 8,6 jaar over doet om op de aarde te komen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6410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 sterren die jij ‘s nachts aan de hemel ziet, zijn zonnen. Waar of niet waar?</a:t>
            </a:r>
          </a:p>
          <a:p>
            <a:pPr lvl="1"/>
            <a:r>
              <a:rPr lang="nl-NL" dirty="0"/>
              <a:t>A. Waar</a:t>
            </a:r>
          </a:p>
          <a:p>
            <a:pPr lvl="1"/>
            <a:r>
              <a:rPr lang="nl-NL" dirty="0"/>
              <a:t>B. Niet waar</a:t>
            </a:r>
          </a:p>
        </p:txBody>
      </p:sp>
    </p:spTree>
    <p:extLst>
      <p:ext uri="{BB962C8B-B14F-4D97-AF65-F5344CB8AC3E}">
        <p14:creationId xmlns:p14="http://schemas.microsoft.com/office/powerpoint/2010/main" val="171933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 sterren die jij ‘s nachts aan de hemel ziet, zijn zonnen. Waar of niet waar?</a:t>
            </a:r>
          </a:p>
          <a:p>
            <a:pPr lvl="1"/>
            <a:r>
              <a:rPr lang="nl-NL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Waar</a:t>
            </a:r>
          </a:p>
          <a:p>
            <a:pPr lvl="1"/>
            <a:r>
              <a:rPr lang="nl-NL" dirty="0"/>
              <a:t>B. Niet waar</a:t>
            </a:r>
          </a:p>
        </p:txBody>
      </p:sp>
    </p:spTree>
    <p:extLst>
      <p:ext uri="{BB962C8B-B14F-4D97-AF65-F5344CB8AC3E}">
        <p14:creationId xmlns:p14="http://schemas.microsoft.com/office/powerpoint/2010/main" val="3947431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zijn kometen?</a:t>
            </a:r>
          </a:p>
          <a:p>
            <a:pPr lvl="1"/>
            <a:r>
              <a:rPr lang="nl-NL" dirty="0"/>
              <a:t>A. IJs- gas- of stofballen die door de ruimte heen bewegen</a:t>
            </a:r>
          </a:p>
          <a:p>
            <a:pPr lvl="1"/>
            <a:r>
              <a:rPr lang="nl-NL" dirty="0"/>
              <a:t>B. Meteoroïden die heel dicht bij de aarde komen</a:t>
            </a:r>
          </a:p>
          <a:p>
            <a:pPr lvl="1"/>
            <a:r>
              <a:rPr lang="nl-NL" dirty="0"/>
              <a:t>C. Vallende sterren</a:t>
            </a:r>
          </a:p>
        </p:txBody>
      </p:sp>
    </p:spTree>
    <p:extLst>
      <p:ext uri="{BB962C8B-B14F-4D97-AF65-F5344CB8AC3E}">
        <p14:creationId xmlns:p14="http://schemas.microsoft.com/office/powerpoint/2010/main" val="497205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zijn kometen?</a:t>
            </a:r>
          </a:p>
          <a:p>
            <a:pPr lvl="1"/>
            <a:r>
              <a:rPr lang="nl-NL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IJs- gas- of stofballen die door de ruimte heen bewegen</a:t>
            </a:r>
          </a:p>
          <a:p>
            <a:pPr lvl="1"/>
            <a:r>
              <a:rPr lang="nl-NL" dirty="0"/>
              <a:t>B. Meteoroïden die heel dicht bij de aarde komen</a:t>
            </a:r>
          </a:p>
          <a:p>
            <a:pPr lvl="1"/>
            <a:r>
              <a:rPr lang="nl-NL" dirty="0"/>
              <a:t>C. Vallende sterren</a:t>
            </a:r>
          </a:p>
        </p:txBody>
      </p:sp>
    </p:spTree>
    <p:extLst>
      <p:ext uri="{BB962C8B-B14F-4D97-AF65-F5344CB8AC3E}">
        <p14:creationId xmlns:p14="http://schemas.microsoft.com/office/powerpoint/2010/main" val="1465979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sterrenstelsel?</a:t>
            </a:r>
          </a:p>
          <a:p>
            <a:pPr lvl="1"/>
            <a:r>
              <a:rPr lang="nl-NL" dirty="0"/>
              <a:t>A. Een zon met daar omheen manen, kometen en acht planeten</a:t>
            </a:r>
          </a:p>
          <a:p>
            <a:pPr lvl="1"/>
            <a:r>
              <a:rPr lang="nl-NL" dirty="0"/>
              <a:t>B. Heel veel sterren bij elkaar</a:t>
            </a:r>
          </a:p>
          <a:p>
            <a:pPr lvl="1"/>
            <a:r>
              <a:rPr lang="nl-NL" dirty="0"/>
              <a:t>C. Een aantal zonnestelsels bij elkaar</a:t>
            </a:r>
          </a:p>
        </p:txBody>
      </p:sp>
    </p:spTree>
    <p:extLst>
      <p:ext uri="{BB962C8B-B14F-4D97-AF65-F5344CB8AC3E}">
        <p14:creationId xmlns:p14="http://schemas.microsoft.com/office/powerpoint/2010/main" val="1228235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sterrenstelsel?</a:t>
            </a:r>
          </a:p>
          <a:p>
            <a:pPr lvl="1"/>
            <a:r>
              <a:rPr lang="nl-NL" dirty="0"/>
              <a:t>A. Een zon met daar omheen manen, kometen en acht planeten</a:t>
            </a:r>
          </a:p>
          <a:p>
            <a:pPr lvl="1"/>
            <a:r>
              <a:rPr lang="nl-NL" dirty="0"/>
              <a:t>B. Heel veel sterren bij elkaar</a:t>
            </a:r>
          </a:p>
          <a:p>
            <a:pPr lvl="1"/>
            <a:r>
              <a:rPr lang="nl-NL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Een aantal zonnestelsels bij elkaar</a:t>
            </a:r>
          </a:p>
        </p:txBody>
      </p:sp>
    </p:spTree>
    <p:extLst>
      <p:ext uri="{BB962C8B-B14F-4D97-AF65-F5344CB8AC3E}">
        <p14:creationId xmlns:p14="http://schemas.microsoft.com/office/powerpoint/2010/main" val="2685046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kan je allemaal vinden in ons zonnestelsel?</a:t>
            </a:r>
          </a:p>
          <a:p>
            <a:pPr lvl="1"/>
            <a:r>
              <a:rPr lang="nl-NL" dirty="0"/>
              <a:t>A. Zonnen en planeten</a:t>
            </a:r>
          </a:p>
          <a:p>
            <a:pPr lvl="1"/>
            <a:r>
              <a:rPr lang="nl-NL" dirty="0"/>
              <a:t>B. Kometen, meteoroïden en meteoren</a:t>
            </a:r>
          </a:p>
          <a:p>
            <a:pPr lvl="1"/>
            <a:r>
              <a:rPr lang="nl-NL" dirty="0"/>
              <a:t>C. Een zon, planeten, manen en rondvliegend puin</a:t>
            </a:r>
          </a:p>
        </p:txBody>
      </p:sp>
    </p:spTree>
    <p:extLst>
      <p:ext uri="{BB962C8B-B14F-4D97-AF65-F5344CB8AC3E}">
        <p14:creationId xmlns:p14="http://schemas.microsoft.com/office/powerpoint/2010/main" val="514337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kan je allemaal vinden in ons zonnestelsel?</a:t>
            </a:r>
          </a:p>
          <a:p>
            <a:pPr lvl="1"/>
            <a:r>
              <a:rPr lang="nl-NL" dirty="0"/>
              <a:t>A. Zonnen en planeten</a:t>
            </a:r>
          </a:p>
          <a:p>
            <a:pPr lvl="1"/>
            <a:r>
              <a:rPr lang="nl-NL" dirty="0"/>
              <a:t>B. Kometen, meteoroïden en meteoren</a:t>
            </a:r>
          </a:p>
          <a:p>
            <a:pPr lvl="1"/>
            <a:r>
              <a:rPr lang="nl-NL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Een zon, planeten, manen en rondvliegend puin</a:t>
            </a:r>
          </a:p>
        </p:txBody>
      </p:sp>
    </p:spTree>
    <p:extLst>
      <p:ext uri="{BB962C8B-B14F-4D97-AF65-F5344CB8AC3E}">
        <p14:creationId xmlns:p14="http://schemas.microsoft.com/office/powerpoint/2010/main" val="998187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32</TotalTime>
  <Words>363</Words>
  <Application>Microsoft Office PowerPoint</Application>
  <PresentationFormat>Breedbeeld</PresentationFormat>
  <Paragraphs>48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Ion-directiekamer</vt:lpstr>
      <vt:lpstr>LES 1: STERRENSTELSELS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QUIZ</vt:lpstr>
      <vt:lpstr>QUIZ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1: STERRENSTELSELS</dc:title>
  <dc:creator>Emma Dolmans</dc:creator>
  <cp:lastModifiedBy>willeke kolhoop</cp:lastModifiedBy>
  <cp:revision>5</cp:revision>
  <dcterms:created xsi:type="dcterms:W3CDTF">2018-01-11T23:18:30Z</dcterms:created>
  <dcterms:modified xsi:type="dcterms:W3CDTF">2018-01-24T21:35:13Z</dcterms:modified>
</cp:coreProperties>
</file>