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66" r:id="rId13"/>
    <p:sldId id="265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854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56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2B8BAECD-2DAB-485D-9B85-C7A7E7AFA05C}" type="datetimeFigureOut">
              <a:rPr lang="nl-NL" smtClean="0"/>
              <a:t>23-03-20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4FE2621-FCA2-4BBA-9872-C2FA6E418FAC}" type="slidenum">
              <a:rPr lang="nl-NL" smtClean="0"/>
              <a:t>‹nr.›</a:t>
            </a:fld>
            <a:endParaRPr lang="nl-NL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24416504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BAECD-2DAB-485D-9B85-C7A7E7AFA05C}" type="datetimeFigureOut">
              <a:rPr lang="nl-NL" smtClean="0"/>
              <a:t>23-03-20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E2621-FCA2-4BBA-9872-C2FA6E418FA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20143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BAECD-2DAB-485D-9B85-C7A7E7AFA05C}" type="datetimeFigureOut">
              <a:rPr lang="nl-NL" smtClean="0"/>
              <a:t>23-03-20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E2621-FCA2-4BBA-9872-C2FA6E418FA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54337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BAECD-2DAB-485D-9B85-C7A7E7AFA05C}" type="datetimeFigureOut">
              <a:rPr lang="nl-NL" smtClean="0"/>
              <a:t>23-03-20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E2621-FCA2-4BBA-9872-C2FA6E418FA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67193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B8BAECD-2DAB-485D-9B85-C7A7E7AFA05C}" type="datetimeFigureOut">
              <a:rPr lang="nl-NL" smtClean="0"/>
              <a:t>23-03-20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4FE2621-FCA2-4BBA-9872-C2FA6E418FAC}" type="slidenum">
              <a:rPr lang="nl-NL" smtClean="0"/>
              <a:t>‹nr.›</a:t>
            </a:fld>
            <a:endParaRPr lang="nl-NL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0044198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BAECD-2DAB-485D-9B85-C7A7E7AFA05C}" type="datetimeFigureOut">
              <a:rPr lang="nl-NL" smtClean="0"/>
              <a:t>23-03-20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E2621-FCA2-4BBA-9872-C2FA6E418FA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472226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BAECD-2DAB-485D-9B85-C7A7E7AFA05C}" type="datetimeFigureOut">
              <a:rPr lang="nl-NL" smtClean="0"/>
              <a:t>23-03-20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E2621-FCA2-4BBA-9872-C2FA6E418FA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3013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BAECD-2DAB-485D-9B85-C7A7E7AFA05C}" type="datetimeFigureOut">
              <a:rPr lang="nl-NL" smtClean="0"/>
              <a:t>23-03-20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E2621-FCA2-4BBA-9872-C2FA6E418FA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673809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BAECD-2DAB-485D-9B85-C7A7E7AFA05C}" type="datetimeFigureOut">
              <a:rPr lang="nl-NL" smtClean="0"/>
              <a:t>23-03-20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E2621-FCA2-4BBA-9872-C2FA6E418FA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074237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B8BAECD-2DAB-485D-9B85-C7A7E7AFA05C}" type="datetimeFigureOut">
              <a:rPr lang="nl-NL" smtClean="0"/>
              <a:t>23-03-20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4FE2621-FCA2-4BBA-9872-C2FA6E418FAC}" type="slidenum">
              <a:rPr lang="nl-NL" smtClean="0"/>
              <a:t>‹nr.›</a:t>
            </a:fld>
            <a:endParaRPr lang="nl-NL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5443539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B8BAECD-2DAB-485D-9B85-C7A7E7AFA05C}" type="datetimeFigureOut">
              <a:rPr lang="nl-NL" smtClean="0"/>
              <a:t>23-03-20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4FE2621-FCA2-4BBA-9872-C2FA6E418FAC}" type="slidenum">
              <a:rPr lang="nl-NL" smtClean="0"/>
              <a:t>‹nr.›</a:t>
            </a:fld>
            <a:endParaRPr lang="nl-NL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82775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2B8BAECD-2DAB-485D-9B85-C7A7E7AFA05C}" type="datetimeFigureOut">
              <a:rPr lang="nl-NL" smtClean="0"/>
              <a:t>23-03-20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E4FE2621-FCA2-4BBA-9872-C2FA6E418FAC}" type="slidenum">
              <a:rPr lang="nl-NL" smtClean="0"/>
              <a:t>‹nr.›</a:t>
            </a:fld>
            <a:endParaRPr lang="nl-NL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652863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Oefenen van het sportevenement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973" y="4179654"/>
            <a:ext cx="3647326" cy="205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211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Oefenen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dirty="0" smtClean="0"/>
              <a:t>Elk groepje zet alle materialen alvast klaar (denk aan de opstelling)</a:t>
            </a:r>
          </a:p>
          <a:p>
            <a:r>
              <a:rPr lang="nl-NL" dirty="0" smtClean="0">
                <a:solidFill>
                  <a:srgbClr val="FF0000"/>
                </a:solidFill>
              </a:rPr>
              <a:t>(DENK AAN DE TIJDSINDELING) Waar nodig aanscherpen!</a:t>
            </a:r>
          </a:p>
          <a:p>
            <a:r>
              <a:rPr lang="nl-NL" dirty="0" smtClean="0"/>
              <a:t>Groep 1; begint met de warming-up</a:t>
            </a:r>
          </a:p>
          <a:p>
            <a:r>
              <a:rPr lang="nl-NL" dirty="0" smtClean="0"/>
              <a:t>Start bewegingsactiviteiten uitvoeren in de volgorde; 1, 2, 3, 4, 5, 6</a:t>
            </a:r>
          </a:p>
          <a:p>
            <a:r>
              <a:rPr lang="nl-NL" dirty="0" smtClean="0"/>
              <a:t>Groep 6; zorgt voor de coolingdown</a:t>
            </a:r>
          </a:p>
          <a:p>
            <a:endParaRPr lang="nl-NL" dirty="0"/>
          </a:p>
          <a:p>
            <a:r>
              <a:rPr lang="nl-NL" dirty="0" smtClean="0">
                <a:solidFill>
                  <a:srgbClr val="FF0000"/>
                </a:solidFill>
              </a:rPr>
              <a:t>Las de pauzes in zoals beschreven in jullie tijdsindeling!</a:t>
            </a:r>
          </a:p>
          <a:p>
            <a:r>
              <a:rPr lang="nl-NL" dirty="0" smtClean="0"/>
              <a:t>Elk onderdeel duurt 15 minuten! (totale tijd = 2 uur)</a:t>
            </a:r>
          </a:p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2010" y="4301233"/>
            <a:ext cx="3492500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1333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Evaluatie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b="1" dirty="0" smtClean="0"/>
              <a:t>Ga als klas bij elkaar zitten (10 min)</a:t>
            </a:r>
          </a:p>
          <a:p>
            <a:r>
              <a:rPr lang="nl-NL" dirty="0" smtClean="0"/>
              <a:t>Wat ging goed, wat ging minder goed en wat moet er dus nog aanscherpt worden in het plan?</a:t>
            </a:r>
          </a:p>
          <a:p>
            <a:endParaRPr lang="nl-NL" dirty="0"/>
          </a:p>
          <a:p>
            <a:r>
              <a:rPr lang="nl-NL" b="1" dirty="0" smtClean="0"/>
              <a:t>Ga als groepje bij elkaar zitten (10 min)</a:t>
            </a:r>
          </a:p>
          <a:p>
            <a:r>
              <a:rPr lang="nl-NL" dirty="0" smtClean="0"/>
              <a:t>Bedenk voor alle groepjes een tip en een top</a:t>
            </a:r>
          </a:p>
          <a:p>
            <a:endParaRPr lang="nl-NL" dirty="0"/>
          </a:p>
          <a:p>
            <a:r>
              <a:rPr lang="nl-NL" i="1" dirty="0" smtClean="0"/>
              <a:t>Klassikaal bespreken</a:t>
            </a:r>
            <a:endParaRPr lang="nl-NL" i="1" dirty="0"/>
          </a:p>
        </p:txBody>
      </p:sp>
      <p:pic>
        <p:nvPicPr>
          <p:cNvPr id="4" name="Picture 2" descr="Image result for evaluati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3768" y="3060867"/>
            <a:ext cx="3570538" cy="3570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0481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Zijn de doelen behaald?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Aan het einde van de les kan/heb ik:</a:t>
            </a:r>
            <a:br>
              <a:rPr lang="nl-NL" dirty="0"/>
            </a:br>
            <a:r>
              <a:rPr lang="nl-NL" dirty="0"/>
              <a:t>- Benoemen wat veilig en verantwoord sporten inhoudt </a:t>
            </a:r>
            <a:br>
              <a:rPr lang="nl-NL" dirty="0"/>
            </a:br>
            <a:r>
              <a:rPr lang="nl-NL" dirty="0"/>
              <a:t>- Waarom regels bij het sporten belangrijk zijn en waarover je dan regels maakt</a:t>
            </a:r>
            <a:br>
              <a:rPr lang="nl-NL" dirty="0"/>
            </a:br>
            <a:r>
              <a:rPr lang="nl-NL" dirty="0"/>
              <a:t>- Samen met mijn groepje regels gemaakt voor onze bewegingsactiviteit</a:t>
            </a:r>
            <a:br>
              <a:rPr lang="nl-NL" dirty="0"/>
            </a:br>
            <a:r>
              <a:rPr lang="nl-NL" dirty="0"/>
              <a:t>- 3 maatregelen benoemen om blessures te voorkomen</a:t>
            </a:r>
            <a:br>
              <a:rPr lang="nl-NL" dirty="0"/>
            </a:br>
            <a:r>
              <a:rPr lang="nl-NL" dirty="0"/>
              <a:t>- Samen met mijn klas het sportevenement geoefend, rekening houdend met; regels, tijdsindeling, pauzes en opstelling)</a:t>
            </a:r>
          </a:p>
        </p:txBody>
      </p:sp>
    </p:spTree>
    <p:extLst>
      <p:ext uri="{BB962C8B-B14F-4D97-AF65-F5344CB8AC3E}">
        <p14:creationId xmlns:p14="http://schemas.microsoft.com/office/powerpoint/2010/main" val="17860674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Huiswerk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NL" dirty="0" smtClean="0"/>
              <a:t>Ga samen met je groepje om de tafel om eventuele aanscherpen m.b.t. Jullie bewegingsactiviteit in te voegen in jullie plan. Verwerk de gekregen tips/tops eventueel.</a:t>
            </a:r>
          </a:p>
          <a:p>
            <a:r>
              <a:rPr lang="nl-NL" dirty="0" smtClean="0"/>
              <a:t>Denk na over mogelijke aanscherpingen/aanvullingen voor de voorbereiding van het sportevenement die in de vergadering aangevuld kunnen worden.</a:t>
            </a:r>
          </a:p>
          <a:p>
            <a:endParaRPr lang="nl-NL" dirty="0" smtClean="0"/>
          </a:p>
          <a:p>
            <a:r>
              <a:rPr lang="nl-NL" b="1" dirty="0" smtClean="0"/>
              <a:t>Doelen zesde vergadering:</a:t>
            </a:r>
            <a:r>
              <a:rPr lang="nl-NL" dirty="0"/>
              <a:t/>
            </a:r>
            <a:br>
              <a:rPr lang="nl-NL" dirty="0"/>
            </a:br>
            <a:r>
              <a:rPr lang="nl-NL" dirty="0" smtClean="0"/>
              <a:t>- Draaiboek aanscherpen en afronden</a:t>
            </a:r>
            <a:br>
              <a:rPr lang="nl-NL" dirty="0" smtClean="0"/>
            </a:br>
            <a:r>
              <a:rPr lang="nl-NL" dirty="0" smtClean="0"/>
              <a:t>- Voorbereiden kennismakingspresentatie</a:t>
            </a:r>
            <a:r>
              <a:rPr lang="nl-NL" dirty="0"/>
              <a:t/>
            </a:r>
            <a:br>
              <a:rPr lang="nl-NL" dirty="0"/>
            </a:br>
            <a:r>
              <a:rPr lang="nl-NL" dirty="0" smtClean="0"/>
              <a:t>- Eventuele voorbereidingen voor het sportevenement bespreken/ondernemen</a:t>
            </a:r>
            <a:br>
              <a:rPr lang="nl-NL" dirty="0" smtClean="0"/>
            </a:br>
            <a:r>
              <a:rPr lang="nl-NL" dirty="0" smtClean="0"/>
              <a:t>- Takenverdeling aanscherpen</a:t>
            </a:r>
          </a:p>
        </p:txBody>
      </p:sp>
    </p:spTree>
    <p:extLst>
      <p:ext uri="{BB962C8B-B14F-4D97-AF65-F5344CB8AC3E}">
        <p14:creationId xmlns:p14="http://schemas.microsoft.com/office/powerpoint/2010/main" val="41035817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Doelen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Aan het einde van de les kan/heb ik:</a:t>
            </a:r>
            <a:br>
              <a:rPr lang="nl-NL" dirty="0" smtClean="0"/>
            </a:br>
            <a:r>
              <a:rPr lang="nl-NL" dirty="0" smtClean="0"/>
              <a:t>- Benoemen wat veilig en verantwoord sporten inhoudt </a:t>
            </a:r>
            <a:br>
              <a:rPr lang="nl-NL" dirty="0" smtClean="0"/>
            </a:br>
            <a:r>
              <a:rPr lang="nl-NL" dirty="0" smtClean="0"/>
              <a:t>- Waarom regels bij het sporten belangrijk zijn en waarover je dan regels maakt</a:t>
            </a:r>
            <a:br>
              <a:rPr lang="nl-NL" dirty="0" smtClean="0"/>
            </a:br>
            <a:r>
              <a:rPr lang="nl-NL" dirty="0" smtClean="0"/>
              <a:t>- Samen met mijn groepje regels gemaakt voor onze bewegingsactiviteit</a:t>
            </a:r>
            <a:br>
              <a:rPr lang="nl-NL" dirty="0" smtClean="0"/>
            </a:br>
            <a:r>
              <a:rPr lang="nl-NL" dirty="0" smtClean="0"/>
              <a:t>- 3 maatregelen benoemen om blessures te voorkomen</a:t>
            </a:r>
            <a:br>
              <a:rPr lang="nl-NL" dirty="0" smtClean="0"/>
            </a:br>
            <a:r>
              <a:rPr lang="nl-NL" dirty="0" smtClean="0"/>
              <a:t>- Samen met mijn klas het sportevenement geoefend, rekening houdend met; regels, tijdsindeling, pauzes en opstelling)</a:t>
            </a:r>
            <a:r>
              <a:rPr lang="nl-NL" dirty="0"/>
              <a:t/>
            </a:r>
            <a:br>
              <a:rPr lang="nl-NL" dirty="0"/>
            </a:br>
            <a:endParaRPr lang="nl-NL" dirty="0" smtClean="0"/>
          </a:p>
        </p:txBody>
      </p:sp>
    </p:spTree>
    <p:extLst>
      <p:ext uri="{BB962C8B-B14F-4D97-AF65-F5344CB8AC3E}">
        <p14:creationId xmlns:p14="http://schemas.microsoft.com/office/powerpoint/2010/main" val="41185187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Veilig en verantwoord sporten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Belangrijk aspect = veiligheid</a:t>
            </a:r>
          </a:p>
          <a:p>
            <a:r>
              <a:rPr lang="nl-NL" dirty="0" smtClean="0"/>
              <a:t>Bij een onveilige situatie </a:t>
            </a:r>
            <a:r>
              <a:rPr lang="nl-NL" dirty="0" smtClean="0">
                <a:sym typeface="Wingdings"/>
              </a:rPr>
              <a:t></a:t>
            </a:r>
            <a:r>
              <a:rPr lang="nl-NL" dirty="0" smtClean="0"/>
              <a:t> meer kans op blessures</a:t>
            </a:r>
          </a:p>
          <a:p>
            <a:r>
              <a:rPr lang="nl-NL" dirty="0" smtClean="0"/>
              <a:t>Voor sportaccommodaties zijn veiligheidsvoorschriften</a:t>
            </a:r>
          </a:p>
          <a:p>
            <a:r>
              <a:rPr lang="nl-NL" dirty="0" smtClean="0"/>
              <a:t>Naleving van de veiligheidsvoorschriften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0547" y="2404152"/>
            <a:ext cx="2722008" cy="3847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5600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Materiaal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Ga ’normaal’ en zorgvuldig om met sportmateriaal</a:t>
            </a:r>
          </a:p>
          <a:p>
            <a:r>
              <a:rPr lang="nl-NL" dirty="0" smtClean="0"/>
              <a:t>Voorkomen van schade en daarmee onveilige situaties</a:t>
            </a:r>
          </a:p>
          <a:p>
            <a:r>
              <a:rPr lang="nl-NL" dirty="0" smtClean="0"/>
              <a:t>Als begeleider let je op schade aan materialen!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0072" y="3619371"/>
            <a:ext cx="3671370" cy="2754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4576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Regels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Met regels wil je veiligheid en duidelijkheid creëren</a:t>
            </a:r>
          </a:p>
          <a:p>
            <a:r>
              <a:rPr lang="nl-NL" dirty="0" smtClean="0"/>
              <a:t>Binnen wat wel en niet mag is er een ruimte om vrij te bewegen</a:t>
            </a:r>
          </a:p>
          <a:p>
            <a:r>
              <a:rPr lang="nl-NL" dirty="0" smtClean="0"/>
              <a:t>Regels moeten voor eerlijkheid zorgen (consequent fluiten is dus belangrijk als je een spel leidt)</a:t>
            </a:r>
          </a:p>
          <a:p>
            <a:endParaRPr lang="nl-NL" dirty="0"/>
          </a:p>
          <a:p>
            <a:r>
              <a:rPr lang="nl-NL" dirty="0" smtClean="0"/>
              <a:t>Bij sportief gedrag houd je je aan de spelregels en ongeschreven regels</a:t>
            </a:r>
          </a:p>
          <a:p>
            <a:endParaRPr lang="nl-NL" dirty="0"/>
          </a:p>
          <a:p>
            <a:r>
              <a:rPr lang="nl-NL" i="1" dirty="0" smtClean="0"/>
              <a:t>Wat zijn ongeschreven regels?</a:t>
            </a: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2"/>
          <a:srcRect l="62211" t="18876" r="14709" b="61349"/>
          <a:stretch/>
        </p:blipFill>
        <p:spPr>
          <a:xfrm>
            <a:off x="9709078" y="267128"/>
            <a:ext cx="2178121" cy="2637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337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Het lesverloop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Als verantwoordelijke is het belangrijk dat je:</a:t>
            </a:r>
            <a:br>
              <a:rPr lang="nl-NL" dirty="0" smtClean="0"/>
            </a:br>
            <a:r>
              <a:rPr lang="nl-NL" dirty="0" smtClean="0"/>
              <a:t>- de regels uitlegt</a:t>
            </a:r>
            <a:br>
              <a:rPr lang="nl-NL" dirty="0" smtClean="0"/>
            </a:br>
            <a:r>
              <a:rPr lang="nl-NL" dirty="0" smtClean="0"/>
              <a:t>- de regels bewaakt (zorgen dat iedereen zich er aan houdt)</a:t>
            </a:r>
            <a:br>
              <a:rPr lang="nl-NL" dirty="0" smtClean="0"/>
            </a:br>
            <a:endParaRPr lang="nl-NL" dirty="0" smtClean="0"/>
          </a:p>
          <a:p>
            <a:r>
              <a:rPr lang="nl-NL" dirty="0" smtClean="0"/>
              <a:t>Waarover maak je regels?</a:t>
            </a:r>
            <a:br>
              <a:rPr lang="nl-NL" dirty="0" smtClean="0"/>
            </a:br>
            <a:r>
              <a:rPr lang="nl-NL" dirty="0" smtClean="0"/>
              <a:t>- Gedrag; hoe moet iemand zich gedragen tijdens een les of training</a:t>
            </a:r>
            <a:br>
              <a:rPr lang="nl-NL" dirty="0" smtClean="0"/>
            </a:br>
            <a:r>
              <a:rPr lang="nl-NL" dirty="0" smtClean="0"/>
              <a:t>- Het spel; spelregels</a:t>
            </a:r>
            <a:br>
              <a:rPr lang="nl-NL" dirty="0" smtClean="0"/>
            </a:br>
            <a:r>
              <a:rPr lang="nl-NL" dirty="0" smtClean="0"/>
              <a:t>- Materiaal; hoe dit te gebruiken</a:t>
            </a:r>
            <a:br>
              <a:rPr lang="nl-NL" dirty="0" smtClean="0"/>
            </a:br>
            <a:r>
              <a:rPr lang="nl-NL" dirty="0" smtClean="0"/>
              <a:t>- Veiligheid; sieraden af, kauwgom uit etc.</a:t>
            </a:r>
            <a:br>
              <a:rPr lang="nl-NL" dirty="0" smtClean="0"/>
            </a:br>
            <a:r>
              <a:rPr lang="nl-NL" dirty="0" smtClean="0"/>
              <a:t>- Bijhouden scores; puntentelling</a:t>
            </a:r>
          </a:p>
        </p:txBody>
      </p:sp>
    </p:spTree>
    <p:extLst>
      <p:ext uri="{BB962C8B-B14F-4D97-AF65-F5344CB8AC3E}">
        <p14:creationId xmlns:p14="http://schemas.microsoft.com/office/powerpoint/2010/main" val="10446119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Opdracht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Ga met je groepje bij elkaar zitten</a:t>
            </a:r>
          </a:p>
          <a:p>
            <a:r>
              <a:rPr lang="nl-NL" dirty="0" smtClean="0"/>
              <a:t>Stel regels op (voor gedrag, spel, materiaal, veiligheid en scores) voor jullie bewegingsactiviteit. </a:t>
            </a:r>
          </a:p>
          <a:p>
            <a:r>
              <a:rPr lang="nl-NL" dirty="0" smtClean="0"/>
              <a:t>Voeg jullie regels toe in jullie plan van aanpak</a:t>
            </a:r>
          </a:p>
          <a:p>
            <a:r>
              <a:rPr lang="nl-NL" dirty="0" smtClean="0"/>
              <a:t>Probeer de regels straks in de praktijk uit te voeren!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381965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Blessurepreventie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371600" y="2429292"/>
            <a:ext cx="9601200" cy="3581400"/>
          </a:xfrm>
        </p:spPr>
        <p:txBody>
          <a:bodyPr/>
          <a:lstStyle/>
          <a:p>
            <a:r>
              <a:rPr lang="nl-NL" dirty="0" smtClean="0"/>
              <a:t>Maatregelen om blessures te voorkomen;</a:t>
            </a:r>
            <a:br>
              <a:rPr lang="nl-NL" dirty="0" smtClean="0"/>
            </a:br>
            <a:r>
              <a:rPr lang="nl-NL" dirty="0" smtClean="0"/>
              <a:t>- Het dragen van de juiste sportkleding of schoeisel</a:t>
            </a:r>
            <a:br>
              <a:rPr lang="nl-NL" dirty="0" smtClean="0"/>
            </a:br>
            <a:r>
              <a:rPr lang="nl-NL" dirty="0" smtClean="0"/>
              <a:t>- Zorgen voor een goede warming-up</a:t>
            </a:r>
            <a:br>
              <a:rPr lang="nl-NL" dirty="0" smtClean="0"/>
            </a:br>
            <a:r>
              <a:rPr lang="nl-NL" dirty="0" smtClean="0"/>
              <a:t>- De techniek van een beweging zo goed mogelijk uitvoeren</a:t>
            </a:r>
            <a:br>
              <a:rPr lang="nl-NL" dirty="0" smtClean="0"/>
            </a:br>
            <a:r>
              <a:rPr lang="nl-NL" dirty="0" smtClean="0"/>
              <a:t>- Tapen van ‘zwakke’ enkel</a:t>
            </a:r>
            <a:br>
              <a:rPr lang="nl-NL" dirty="0" smtClean="0"/>
            </a:br>
            <a:r>
              <a:rPr lang="nl-NL" dirty="0" smtClean="0"/>
              <a:t>- Voldoende rust/herstel nemen en daardoor overbelasting voorkomen</a:t>
            </a:r>
            <a:br>
              <a:rPr lang="nl-NL" dirty="0" smtClean="0"/>
            </a:br>
            <a:r>
              <a:rPr lang="nl-NL" dirty="0" smtClean="0"/>
              <a:t>- Juist opstellen van materiaal waarmee gesport wordt</a:t>
            </a:r>
            <a:br>
              <a:rPr lang="nl-NL" dirty="0" smtClean="0"/>
            </a:br>
            <a:r>
              <a:rPr lang="nl-NL" dirty="0" smtClean="0"/>
              <a:t>- Na afloop van een training zorgen voor een goede coolingdown</a:t>
            </a: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5805" y="428208"/>
            <a:ext cx="3635363" cy="2424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7668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praktijk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 smtClean="0"/>
              <a:t>Oefenen van het sportevenement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53043803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Bijsnijden</Template>
  <TotalTime>155</TotalTime>
  <Words>387</Words>
  <Application>Microsoft Macintosh PowerPoint</Application>
  <PresentationFormat>Breedbeeld</PresentationFormat>
  <Paragraphs>56</Paragraphs>
  <Slides>13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13</vt:i4>
      </vt:variant>
    </vt:vector>
  </HeadingPairs>
  <TitlesOfParts>
    <vt:vector size="16" baseType="lpstr">
      <vt:lpstr>Franklin Gothic Book</vt:lpstr>
      <vt:lpstr>Wingdings</vt:lpstr>
      <vt:lpstr>Crop</vt:lpstr>
      <vt:lpstr>Oefenen van het sportevenement</vt:lpstr>
      <vt:lpstr>Doelen </vt:lpstr>
      <vt:lpstr>Veilig en verantwoord sporten</vt:lpstr>
      <vt:lpstr>Materiaal</vt:lpstr>
      <vt:lpstr>Regels</vt:lpstr>
      <vt:lpstr>Het lesverloop</vt:lpstr>
      <vt:lpstr>Opdracht</vt:lpstr>
      <vt:lpstr>Blessurepreventie</vt:lpstr>
      <vt:lpstr>praktijk</vt:lpstr>
      <vt:lpstr>Oefenen </vt:lpstr>
      <vt:lpstr>Evaluatie</vt:lpstr>
      <vt:lpstr>Zijn de doelen behaald?</vt:lpstr>
      <vt:lpstr>Huiswerk</vt:lpstr>
    </vt:vector>
  </TitlesOfParts>
  <Company>HC-VLC</Company>
  <LinksUpToDate>false</LinksUpToDate>
  <SharedDoc>false</SharedDoc>
  <HyperlinksChanged>false</HyperlinksChanged>
  <AppVersion>15.0026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Sport</dc:title>
  <dc:creator>Post, A.J. (AJP)</dc:creator>
  <cp:lastModifiedBy>Denice Sellis</cp:lastModifiedBy>
  <cp:revision>11</cp:revision>
  <dcterms:created xsi:type="dcterms:W3CDTF">2019-12-03T09:55:06Z</dcterms:created>
  <dcterms:modified xsi:type="dcterms:W3CDTF">2020-03-23T11:00:36Z</dcterms:modified>
</cp:coreProperties>
</file>