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 Ondernemend gedrag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| Interview </a:t>
            </a:r>
            <a:r>
              <a:rPr lang="nl-NL" dirty="0" smtClean="0"/>
              <a:t>voorbereiden</a:t>
            </a:r>
          </a:p>
          <a:p>
            <a:r>
              <a:rPr lang="nl-NL" dirty="0" smtClean="0"/>
              <a:t>Werken </a:t>
            </a:r>
            <a:r>
              <a:rPr lang="nl-NL" smtClean="0"/>
              <a:t>aan oefenopdracht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49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35100" cy="1320800"/>
          </a:xfrm>
        </p:spPr>
        <p:txBody>
          <a:bodyPr>
            <a:normAutofit/>
          </a:bodyPr>
          <a:lstStyle/>
          <a:p>
            <a:r>
              <a:rPr lang="nl-NL" dirty="0"/>
              <a:t>2. Onderzoek je </a:t>
            </a:r>
            <a:r>
              <a:rPr lang="nl-NL" dirty="0" smtClean="0"/>
              <a:t>werkomgeving (interview)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0"/>
            <a:ext cx="10635100" cy="5669279"/>
          </a:xfrm>
        </p:spPr>
        <p:txBody>
          <a:bodyPr>
            <a:normAutofit/>
          </a:bodyPr>
          <a:lstStyle/>
          <a:p>
            <a:r>
              <a:rPr lang="nl-NL" dirty="0" smtClean="0"/>
              <a:t>Hoe </a:t>
            </a:r>
            <a:r>
              <a:rPr lang="nl-NL" dirty="0"/>
              <a:t>zit je werkomgeving in </a:t>
            </a:r>
            <a:r>
              <a:rPr lang="nl-NL" dirty="0" smtClean="0"/>
              <a:t>elkaar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</a:t>
            </a:r>
            <a:r>
              <a:rPr lang="nl-NL" dirty="0" smtClean="0"/>
              <a:t>ie </a:t>
            </a:r>
            <a:r>
              <a:rPr lang="nl-NL" dirty="0"/>
              <a:t>doet wat op je werk,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</a:t>
            </a:r>
            <a:r>
              <a:rPr lang="nl-NL" dirty="0" smtClean="0"/>
              <a:t>ie </a:t>
            </a:r>
            <a:r>
              <a:rPr lang="nl-NL" dirty="0"/>
              <a:t>is belangrijk en waarom,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</a:t>
            </a:r>
            <a:r>
              <a:rPr lang="nl-NL" dirty="0" smtClean="0"/>
              <a:t>elke normen en </a:t>
            </a:r>
            <a:r>
              <a:rPr lang="nl-NL" dirty="0"/>
              <a:t>waarden zijn er?</a:t>
            </a:r>
          </a:p>
          <a:p>
            <a:pPr marL="0" indent="0">
              <a:buNone/>
            </a:pPr>
            <a:r>
              <a:rPr lang="nl-NL" dirty="0" smtClean="0"/>
              <a:t>Probeer hierdoor </a:t>
            </a:r>
            <a:r>
              <a:rPr lang="nl-NL" dirty="0"/>
              <a:t>te weten te komen waarom iemand zich gedraagt zoals hij zich gedraagt.</a:t>
            </a:r>
          </a:p>
          <a:p>
            <a:pPr marL="0" indent="0">
              <a:buNone/>
            </a:pPr>
            <a:r>
              <a:rPr lang="nl-NL" dirty="0"/>
              <a:t>Onderzoek je (werk)omgeving in de context van de {lokale/regionale) maatschappij.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30" y="3801291"/>
            <a:ext cx="6298889" cy="237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8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Probeer een beeld te krijgen van: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89880"/>
            <a:ext cx="9341877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J</a:t>
            </a:r>
            <a:r>
              <a:rPr lang="nl-NL" dirty="0" smtClean="0"/>
              <a:t>e </a:t>
            </a:r>
            <a:r>
              <a:rPr lang="nl-NL" dirty="0"/>
              <a:t>directe werkplek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Je </a:t>
            </a:r>
            <a:r>
              <a:rPr lang="nl-NL" dirty="0"/>
              <a:t>collega's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Je </a:t>
            </a:r>
            <a:r>
              <a:rPr lang="nl-NL" dirty="0"/>
              <a:t>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</a:t>
            </a:r>
            <a:r>
              <a:rPr lang="nl-NL" dirty="0"/>
              <a:t>organisatie als geheel 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</a:t>
            </a:r>
            <a:r>
              <a:rPr lang="nl-NL" dirty="0"/>
              <a:t>omgeving waarin de organisatie opereert (sector/branche, regio, concurrenten).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405" y="3474311"/>
            <a:ext cx="4134241" cy="257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9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Verder kijk je naar: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Bredere </a:t>
            </a:r>
            <a:r>
              <a:rPr lang="nl-NL" dirty="0"/>
              <a:t>maatschappelijke verbanden zoals de sociaaleconomische context, politieke en/of </a:t>
            </a:r>
            <a:r>
              <a:rPr lang="nl-NL" dirty="0" smtClean="0"/>
              <a:t>religieuze achtergronden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Wet- en regelgeving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Maatschappelijke </a:t>
            </a:r>
            <a:r>
              <a:rPr lang="nl-NL" dirty="0"/>
              <a:t>ontwikkelingen waar je in je beroepsuitoefening direct of indirect mee te maken hebt.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Ook onderzoek je de verschillende (werk)situaties waarmee je te maken krijgt en de (</a:t>
            </a:r>
            <a:r>
              <a:rPr lang="nl-NL" dirty="0" smtClean="0"/>
              <a:t>werk)omstandigheden waaronder </a:t>
            </a:r>
            <a:r>
              <a:rPr lang="nl-NL" dirty="0"/>
              <a:t>je prestaties levert.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59" y="3833954"/>
            <a:ext cx="4746855" cy="263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4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22EA53-7C96-428F-AA60-D19CD4E656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4FA15B-2AFD-4A60-97DA-24AA02F2C6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43311F-E119-4979-B975-42C39473E87A}">
  <ds:schemaRefs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498</TotalTime>
  <Words>162</Words>
  <Application>Microsoft Office PowerPoint</Application>
  <PresentationFormat>Breedbeeld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Trebuchet MS</vt:lpstr>
      <vt:lpstr>Wingdings</vt:lpstr>
      <vt:lpstr>Wingdings 3</vt:lpstr>
      <vt:lpstr>Facet</vt:lpstr>
      <vt:lpstr>Keuzedeel Ondernemend gedrag</vt:lpstr>
      <vt:lpstr>2. Onderzoek je werkomgeving (interview) </vt:lpstr>
      <vt:lpstr>Probeer een beeld te krijgen van: </vt:lpstr>
      <vt:lpstr>Verder kijk je naar: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4</cp:revision>
  <dcterms:created xsi:type="dcterms:W3CDTF">2020-02-26T07:53:41Z</dcterms:created>
  <dcterms:modified xsi:type="dcterms:W3CDTF">2020-03-03T21:15:19Z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