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81" r:id="rId4"/>
    <p:sldId id="282" r:id="rId5"/>
    <p:sldId id="283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dirty="0"/>
              <a:t>3/5/2020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3/5/2020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3/5/2020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3/5/2020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dirty="0"/>
              <a:t>3/5/2020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3/5/2020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3/5/2020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3/5/2020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3/5/2020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3/5/2020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3/5/2020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3/5/2020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3013C1-0FA4-40A5-A9DC-9838713588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Pit 3 </a:t>
            </a:r>
            <a:br>
              <a:rPr lang="nl-NL" dirty="0"/>
            </a:br>
            <a:r>
              <a:rPr lang="nl-NL" dirty="0"/>
              <a:t>Verdieping in de doelgroep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902379C-A986-44C0-B9FB-AEF682A07A8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Donderdag 5 maart</a:t>
            </a:r>
          </a:p>
        </p:txBody>
      </p:sp>
    </p:spTree>
    <p:extLst>
      <p:ext uri="{BB962C8B-B14F-4D97-AF65-F5344CB8AC3E}">
        <p14:creationId xmlns:p14="http://schemas.microsoft.com/office/powerpoint/2010/main" val="403344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AA17AB-D005-4560-A4B6-ACEC5DFEC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voortgang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25FCA12-1483-4864-B755-514F6605F6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400"/>
              <a:t>Wat is de stand van zaken?</a:t>
            </a:r>
            <a:endParaRPr lang="nl-NL" sz="2400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36922D06-F1B4-4652-B00D-6B0EA2A05A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608" y="3346821"/>
            <a:ext cx="1548784" cy="2715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Afbeeldingsresultaat voor vraag">
            <a:extLst>
              <a:ext uri="{FF2B5EF4-FFF2-40B4-BE49-F238E27FC236}">
                <a16:creationId xmlns:a16="http://schemas.microsoft.com/office/drawing/2014/main" id="{9F6B7FB2-9F7C-4C09-9FC2-C253BCEE8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284" y="2759831"/>
            <a:ext cx="5657432" cy="330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1671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4140650"/>
              </p:ext>
            </p:extLst>
          </p:nvPr>
        </p:nvGraphicFramePr>
        <p:xfrm>
          <a:off x="0" y="44732"/>
          <a:ext cx="12192000" cy="6768536"/>
        </p:xfrm>
        <a:graphic>
          <a:graphicData uri="http://schemas.openxmlformats.org/drawingml/2006/table">
            <a:tbl>
              <a:tblPr firstRow="1" firstCol="1" bandRow="1"/>
              <a:tblGrid>
                <a:gridCol w="2357815">
                  <a:extLst>
                    <a:ext uri="{9D8B030D-6E8A-4147-A177-3AD203B41FA5}">
                      <a16:colId xmlns:a16="http://schemas.microsoft.com/office/drawing/2014/main" val="2047212473"/>
                    </a:ext>
                  </a:extLst>
                </a:gridCol>
                <a:gridCol w="9834185">
                  <a:extLst>
                    <a:ext uri="{9D8B030D-6E8A-4147-A177-3AD203B41FA5}">
                      <a16:colId xmlns:a16="http://schemas.microsoft.com/office/drawing/2014/main" val="3448811240"/>
                    </a:ext>
                  </a:extLst>
                </a:gridCol>
              </a:tblGrid>
              <a:tr h="4694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b="1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Projectmoment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b="1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Uitvoeren/inleveren in les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nl-NL" sz="1800" b="1" u="sng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3276564"/>
                  </a:ext>
                </a:extLst>
              </a:tr>
              <a:tr h="8389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(13-02-2020)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Introductie + inschrijving projecten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Opstellen Samenwerkingscontract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 27 februari 2020  </a:t>
                      </a:r>
                      <a:r>
                        <a:rPr lang="nl-NL" sz="18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nl-NL" sz="18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Presentatie doelgroep-oriëntatie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2484498"/>
                  </a:ext>
                </a:extLst>
              </a:tr>
              <a:tr h="2574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Voorjaarsvakantie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Voorjaarsvakantie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8560530"/>
                  </a:ext>
                </a:extLst>
              </a:tr>
              <a:tr h="7095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(27-02-2020)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Presentatie doelgroep-oriëntatie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Inleveren Samenwerkingscontract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Activiteit uitdenken, contacten leggen met contactpersonen</a:t>
                      </a:r>
                      <a:r>
                        <a:rPr lang="nl-NL" sz="1800" b="1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van </a:t>
                      </a: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</a:t>
                      </a:r>
                      <a:r>
                        <a:rPr lang="nl-NL" sz="1800" b="1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‘uitvoeringslocatie’</a:t>
                      </a:r>
                      <a:endParaRPr lang="nl-NL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3690"/>
                  </a:ext>
                </a:extLst>
              </a:tr>
              <a:tr h="5255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b="1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(05-03-2020)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Werken aan: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Maken verslag: ‘Wat organiseren we voor de doelgroep en waarom’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669849"/>
                  </a:ext>
                </a:extLst>
              </a:tr>
              <a:tr h="14297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(12-03-2020)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Werken aan: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Afronden verslag ‘Wat organiseren we voor de doelgroep en waarom’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Werken aan:</a:t>
                      </a:r>
                      <a:r>
                        <a:rPr lang="nl-NL" sz="18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Plan van aanpak ‘Activiteitenmiddag’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(o.a. omschrijving van de activiteit, taakverdeling, tijdsplanning en budgetverantwoording).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3640156"/>
                  </a:ext>
                </a:extLst>
              </a:tr>
              <a:tr h="2979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(19-03-2020)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Verder</a:t>
                      </a:r>
                      <a:r>
                        <a:rPr lang="nl-NL" sz="18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werken aan en a</a:t>
                      </a: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fronden van het Plan van aanpak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9555142"/>
                  </a:ext>
                </a:extLst>
              </a:tr>
              <a:tr h="4694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(26-03-2020)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Afronden</a:t>
                      </a:r>
                      <a:r>
                        <a:rPr lang="nl-NL" sz="18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Plan van aanpak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8234146"/>
                  </a:ext>
                </a:extLst>
              </a:tr>
              <a:tr h="3694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 (02-04-2020)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Project uitvoeren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19915"/>
                  </a:ext>
                </a:extLst>
              </a:tr>
              <a:tr h="3526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 (09-04-2020)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Project uitvoeren en evalueren 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2362634"/>
                  </a:ext>
                </a:extLst>
              </a:tr>
              <a:tr h="3694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 (16-04-2020)</a:t>
                      </a: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Speciale</a:t>
                      </a:r>
                      <a:r>
                        <a:rPr lang="nl-NL" sz="18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afsluitende les + evalueren (</a:t>
                      </a:r>
                      <a:r>
                        <a:rPr lang="nl-NL" sz="1800" baseline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toetsweek</a:t>
                      </a:r>
                      <a:r>
                        <a:rPr lang="nl-NL" sz="18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74" marR="33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36302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5634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C81C03-14C5-4802-83D2-57D13567F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2E3FC0-5F43-423D-B285-CEBC5CD444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z="2200" dirty="0"/>
              <a:t>Samenwerkingscontract opstellen met je eigen groepje</a:t>
            </a:r>
          </a:p>
          <a:p>
            <a:pPr marL="0" lvl="0" indent="0">
              <a:buNone/>
            </a:pPr>
            <a:endParaRPr lang="nl-NL" sz="2200" dirty="0"/>
          </a:p>
          <a:p>
            <a:pPr lvl="0"/>
            <a:r>
              <a:rPr lang="nl-NL" sz="2200" dirty="0"/>
              <a:t>Contact leggen met de organisatie en een afspraak maken </a:t>
            </a:r>
          </a:p>
          <a:p>
            <a:pPr marL="0" lvl="0" indent="0">
              <a:buNone/>
            </a:pPr>
            <a:endParaRPr lang="nl-NL" sz="2200" dirty="0"/>
          </a:p>
          <a:p>
            <a:pPr lvl="0"/>
            <a:r>
              <a:rPr lang="nl-NL" sz="2200" dirty="0"/>
              <a:t>Aan de slag met ‘Wat organiseren we voor de doelgroep en waarom?’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96232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F96C0B-123E-4F42-B075-4D55D404D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B1FACB-2ECF-4756-9E7D-E98C65964B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 descr="Afbeeldingsresultaat voor idee">
            <a:extLst>
              <a:ext uri="{FF2B5EF4-FFF2-40B4-BE49-F238E27FC236}">
                <a16:creationId xmlns:a16="http://schemas.microsoft.com/office/drawing/2014/main" id="{51227256-2723-469C-88E5-683DBA89A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0655" y="2638044"/>
            <a:ext cx="4250690" cy="3025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849472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TM10001115[[fn=Pakket]]</Template>
  <TotalTime>15</TotalTime>
  <Words>212</Words>
  <Application>Microsoft Office PowerPoint</Application>
  <PresentationFormat>Breedbeeld</PresentationFormat>
  <Paragraphs>43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Gill Sans MT</vt:lpstr>
      <vt:lpstr>Pakket</vt:lpstr>
      <vt:lpstr>Pit 3  Verdieping in de doelgroep</vt:lpstr>
      <vt:lpstr>voortgang</vt:lpstr>
      <vt:lpstr>PowerPoint-presentatie</vt:lpstr>
      <vt:lpstr>Vandaag</vt:lpstr>
      <vt:lpstr>Aan de slag!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 3</dc:title>
  <dc:creator>Myrthe Langeveld</dc:creator>
  <cp:lastModifiedBy>Myrthe Langeveld</cp:lastModifiedBy>
  <cp:revision>3</cp:revision>
  <dcterms:created xsi:type="dcterms:W3CDTF">2020-03-04T13:05:18Z</dcterms:created>
  <dcterms:modified xsi:type="dcterms:W3CDTF">2020-03-05T07:21:48Z</dcterms:modified>
</cp:coreProperties>
</file>