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Lst>
  <p:sldIdLst>
    <p:sldId id="256" r:id="rId5"/>
    <p:sldId id="257" r:id="rId6"/>
    <p:sldId id="262" r:id="rId7"/>
    <p:sldId id="258" r:id="rId8"/>
    <p:sldId id="259" r:id="rId9"/>
    <p:sldId id="260" r:id="rId10"/>
    <p:sldId id="261" r:id="rId11"/>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Pascalle Cup" initials="PC" lastIdx="1" clrIdx="0">
    <p:extLst>
      <p:ext uri="{19B8F6BF-5375-455C-9EA6-DF929625EA0E}">
        <p15:presenceInfo xmlns:p15="http://schemas.microsoft.com/office/powerpoint/2012/main" userId="S::p.cup@helicon.nl::acdf420d-3d1b-463e-9173-44ff0cd1b36a"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p:scale>
          <a:sx n="100" d="100"/>
          <a:sy n="100" d="100"/>
        </p:scale>
        <p:origin x="990" y="42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presProps" Target="presProp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commentAuthors" Target="commentAuthors.xml"/><Relationship Id="rId2" Type="http://schemas.openxmlformats.org/officeDocument/2006/relationships/customXml" Target="../customXml/item2.xml"/><Relationship Id="rId16"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theme" Target="theme/theme1.xml"/><Relationship Id="rId10" Type="http://schemas.openxmlformats.org/officeDocument/2006/relationships/slide" Target="slides/slide6.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7" name="Rectangle 6"/>
          <p:cNvSpPr>
            <a:spLocks noChangeAspect="1"/>
          </p:cNvSpPr>
          <p:nvPr/>
        </p:nvSpPr>
        <p:spPr>
          <a:xfrm>
            <a:off x="231140" y="243840"/>
            <a:ext cx="11724640" cy="6377939"/>
          </a:xfrm>
          <a:prstGeom prst="rect">
            <a:avLst/>
          </a:prstGeom>
          <a:solidFill>
            <a:schemeClr val="accent1"/>
          </a:solidFill>
          <a:ln w="12700">
            <a:solidFill>
              <a:srgbClr val="FFFFFF"/>
            </a:solid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109980" y="882376"/>
            <a:ext cx="9966960" cy="2926080"/>
          </a:xfrm>
        </p:spPr>
        <p:txBody>
          <a:bodyPr anchor="b">
            <a:normAutofit/>
          </a:bodyPr>
          <a:lstStyle>
            <a:lvl1pPr algn="ctr">
              <a:lnSpc>
                <a:spcPct val="85000"/>
              </a:lnSpc>
              <a:defRPr sz="7200" b="1" cap="all" baseline="0">
                <a:solidFill>
                  <a:srgbClr val="FFFFFF"/>
                </a:solidFill>
              </a:defRPr>
            </a:lvl1pPr>
          </a:lstStyle>
          <a:p>
            <a:r>
              <a:rPr lang="nl-NL"/>
              <a:t>Klik om stijl te bewerken</a:t>
            </a:r>
            <a:endParaRPr lang="en-US" dirty="0"/>
          </a:p>
        </p:txBody>
      </p:sp>
      <p:sp>
        <p:nvSpPr>
          <p:cNvPr id="3" name="Subtitle 2"/>
          <p:cNvSpPr>
            <a:spLocks noGrp="1"/>
          </p:cNvSpPr>
          <p:nvPr>
            <p:ph type="subTitle" idx="1"/>
          </p:nvPr>
        </p:nvSpPr>
        <p:spPr>
          <a:xfrm>
            <a:off x="1709530" y="3869634"/>
            <a:ext cx="8767860" cy="1388165"/>
          </a:xfrm>
        </p:spPr>
        <p:txBody>
          <a:bodyPr>
            <a:normAutofit/>
          </a:bodyPr>
          <a:lstStyle>
            <a:lvl1pPr marL="0" indent="0" algn="ctr">
              <a:buNone/>
              <a:defRPr sz="2200">
                <a:solidFill>
                  <a:srgbClr val="FFFFFF"/>
                </a:solidFill>
              </a:defRPr>
            </a:lvl1pPr>
            <a:lvl2pPr marL="457200" indent="0" algn="ctr">
              <a:buNone/>
              <a:defRPr sz="2200"/>
            </a:lvl2pPr>
            <a:lvl3pPr marL="914400" indent="0" algn="ctr">
              <a:buNone/>
              <a:defRPr sz="22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nl-NL"/>
              <a:t>Klikken om de ondertitelstijl van het model te bewerken</a:t>
            </a:r>
            <a:endParaRPr lang="en-US" dirty="0"/>
          </a:p>
        </p:txBody>
      </p:sp>
      <p:sp>
        <p:nvSpPr>
          <p:cNvPr id="4" name="Date Placeholder 3"/>
          <p:cNvSpPr>
            <a:spLocks noGrp="1"/>
          </p:cNvSpPr>
          <p:nvPr>
            <p:ph type="dt" sz="half" idx="10"/>
          </p:nvPr>
        </p:nvSpPr>
        <p:spPr/>
        <p:txBody>
          <a:bodyPr/>
          <a:lstStyle>
            <a:lvl1pPr>
              <a:defRPr>
                <a:solidFill>
                  <a:srgbClr val="FFFFFF"/>
                </a:solidFill>
              </a:defRPr>
            </a:lvl1pPr>
          </a:lstStyle>
          <a:p>
            <a:fld id="{2264B662-D94F-4932-B849-73534EC73ED7}" type="datetimeFigureOut">
              <a:rPr lang="nl-NL" smtClean="0"/>
              <a:t>11-2-2020</a:t>
            </a:fld>
            <a:endParaRPr lang="nl-NL"/>
          </a:p>
        </p:txBody>
      </p:sp>
      <p:sp>
        <p:nvSpPr>
          <p:cNvPr id="5" name="Footer Placeholder 4"/>
          <p:cNvSpPr>
            <a:spLocks noGrp="1"/>
          </p:cNvSpPr>
          <p:nvPr>
            <p:ph type="ftr" sz="quarter" idx="11"/>
          </p:nvPr>
        </p:nvSpPr>
        <p:spPr/>
        <p:txBody>
          <a:bodyPr/>
          <a:lstStyle>
            <a:lvl1pPr>
              <a:defRPr>
                <a:solidFill>
                  <a:srgbClr val="FFFFFF"/>
                </a:solidFill>
              </a:defRPr>
            </a:lvl1pPr>
          </a:lstStyle>
          <a:p>
            <a:endParaRPr lang="nl-NL"/>
          </a:p>
        </p:txBody>
      </p:sp>
      <p:sp>
        <p:nvSpPr>
          <p:cNvPr id="6" name="Slide Number Placeholder 5"/>
          <p:cNvSpPr>
            <a:spLocks noGrp="1"/>
          </p:cNvSpPr>
          <p:nvPr>
            <p:ph type="sldNum" sz="quarter" idx="12"/>
          </p:nvPr>
        </p:nvSpPr>
        <p:spPr/>
        <p:txBody>
          <a:bodyPr/>
          <a:lstStyle>
            <a:lvl1pPr>
              <a:defRPr>
                <a:solidFill>
                  <a:srgbClr val="FFFFFF"/>
                </a:solidFill>
              </a:defRPr>
            </a:lvl1pPr>
          </a:lstStyle>
          <a:p>
            <a:fld id="{B60ECF7D-E090-4D17-A81B-DB8772155D75}" type="slidenum">
              <a:rPr lang="nl-NL" smtClean="0"/>
              <a:t>‹nr.›</a:t>
            </a:fld>
            <a:endParaRPr lang="nl-NL"/>
          </a:p>
        </p:txBody>
      </p:sp>
      <p:cxnSp>
        <p:nvCxnSpPr>
          <p:cNvPr id="8" name="Straight Connector 7"/>
          <p:cNvCxnSpPr/>
          <p:nvPr/>
        </p:nvCxnSpPr>
        <p:spPr>
          <a:xfrm>
            <a:off x="1978660" y="3733800"/>
            <a:ext cx="8229601" cy="0"/>
          </a:xfrm>
          <a:prstGeom prst="line">
            <a:avLst/>
          </a:prstGeom>
          <a:ln>
            <a:solidFill>
              <a:srgbClr val="FFFFFF"/>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0051985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Vertical Text Placeholder 2"/>
          <p:cNvSpPr>
            <a:spLocks noGrp="1"/>
          </p:cNvSpPr>
          <p:nvPr>
            <p:ph type="body" orient="vert" idx="1"/>
          </p:nvPr>
        </p:nvSpPr>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2264B662-D94F-4932-B849-73534EC73ED7}" type="datetimeFigureOut">
              <a:rPr lang="nl-NL" smtClean="0"/>
              <a:t>11-2-2020</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B60ECF7D-E090-4D17-A81B-DB8772155D75}" type="slidenum">
              <a:rPr lang="nl-NL" smtClean="0"/>
              <a:t>‹nr.›</a:t>
            </a:fld>
            <a:endParaRPr lang="nl-NL"/>
          </a:p>
        </p:txBody>
      </p:sp>
    </p:spTree>
    <p:extLst>
      <p:ext uri="{BB962C8B-B14F-4D97-AF65-F5344CB8AC3E}">
        <p14:creationId xmlns:p14="http://schemas.microsoft.com/office/powerpoint/2010/main" val="107878802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762000"/>
            <a:ext cx="2324100" cy="5410200"/>
          </a:xfrm>
        </p:spPr>
        <p:txBody>
          <a:bodyPr vert="eaVert"/>
          <a:lstStyle/>
          <a:p>
            <a:r>
              <a:rPr lang="nl-NL"/>
              <a:t>Klik om stijl te bewerken</a:t>
            </a:r>
            <a:endParaRPr lang="en-US" dirty="0"/>
          </a:p>
        </p:txBody>
      </p:sp>
      <p:sp>
        <p:nvSpPr>
          <p:cNvPr id="3" name="Vertical Text Placeholder 2"/>
          <p:cNvSpPr>
            <a:spLocks noGrp="1"/>
          </p:cNvSpPr>
          <p:nvPr>
            <p:ph type="body" orient="vert" idx="1"/>
          </p:nvPr>
        </p:nvSpPr>
        <p:spPr>
          <a:xfrm>
            <a:off x="1143000" y="762000"/>
            <a:ext cx="7429500" cy="5410200"/>
          </a:xfrm>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2264B662-D94F-4932-B849-73534EC73ED7}" type="datetimeFigureOut">
              <a:rPr lang="nl-NL" smtClean="0"/>
              <a:t>11-2-2020</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B60ECF7D-E090-4D17-A81B-DB8772155D75}" type="slidenum">
              <a:rPr lang="nl-NL" smtClean="0"/>
              <a:t>‹nr.›</a:t>
            </a:fld>
            <a:endParaRPr lang="nl-NL"/>
          </a:p>
        </p:txBody>
      </p:sp>
    </p:spTree>
    <p:extLst>
      <p:ext uri="{BB962C8B-B14F-4D97-AF65-F5344CB8AC3E}">
        <p14:creationId xmlns:p14="http://schemas.microsoft.com/office/powerpoint/2010/main" val="63984202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Content Placeholder 2"/>
          <p:cNvSpPr>
            <a:spLocks noGrp="1"/>
          </p:cNvSpPr>
          <p:nvPr>
            <p:ph idx="1"/>
          </p:nvPr>
        </p:nvSpPr>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2264B662-D94F-4932-B849-73534EC73ED7}" type="datetimeFigureOut">
              <a:rPr lang="nl-NL" smtClean="0"/>
              <a:t>11-2-2020</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B60ECF7D-E090-4D17-A81B-DB8772155D75}" type="slidenum">
              <a:rPr lang="nl-NL" smtClean="0"/>
              <a:t>‹nr.›</a:t>
            </a:fld>
            <a:endParaRPr lang="nl-NL"/>
          </a:p>
        </p:txBody>
      </p:sp>
    </p:spTree>
    <p:extLst>
      <p:ext uri="{BB962C8B-B14F-4D97-AF65-F5344CB8AC3E}">
        <p14:creationId xmlns:p14="http://schemas.microsoft.com/office/powerpoint/2010/main" val="299197805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le 1"/>
          <p:cNvSpPr>
            <a:spLocks noGrp="1"/>
          </p:cNvSpPr>
          <p:nvPr>
            <p:ph type="title"/>
          </p:nvPr>
        </p:nvSpPr>
        <p:spPr>
          <a:xfrm>
            <a:off x="1106424" y="1173575"/>
            <a:ext cx="9966960" cy="2926080"/>
          </a:xfrm>
        </p:spPr>
        <p:txBody>
          <a:bodyPr anchor="b">
            <a:noAutofit/>
          </a:bodyPr>
          <a:lstStyle>
            <a:lvl1pPr algn="ctr">
              <a:lnSpc>
                <a:spcPct val="85000"/>
              </a:lnSpc>
              <a:defRPr sz="7200" b="0" cap="all" baseline="0"/>
            </a:lvl1pPr>
          </a:lstStyle>
          <a:p>
            <a:r>
              <a:rPr lang="nl-NL"/>
              <a:t>Klik om stijl te bewerken</a:t>
            </a:r>
            <a:endParaRPr lang="en-US" dirty="0"/>
          </a:p>
        </p:txBody>
      </p:sp>
      <p:sp>
        <p:nvSpPr>
          <p:cNvPr id="3" name="Text Placeholder 2"/>
          <p:cNvSpPr>
            <a:spLocks noGrp="1"/>
          </p:cNvSpPr>
          <p:nvPr>
            <p:ph type="body" idx="1"/>
          </p:nvPr>
        </p:nvSpPr>
        <p:spPr>
          <a:xfrm>
            <a:off x="1709928" y="4154520"/>
            <a:ext cx="8769096" cy="1363806"/>
          </a:xfrm>
        </p:spPr>
        <p:txBody>
          <a:bodyPr anchor="t">
            <a:normAutofit/>
          </a:bodyPr>
          <a:lstStyle>
            <a:lvl1pPr marL="0" indent="0" algn="ctr">
              <a:buNone/>
              <a:defRPr sz="2200">
                <a:solidFill>
                  <a:schemeClr val="accent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Klikken om de tekststijl van het model te bewerken</a:t>
            </a:r>
          </a:p>
        </p:txBody>
      </p:sp>
      <p:sp>
        <p:nvSpPr>
          <p:cNvPr id="4" name="Date Placeholder 3"/>
          <p:cNvSpPr>
            <a:spLocks noGrp="1"/>
          </p:cNvSpPr>
          <p:nvPr>
            <p:ph type="dt" sz="half" idx="10"/>
          </p:nvPr>
        </p:nvSpPr>
        <p:spPr/>
        <p:txBody>
          <a:bodyPr/>
          <a:lstStyle/>
          <a:p>
            <a:fld id="{2264B662-D94F-4932-B849-73534EC73ED7}" type="datetimeFigureOut">
              <a:rPr lang="nl-NL" smtClean="0"/>
              <a:t>11-2-2020</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B60ECF7D-E090-4D17-A81B-DB8772155D75}" type="slidenum">
              <a:rPr lang="nl-NL" smtClean="0"/>
              <a:t>‹nr.›</a:t>
            </a:fld>
            <a:endParaRPr lang="nl-NL"/>
          </a:p>
        </p:txBody>
      </p:sp>
      <p:cxnSp>
        <p:nvCxnSpPr>
          <p:cNvPr id="7" name="Straight Connector 6"/>
          <p:cNvCxnSpPr/>
          <p:nvPr/>
        </p:nvCxnSpPr>
        <p:spPr>
          <a:xfrm>
            <a:off x="1981200" y="4020408"/>
            <a:ext cx="8229601"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3735344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nl-NL"/>
              <a:t>Klik om stijl te bewerken</a:t>
            </a:r>
            <a:endParaRPr lang="en-US" dirty="0"/>
          </a:p>
        </p:txBody>
      </p:sp>
      <p:sp>
        <p:nvSpPr>
          <p:cNvPr id="3" name="Content Placeholder 2"/>
          <p:cNvSpPr>
            <a:spLocks noGrp="1"/>
          </p:cNvSpPr>
          <p:nvPr>
            <p:ph sz="half" idx="1"/>
          </p:nvPr>
        </p:nvSpPr>
        <p:spPr>
          <a:xfrm>
            <a:off x="1143000" y="2057399"/>
            <a:ext cx="4754880" cy="402336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Content Placeholder 3"/>
          <p:cNvSpPr>
            <a:spLocks noGrp="1"/>
          </p:cNvSpPr>
          <p:nvPr>
            <p:ph sz="half" idx="2"/>
          </p:nvPr>
        </p:nvSpPr>
        <p:spPr>
          <a:xfrm>
            <a:off x="6267612" y="2057400"/>
            <a:ext cx="4754880" cy="402336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Date Placeholder 4"/>
          <p:cNvSpPr>
            <a:spLocks noGrp="1"/>
          </p:cNvSpPr>
          <p:nvPr>
            <p:ph type="dt" sz="half" idx="10"/>
          </p:nvPr>
        </p:nvSpPr>
        <p:spPr/>
        <p:txBody>
          <a:bodyPr/>
          <a:lstStyle/>
          <a:p>
            <a:fld id="{2264B662-D94F-4932-B849-73534EC73ED7}" type="datetimeFigureOut">
              <a:rPr lang="nl-NL" smtClean="0"/>
              <a:t>11-2-2020</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B60ECF7D-E090-4D17-A81B-DB8772155D75}" type="slidenum">
              <a:rPr lang="nl-NL" smtClean="0"/>
              <a:t>‹nr.›</a:t>
            </a:fld>
            <a:endParaRPr lang="nl-NL"/>
          </a:p>
        </p:txBody>
      </p:sp>
    </p:spTree>
    <p:extLst>
      <p:ext uri="{BB962C8B-B14F-4D97-AF65-F5344CB8AC3E}">
        <p14:creationId xmlns:p14="http://schemas.microsoft.com/office/powerpoint/2010/main" val="420267046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nl-NL"/>
              <a:t>Klik om stijl te bewerken</a:t>
            </a:r>
            <a:endParaRPr lang="en-US" dirty="0"/>
          </a:p>
        </p:txBody>
      </p:sp>
      <p:sp>
        <p:nvSpPr>
          <p:cNvPr id="3" name="Text Placeholder 2"/>
          <p:cNvSpPr>
            <a:spLocks noGrp="1"/>
          </p:cNvSpPr>
          <p:nvPr>
            <p:ph type="body" idx="1"/>
          </p:nvPr>
        </p:nvSpPr>
        <p:spPr>
          <a:xfrm>
            <a:off x="1143000" y="2001511"/>
            <a:ext cx="4754880" cy="777240"/>
          </a:xfrm>
        </p:spPr>
        <p:txBody>
          <a:bodyPr anchor="ctr"/>
          <a:lstStyle>
            <a:lvl1pPr marL="0" indent="0">
              <a:spcBef>
                <a:spcPts val="0"/>
              </a:spcBef>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4" name="Content Placeholder 3"/>
          <p:cNvSpPr>
            <a:spLocks noGrp="1"/>
          </p:cNvSpPr>
          <p:nvPr>
            <p:ph sz="half" idx="2"/>
          </p:nvPr>
        </p:nvSpPr>
        <p:spPr>
          <a:xfrm>
            <a:off x="1143000" y="2721483"/>
            <a:ext cx="4754880" cy="338328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Text Placeholder 4"/>
          <p:cNvSpPr>
            <a:spLocks noGrp="1"/>
          </p:cNvSpPr>
          <p:nvPr>
            <p:ph type="body" sz="quarter" idx="3"/>
          </p:nvPr>
        </p:nvSpPr>
        <p:spPr>
          <a:xfrm>
            <a:off x="6269173" y="1999032"/>
            <a:ext cx="4754880" cy="777240"/>
          </a:xfrm>
        </p:spPr>
        <p:txBody>
          <a:bodyPr anchor="ctr"/>
          <a:lstStyle>
            <a:lvl1pPr marL="0" indent="0">
              <a:spcBef>
                <a:spcPts val="0"/>
              </a:spcBef>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6" name="Content Placeholder 5"/>
          <p:cNvSpPr>
            <a:spLocks noGrp="1"/>
          </p:cNvSpPr>
          <p:nvPr>
            <p:ph sz="quarter" idx="4"/>
          </p:nvPr>
        </p:nvSpPr>
        <p:spPr>
          <a:xfrm>
            <a:off x="6269173" y="2719322"/>
            <a:ext cx="4754880" cy="338328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7" name="Date Placeholder 6"/>
          <p:cNvSpPr>
            <a:spLocks noGrp="1"/>
          </p:cNvSpPr>
          <p:nvPr>
            <p:ph type="dt" sz="half" idx="10"/>
          </p:nvPr>
        </p:nvSpPr>
        <p:spPr/>
        <p:txBody>
          <a:bodyPr/>
          <a:lstStyle/>
          <a:p>
            <a:fld id="{2264B662-D94F-4932-B849-73534EC73ED7}" type="datetimeFigureOut">
              <a:rPr lang="nl-NL" smtClean="0"/>
              <a:t>11-2-2020</a:t>
            </a:fld>
            <a:endParaRPr lang="nl-NL"/>
          </a:p>
        </p:txBody>
      </p:sp>
      <p:sp>
        <p:nvSpPr>
          <p:cNvPr id="8" name="Footer Placeholder 7"/>
          <p:cNvSpPr>
            <a:spLocks noGrp="1"/>
          </p:cNvSpPr>
          <p:nvPr>
            <p:ph type="ftr" sz="quarter" idx="11"/>
          </p:nvPr>
        </p:nvSpPr>
        <p:spPr/>
        <p:txBody>
          <a:bodyPr/>
          <a:lstStyle/>
          <a:p>
            <a:endParaRPr lang="nl-NL"/>
          </a:p>
        </p:txBody>
      </p:sp>
      <p:sp>
        <p:nvSpPr>
          <p:cNvPr id="9" name="Slide Number Placeholder 8"/>
          <p:cNvSpPr>
            <a:spLocks noGrp="1"/>
          </p:cNvSpPr>
          <p:nvPr>
            <p:ph type="sldNum" sz="quarter" idx="12"/>
          </p:nvPr>
        </p:nvSpPr>
        <p:spPr/>
        <p:txBody>
          <a:bodyPr/>
          <a:lstStyle/>
          <a:p>
            <a:fld id="{B60ECF7D-E090-4D17-A81B-DB8772155D75}" type="slidenum">
              <a:rPr lang="nl-NL" smtClean="0"/>
              <a:t>‹nr.›</a:t>
            </a:fld>
            <a:endParaRPr lang="nl-NL"/>
          </a:p>
        </p:txBody>
      </p:sp>
    </p:spTree>
    <p:extLst>
      <p:ext uri="{BB962C8B-B14F-4D97-AF65-F5344CB8AC3E}">
        <p14:creationId xmlns:p14="http://schemas.microsoft.com/office/powerpoint/2010/main" val="48415504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Date Placeholder 2"/>
          <p:cNvSpPr>
            <a:spLocks noGrp="1"/>
          </p:cNvSpPr>
          <p:nvPr>
            <p:ph type="dt" sz="half" idx="10"/>
          </p:nvPr>
        </p:nvSpPr>
        <p:spPr/>
        <p:txBody>
          <a:bodyPr/>
          <a:lstStyle/>
          <a:p>
            <a:fld id="{2264B662-D94F-4932-B849-73534EC73ED7}" type="datetimeFigureOut">
              <a:rPr lang="nl-NL" smtClean="0"/>
              <a:t>11-2-2020</a:t>
            </a:fld>
            <a:endParaRPr lang="nl-NL"/>
          </a:p>
        </p:txBody>
      </p:sp>
      <p:sp>
        <p:nvSpPr>
          <p:cNvPr id="4" name="Footer Placeholder 3"/>
          <p:cNvSpPr>
            <a:spLocks noGrp="1"/>
          </p:cNvSpPr>
          <p:nvPr>
            <p:ph type="ftr" sz="quarter" idx="11"/>
          </p:nvPr>
        </p:nvSpPr>
        <p:spPr/>
        <p:txBody>
          <a:bodyPr/>
          <a:lstStyle/>
          <a:p>
            <a:endParaRPr lang="nl-NL"/>
          </a:p>
        </p:txBody>
      </p:sp>
      <p:sp>
        <p:nvSpPr>
          <p:cNvPr id="5" name="Slide Number Placeholder 4"/>
          <p:cNvSpPr>
            <a:spLocks noGrp="1"/>
          </p:cNvSpPr>
          <p:nvPr>
            <p:ph type="sldNum" sz="quarter" idx="12"/>
          </p:nvPr>
        </p:nvSpPr>
        <p:spPr/>
        <p:txBody>
          <a:bodyPr/>
          <a:lstStyle/>
          <a:p>
            <a:fld id="{B60ECF7D-E090-4D17-A81B-DB8772155D75}" type="slidenum">
              <a:rPr lang="nl-NL" smtClean="0"/>
              <a:t>‹nr.›</a:t>
            </a:fld>
            <a:endParaRPr lang="nl-NL"/>
          </a:p>
        </p:txBody>
      </p:sp>
    </p:spTree>
    <p:extLst>
      <p:ext uri="{BB962C8B-B14F-4D97-AF65-F5344CB8AC3E}">
        <p14:creationId xmlns:p14="http://schemas.microsoft.com/office/powerpoint/2010/main" val="187477004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264B662-D94F-4932-B849-73534EC73ED7}" type="datetimeFigureOut">
              <a:rPr lang="nl-NL" smtClean="0"/>
              <a:t>11-2-2020</a:t>
            </a:fld>
            <a:endParaRPr lang="nl-NL"/>
          </a:p>
        </p:txBody>
      </p:sp>
      <p:sp>
        <p:nvSpPr>
          <p:cNvPr id="3" name="Footer Placeholder 2"/>
          <p:cNvSpPr>
            <a:spLocks noGrp="1"/>
          </p:cNvSpPr>
          <p:nvPr>
            <p:ph type="ftr" sz="quarter" idx="11"/>
          </p:nvPr>
        </p:nvSpPr>
        <p:spPr/>
        <p:txBody>
          <a:bodyPr/>
          <a:lstStyle/>
          <a:p>
            <a:endParaRPr lang="nl-NL"/>
          </a:p>
        </p:txBody>
      </p:sp>
      <p:sp>
        <p:nvSpPr>
          <p:cNvPr id="4" name="Slide Number Placeholder 3"/>
          <p:cNvSpPr>
            <a:spLocks noGrp="1"/>
          </p:cNvSpPr>
          <p:nvPr>
            <p:ph type="sldNum" sz="quarter" idx="12"/>
          </p:nvPr>
        </p:nvSpPr>
        <p:spPr/>
        <p:txBody>
          <a:bodyPr/>
          <a:lstStyle/>
          <a:p>
            <a:fld id="{B60ECF7D-E090-4D17-A81B-DB8772155D75}" type="slidenum">
              <a:rPr lang="nl-NL" smtClean="0"/>
              <a:t>‹nr.›</a:t>
            </a:fld>
            <a:endParaRPr lang="nl-NL"/>
          </a:p>
        </p:txBody>
      </p:sp>
    </p:spTree>
    <p:extLst>
      <p:ext uri="{BB962C8B-B14F-4D97-AF65-F5344CB8AC3E}">
        <p14:creationId xmlns:p14="http://schemas.microsoft.com/office/powerpoint/2010/main" val="247256881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1143000" y="1097280"/>
            <a:ext cx="3931920" cy="1737360"/>
          </a:xfrm>
        </p:spPr>
        <p:txBody>
          <a:bodyPr anchor="b">
            <a:noAutofit/>
          </a:bodyPr>
          <a:lstStyle>
            <a:lvl1pPr>
              <a:lnSpc>
                <a:spcPct val="90000"/>
              </a:lnSpc>
              <a:defRPr sz="4000" b="0"/>
            </a:lvl1pPr>
          </a:lstStyle>
          <a:p>
            <a:r>
              <a:rPr lang="nl-NL"/>
              <a:t>Klik om stijl te bewerken</a:t>
            </a:r>
            <a:endParaRPr lang="en-US" dirty="0"/>
          </a:p>
        </p:txBody>
      </p:sp>
      <p:sp>
        <p:nvSpPr>
          <p:cNvPr id="3" name="Content Placeholder 2"/>
          <p:cNvSpPr>
            <a:spLocks noGrp="1"/>
          </p:cNvSpPr>
          <p:nvPr>
            <p:ph idx="1"/>
          </p:nvPr>
        </p:nvSpPr>
        <p:spPr>
          <a:xfrm>
            <a:off x="5852159" y="1097280"/>
            <a:ext cx="5212080" cy="466344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Text Placeholder 3"/>
          <p:cNvSpPr>
            <a:spLocks noGrp="1"/>
          </p:cNvSpPr>
          <p:nvPr>
            <p:ph type="body" sz="half" idx="2"/>
          </p:nvPr>
        </p:nvSpPr>
        <p:spPr>
          <a:xfrm>
            <a:off x="1143000" y="2834640"/>
            <a:ext cx="3931920" cy="3017520"/>
          </a:xfrm>
        </p:spPr>
        <p:txBody>
          <a:bodyPr>
            <a:normAutofit/>
          </a:bodyPr>
          <a:lstStyle>
            <a:lvl1pPr marL="0" indent="0">
              <a:lnSpc>
                <a:spcPct val="100000"/>
              </a:lnSpc>
              <a:spcBef>
                <a:spcPts val="1000"/>
              </a:spcBef>
              <a:buNone/>
              <a:defRPr sz="17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Klikken om de tekststijl van het model te bewerken</a:t>
            </a:r>
          </a:p>
        </p:txBody>
      </p:sp>
      <p:sp>
        <p:nvSpPr>
          <p:cNvPr id="5" name="Date Placeholder 4"/>
          <p:cNvSpPr>
            <a:spLocks noGrp="1"/>
          </p:cNvSpPr>
          <p:nvPr>
            <p:ph type="dt" sz="half" idx="10"/>
          </p:nvPr>
        </p:nvSpPr>
        <p:spPr/>
        <p:txBody>
          <a:bodyPr/>
          <a:lstStyle/>
          <a:p>
            <a:fld id="{2264B662-D94F-4932-B849-73534EC73ED7}" type="datetimeFigureOut">
              <a:rPr lang="nl-NL" smtClean="0"/>
              <a:t>11-2-2020</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B60ECF7D-E090-4D17-A81B-DB8772155D75}" type="slidenum">
              <a:rPr lang="nl-NL" smtClean="0"/>
              <a:t>‹nr.›</a:t>
            </a:fld>
            <a:endParaRPr lang="nl-NL"/>
          </a:p>
        </p:txBody>
      </p:sp>
    </p:spTree>
    <p:extLst>
      <p:ext uri="{BB962C8B-B14F-4D97-AF65-F5344CB8AC3E}">
        <p14:creationId xmlns:p14="http://schemas.microsoft.com/office/powerpoint/2010/main" val="288203895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1143000" y="1097280"/>
            <a:ext cx="3931920" cy="1737360"/>
          </a:xfrm>
        </p:spPr>
        <p:txBody>
          <a:bodyPr anchor="b">
            <a:noAutofit/>
          </a:bodyPr>
          <a:lstStyle>
            <a:lvl1pPr>
              <a:lnSpc>
                <a:spcPct val="90000"/>
              </a:lnSpc>
              <a:defRPr sz="4000" b="0"/>
            </a:lvl1pPr>
          </a:lstStyle>
          <a:p>
            <a:r>
              <a:rPr lang="nl-NL"/>
              <a:t>Klik om stijl te bewerken</a:t>
            </a:r>
            <a:endParaRPr lang="en-US" dirty="0"/>
          </a:p>
        </p:txBody>
      </p:sp>
      <p:sp>
        <p:nvSpPr>
          <p:cNvPr id="3" name="Picture Placeholder 2"/>
          <p:cNvSpPr>
            <a:spLocks noGrp="1" noChangeAspect="1"/>
          </p:cNvSpPr>
          <p:nvPr>
            <p:ph type="pic" idx="1"/>
          </p:nvPr>
        </p:nvSpPr>
        <p:spPr>
          <a:xfrm>
            <a:off x="5413248" y="1069847"/>
            <a:ext cx="6099048" cy="4800600"/>
          </a:xfrm>
        </p:spPr>
        <p:txBody>
          <a:bodyPr lIns="274320" tIns="182880" anchor="t">
            <a:normAutofit/>
          </a:bodyPr>
          <a:lstStyle>
            <a:lvl1pPr marL="0" indent="0">
              <a:buNone/>
              <a:defRPr sz="28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nl-NL"/>
              <a:t>Klik op het pictogram als u een afbeelding wilt toevoegen</a:t>
            </a:r>
            <a:endParaRPr lang="en-US" dirty="0"/>
          </a:p>
        </p:txBody>
      </p:sp>
      <p:sp>
        <p:nvSpPr>
          <p:cNvPr id="4" name="Text Placeholder 3"/>
          <p:cNvSpPr>
            <a:spLocks noGrp="1"/>
          </p:cNvSpPr>
          <p:nvPr>
            <p:ph type="body" sz="half" idx="2"/>
          </p:nvPr>
        </p:nvSpPr>
        <p:spPr>
          <a:xfrm>
            <a:off x="1143000" y="2834640"/>
            <a:ext cx="3931920" cy="2880360"/>
          </a:xfrm>
        </p:spPr>
        <p:txBody>
          <a:bodyPr>
            <a:normAutofit/>
          </a:bodyPr>
          <a:lstStyle>
            <a:lvl1pPr marL="0" indent="0">
              <a:lnSpc>
                <a:spcPct val="100000"/>
              </a:lnSpc>
              <a:spcBef>
                <a:spcPts val="1000"/>
              </a:spcBef>
              <a:buNone/>
              <a:defRPr sz="17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Klikken om de tekststijl van het model te bewerken</a:t>
            </a:r>
          </a:p>
        </p:txBody>
      </p:sp>
      <p:sp>
        <p:nvSpPr>
          <p:cNvPr id="5" name="Date Placeholder 4"/>
          <p:cNvSpPr>
            <a:spLocks noGrp="1"/>
          </p:cNvSpPr>
          <p:nvPr>
            <p:ph type="dt" sz="half" idx="10"/>
          </p:nvPr>
        </p:nvSpPr>
        <p:spPr/>
        <p:txBody>
          <a:bodyPr/>
          <a:lstStyle/>
          <a:p>
            <a:fld id="{2264B662-D94F-4932-B849-73534EC73ED7}" type="datetimeFigureOut">
              <a:rPr lang="nl-NL" smtClean="0"/>
              <a:t>11-2-2020</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B60ECF7D-E090-4D17-A81B-DB8772155D75}" type="slidenum">
              <a:rPr lang="nl-NL" smtClean="0"/>
              <a:t>‹nr.›</a:t>
            </a:fld>
            <a:endParaRPr lang="nl-NL"/>
          </a:p>
        </p:txBody>
      </p:sp>
    </p:spTree>
    <p:extLst>
      <p:ext uri="{BB962C8B-B14F-4D97-AF65-F5344CB8AC3E}">
        <p14:creationId xmlns:p14="http://schemas.microsoft.com/office/powerpoint/2010/main" val="364677724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7" name="Rectangle 6"/>
          <p:cNvSpPr>
            <a:spLocks noChangeAspect="1"/>
          </p:cNvSpPr>
          <p:nvPr/>
        </p:nvSpPr>
        <p:spPr>
          <a:xfrm>
            <a:off x="231140" y="243840"/>
            <a:ext cx="11724640" cy="6377939"/>
          </a:xfrm>
          <a:prstGeom prst="rect">
            <a:avLst/>
          </a:prstGeom>
          <a:solidFill>
            <a:schemeClr val="bg1"/>
          </a:solidFill>
          <a:ln w="12700">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143000" y="609600"/>
            <a:ext cx="9875520" cy="1356360"/>
          </a:xfrm>
          <a:prstGeom prst="rect">
            <a:avLst/>
          </a:prstGeom>
        </p:spPr>
        <p:txBody>
          <a:bodyPr vert="horz" lIns="91440" tIns="45720" rIns="91440" bIns="45720" rtlCol="0" anchor="ctr">
            <a:normAutofit/>
          </a:bodyPr>
          <a:lstStyle/>
          <a:p>
            <a:r>
              <a:rPr lang="nl-NL"/>
              <a:t>Klik om stijl te bewerken</a:t>
            </a:r>
            <a:endParaRPr lang="en-US" dirty="0"/>
          </a:p>
        </p:txBody>
      </p:sp>
      <p:sp>
        <p:nvSpPr>
          <p:cNvPr id="3" name="Text Placeholder 2"/>
          <p:cNvSpPr>
            <a:spLocks noGrp="1"/>
          </p:cNvSpPr>
          <p:nvPr>
            <p:ph type="body" idx="1"/>
          </p:nvPr>
        </p:nvSpPr>
        <p:spPr>
          <a:xfrm>
            <a:off x="1143000" y="2057400"/>
            <a:ext cx="9872871" cy="4038600"/>
          </a:xfrm>
          <a:prstGeom prst="rect">
            <a:avLst/>
          </a:prstGeom>
        </p:spPr>
        <p:txBody>
          <a:bodyPr vert="horz" lIns="91440" tIns="45720" rIns="91440" bIns="45720" rtlCol="0">
            <a:normAutofit/>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2"/>
          </p:nvPr>
        </p:nvSpPr>
        <p:spPr>
          <a:xfrm>
            <a:off x="1142996" y="6223828"/>
            <a:ext cx="2329074" cy="365125"/>
          </a:xfrm>
          <a:prstGeom prst="rect">
            <a:avLst/>
          </a:prstGeom>
        </p:spPr>
        <p:txBody>
          <a:bodyPr vert="horz" lIns="91440" tIns="45720" rIns="91440" bIns="45720" rtlCol="0" anchor="ctr"/>
          <a:lstStyle>
            <a:lvl1pPr algn="l">
              <a:defRPr sz="1200">
                <a:solidFill>
                  <a:schemeClr val="accent1"/>
                </a:solidFill>
              </a:defRPr>
            </a:lvl1pPr>
          </a:lstStyle>
          <a:p>
            <a:fld id="{2264B662-D94F-4932-B849-73534EC73ED7}" type="datetimeFigureOut">
              <a:rPr lang="nl-NL" smtClean="0"/>
              <a:t>11-2-2020</a:t>
            </a:fld>
            <a:endParaRPr lang="nl-NL"/>
          </a:p>
        </p:txBody>
      </p:sp>
      <p:sp>
        <p:nvSpPr>
          <p:cNvPr id="5" name="Footer Placeholder 4"/>
          <p:cNvSpPr>
            <a:spLocks noGrp="1"/>
          </p:cNvSpPr>
          <p:nvPr>
            <p:ph type="ftr" sz="quarter" idx="3"/>
          </p:nvPr>
        </p:nvSpPr>
        <p:spPr>
          <a:xfrm>
            <a:off x="3949148" y="6223828"/>
            <a:ext cx="4717774" cy="365125"/>
          </a:xfrm>
          <a:prstGeom prst="rect">
            <a:avLst/>
          </a:prstGeom>
        </p:spPr>
        <p:txBody>
          <a:bodyPr vert="horz" lIns="91440" tIns="45720" rIns="91440" bIns="45720" rtlCol="0" anchor="ctr"/>
          <a:lstStyle>
            <a:lvl1pPr algn="ctr">
              <a:defRPr sz="1200">
                <a:solidFill>
                  <a:schemeClr val="accent1"/>
                </a:solidFill>
              </a:defRPr>
            </a:lvl1pPr>
          </a:lstStyle>
          <a:p>
            <a:endParaRPr lang="nl-NL"/>
          </a:p>
        </p:txBody>
      </p:sp>
      <p:sp>
        <p:nvSpPr>
          <p:cNvPr id="6" name="Slide Number Placeholder 5"/>
          <p:cNvSpPr>
            <a:spLocks noGrp="1"/>
          </p:cNvSpPr>
          <p:nvPr>
            <p:ph type="sldNum" sz="quarter" idx="4"/>
          </p:nvPr>
        </p:nvSpPr>
        <p:spPr>
          <a:xfrm>
            <a:off x="9329530" y="6223828"/>
            <a:ext cx="1706217" cy="365125"/>
          </a:xfrm>
          <a:prstGeom prst="rect">
            <a:avLst/>
          </a:prstGeom>
        </p:spPr>
        <p:txBody>
          <a:bodyPr vert="horz" lIns="91440" tIns="45720" rIns="91440" bIns="45720" rtlCol="0" anchor="ctr"/>
          <a:lstStyle>
            <a:lvl1pPr algn="r">
              <a:defRPr sz="1200">
                <a:solidFill>
                  <a:schemeClr val="accent1"/>
                </a:solidFill>
              </a:defRPr>
            </a:lvl1pPr>
          </a:lstStyle>
          <a:p>
            <a:fld id="{B60ECF7D-E090-4D17-A81B-DB8772155D75}" type="slidenum">
              <a:rPr lang="nl-NL" smtClean="0"/>
              <a:t>‹nr.›</a:t>
            </a:fld>
            <a:endParaRPr lang="nl-NL"/>
          </a:p>
        </p:txBody>
      </p:sp>
    </p:spTree>
    <p:extLst>
      <p:ext uri="{BB962C8B-B14F-4D97-AF65-F5344CB8AC3E}">
        <p14:creationId xmlns:p14="http://schemas.microsoft.com/office/powerpoint/2010/main" val="422548681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accent1"/>
          </a:solidFill>
          <a:latin typeface="+mj-lt"/>
          <a:ea typeface="+mj-ea"/>
          <a:cs typeface="+mj-cs"/>
        </a:defRPr>
      </a:lvl1pPr>
    </p:titleStyle>
    <p:bodyStyle>
      <a:lvl1pPr marL="228600" indent="-182880" algn="l" defTabSz="914400" rtl="0" eaLnBrk="1" latinLnBrk="0" hangingPunct="1">
        <a:lnSpc>
          <a:spcPct val="90000"/>
        </a:lnSpc>
        <a:spcBef>
          <a:spcPts val="1400"/>
        </a:spcBef>
        <a:buClr>
          <a:schemeClr val="accent1"/>
        </a:buClr>
        <a:buSzPct val="80000"/>
        <a:buFont typeface="Corbel" pitchFamily="34" charset="0"/>
        <a:buChar char="•"/>
        <a:defRPr sz="2200" kern="1200">
          <a:solidFill>
            <a:schemeClr val="accent1"/>
          </a:solidFill>
          <a:latin typeface="+mn-lt"/>
          <a:ea typeface="+mn-ea"/>
          <a:cs typeface="+mn-cs"/>
        </a:defRPr>
      </a:lvl1pPr>
      <a:lvl2pPr marL="457200" indent="-182880" algn="l" defTabSz="914400" rtl="0" eaLnBrk="1" latinLnBrk="0" hangingPunct="1">
        <a:lnSpc>
          <a:spcPct val="90000"/>
        </a:lnSpc>
        <a:spcBef>
          <a:spcPts val="200"/>
        </a:spcBef>
        <a:spcAft>
          <a:spcPts val="400"/>
        </a:spcAft>
        <a:buClr>
          <a:schemeClr val="accent1"/>
        </a:buClr>
        <a:buSzPct val="80000"/>
        <a:buFont typeface="Corbel" pitchFamily="34" charset="0"/>
        <a:buChar char="•"/>
        <a:defRPr sz="2000" kern="1200">
          <a:solidFill>
            <a:schemeClr val="accent1"/>
          </a:solidFill>
          <a:latin typeface="+mn-lt"/>
          <a:ea typeface="+mn-ea"/>
          <a:cs typeface="+mn-cs"/>
        </a:defRPr>
      </a:lvl2pPr>
      <a:lvl3pPr marL="731520" indent="-18288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800" kern="1200">
          <a:solidFill>
            <a:schemeClr val="accent1"/>
          </a:solidFill>
          <a:latin typeface="+mn-lt"/>
          <a:ea typeface="+mn-ea"/>
          <a:cs typeface="+mn-cs"/>
        </a:defRPr>
      </a:lvl3pPr>
      <a:lvl4pPr marL="1005840" indent="-18288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4pPr>
      <a:lvl5pPr marL="1280160" indent="-18288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5pPr>
      <a:lvl6pPr marL="1600000" indent="-22860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6pPr>
      <a:lvl7pPr marL="1900000" indent="-22860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7pPr>
      <a:lvl8pPr marL="2200000" indent="-22860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8pPr>
      <a:lvl9pPr marL="2500000" indent="-22860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image" Target="../media/image5.jpeg"/><Relationship Id="rId5" Type="http://schemas.openxmlformats.org/officeDocument/2006/relationships/image" Target="../media/image4.png"/><Relationship Id="rId4" Type="http://schemas.openxmlformats.org/officeDocument/2006/relationships/image" Target="../media/image3.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useBgFill="1">
        <p:nvSpPr>
          <p:cNvPr id="24" name="Rectangle 23">
            <a:extLst>
              <a:ext uri="{FF2B5EF4-FFF2-40B4-BE49-F238E27FC236}">
                <a16:creationId xmlns:a16="http://schemas.microsoft.com/office/drawing/2014/main" id="{7C684499-6F30-4C6A-8094-E2E3E91B3050}"/>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a:noFill/>
          </a:ln>
        </p:spPr>
        <p:style>
          <a:lnRef idx="2">
            <a:schemeClr val="accent1">
              <a:shade val="50000"/>
            </a:schemeClr>
          </a:lnRef>
          <a:fillRef idx="1">
            <a:schemeClr val="accent1"/>
          </a:fillRef>
          <a:effectRef idx="0">
            <a:schemeClr val="accent1"/>
          </a:effectRef>
          <a:fontRef idx="minor">
            <a:schemeClr val="lt1"/>
          </a:fontRef>
        </p:style>
      </p:sp>
      <p:sp>
        <p:nvSpPr>
          <p:cNvPr id="26" name="Rectangle 25">
            <a:extLst>
              <a:ext uri="{FF2B5EF4-FFF2-40B4-BE49-F238E27FC236}">
                <a16:creationId xmlns:a16="http://schemas.microsoft.com/office/drawing/2014/main" id="{D5AECED4-26C2-4E8F-A340-2402369DC222}"/>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28600" y="246888"/>
            <a:ext cx="11724640" cy="6377939"/>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sp>
      <p:sp>
        <p:nvSpPr>
          <p:cNvPr id="2" name="Titel 1">
            <a:extLst>
              <a:ext uri="{FF2B5EF4-FFF2-40B4-BE49-F238E27FC236}">
                <a16:creationId xmlns:a16="http://schemas.microsoft.com/office/drawing/2014/main" id="{B9B8D4C8-5890-43A4-9311-152C22102050}"/>
              </a:ext>
            </a:extLst>
          </p:cNvPr>
          <p:cNvSpPr>
            <a:spLocks noGrp="1"/>
          </p:cNvSpPr>
          <p:nvPr>
            <p:ph type="ctrTitle"/>
          </p:nvPr>
        </p:nvSpPr>
        <p:spPr>
          <a:xfrm>
            <a:off x="895467" y="863364"/>
            <a:ext cx="6657476" cy="5126124"/>
          </a:xfrm>
        </p:spPr>
        <p:txBody>
          <a:bodyPr anchor="ctr">
            <a:normAutofit/>
          </a:bodyPr>
          <a:lstStyle/>
          <a:p>
            <a:pPr algn="r"/>
            <a:r>
              <a:rPr lang="nl-NL" sz="6600">
                <a:solidFill>
                  <a:schemeClr val="tx1"/>
                </a:solidFill>
              </a:rPr>
              <a:t>L&amp;O lesweek 2</a:t>
            </a:r>
          </a:p>
        </p:txBody>
      </p:sp>
      <p:sp>
        <p:nvSpPr>
          <p:cNvPr id="3" name="Ondertitel 2">
            <a:extLst>
              <a:ext uri="{FF2B5EF4-FFF2-40B4-BE49-F238E27FC236}">
                <a16:creationId xmlns:a16="http://schemas.microsoft.com/office/drawing/2014/main" id="{50BF4535-0690-4FE5-B469-4C3353D557CF}"/>
              </a:ext>
            </a:extLst>
          </p:cNvPr>
          <p:cNvSpPr>
            <a:spLocks noGrp="1"/>
          </p:cNvSpPr>
          <p:nvPr>
            <p:ph type="subTitle" idx="1"/>
          </p:nvPr>
        </p:nvSpPr>
        <p:spPr>
          <a:xfrm>
            <a:off x="8352941" y="863364"/>
            <a:ext cx="3082986" cy="5120435"/>
          </a:xfrm>
        </p:spPr>
        <p:txBody>
          <a:bodyPr anchor="ctr">
            <a:normAutofit/>
          </a:bodyPr>
          <a:lstStyle/>
          <a:p>
            <a:pPr algn="l"/>
            <a:r>
              <a:rPr lang="nl-NL" sz="2000">
                <a:solidFill>
                  <a:schemeClr val="tx1"/>
                </a:solidFill>
              </a:rPr>
              <a:t>Wat gaan we doen deze week?! </a:t>
            </a:r>
          </a:p>
        </p:txBody>
      </p:sp>
      <p:cxnSp>
        <p:nvCxnSpPr>
          <p:cNvPr id="28" name="Straight Connector 27">
            <a:extLst>
              <a:ext uri="{FF2B5EF4-FFF2-40B4-BE49-F238E27FC236}">
                <a16:creationId xmlns:a16="http://schemas.microsoft.com/office/drawing/2014/main" id="{C9213D27-7A25-46D8-B1BD-E470E49C6C2F}"/>
              </a:ext>
              <a:ext uri="{C183D7F6-B498-43B3-948B-1728B52AA6E4}">
                <adec:decorative xmlns:adec="http://schemas.microsoft.com/office/drawing/2017/decorative" xmlns=""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V="1">
            <a:off x="7961243" y="2054826"/>
            <a:ext cx="0" cy="274320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59785008"/>
      </p:ext>
    </p:extLst>
  </p:cSld>
  <p:clrMapOvr>
    <a:overrideClrMapping bg1="dk1" tx1="lt1" bg2="dk2" tx2="lt2" accent1="accent1" accent2="accent2" accent3="accent3" accent4="accent4" accent5="accent5" accent6="accent6" hlink="hlink" folHlink="folHlink"/>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kstvak 1">
            <a:extLst>
              <a:ext uri="{FF2B5EF4-FFF2-40B4-BE49-F238E27FC236}">
                <a16:creationId xmlns:a16="http://schemas.microsoft.com/office/drawing/2014/main" id="{2BA06089-09D4-4E80-9934-5E68876CA06E}"/>
              </a:ext>
            </a:extLst>
          </p:cNvPr>
          <p:cNvSpPr txBox="1"/>
          <p:nvPr/>
        </p:nvSpPr>
        <p:spPr>
          <a:xfrm>
            <a:off x="1438275" y="889843"/>
            <a:ext cx="9182100" cy="5078313"/>
          </a:xfrm>
          <a:prstGeom prst="rect">
            <a:avLst/>
          </a:prstGeom>
          <a:noFill/>
        </p:spPr>
        <p:txBody>
          <a:bodyPr wrap="square" rtlCol="0">
            <a:spAutoFit/>
          </a:bodyPr>
          <a:lstStyle/>
          <a:p>
            <a:r>
              <a:rPr lang="nl-NL" b="1" dirty="0">
                <a:solidFill>
                  <a:schemeClr val="accent1"/>
                </a:solidFill>
              </a:rPr>
              <a:t>Dinsdag: Thomas en Pascalle  </a:t>
            </a:r>
          </a:p>
          <a:p>
            <a:pPr marL="285750" indent="-285750">
              <a:buFontTx/>
              <a:buChar char="-"/>
            </a:pPr>
            <a:r>
              <a:rPr lang="nl-NL" dirty="0"/>
              <a:t>Even terug naar </a:t>
            </a:r>
            <a:r>
              <a:rPr lang="nl-NL" dirty="0" err="1"/>
              <a:t>Wix</a:t>
            </a:r>
            <a:r>
              <a:rPr lang="nl-NL" dirty="0"/>
              <a:t> portfolio en deadlines etc.</a:t>
            </a:r>
          </a:p>
          <a:p>
            <a:pPr marL="285750" indent="-285750">
              <a:buFontTx/>
              <a:buChar char="-"/>
            </a:pPr>
            <a:r>
              <a:rPr lang="nl-NL" dirty="0"/>
              <a:t>Persoonlijk ontwikkeldoel: vaak noem je vaardigheden maar welke persoonskenmerken horen daar bij? </a:t>
            </a:r>
          </a:p>
          <a:p>
            <a:pPr marL="285750" indent="-285750">
              <a:buFontTx/>
              <a:buChar char="-"/>
            </a:pPr>
            <a:r>
              <a:rPr lang="nl-NL" dirty="0"/>
              <a:t>Spreekuur van </a:t>
            </a:r>
            <a:r>
              <a:rPr lang="nl-NL" dirty="0" err="1"/>
              <a:t>Yoni</a:t>
            </a:r>
            <a:r>
              <a:rPr lang="nl-NL" dirty="0"/>
              <a:t> over Erasmus-aanvraag; 10.00 – 11.00 maar eerst aftrap IBS volgen! </a:t>
            </a:r>
          </a:p>
          <a:p>
            <a:endParaRPr lang="nl-NL" dirty="0"/>
          </a:p>
          <a:p>
            <a:r>
              <a:rPr lang="nl-NL" b="1" dirty="0">
                <a:solidFill>
                  <a:schemeClr val="accent1"/>
                </a:solidFill>
              </a:rPr>
              <a:t>Woensdag: Thomas en Pascalle  </a:t>
            </a:r>
          </a:p>
          <a:p>
            <a:pPr marL="285750" indent="-285750">
              <a:buFontTx/>
              <a:buChar char="-"/>
            </a:pPr>
            <a:r>
              <a:rPr lang="nl-NL" dirty="0"/>
              <a:t>Focus op IBM en de werkprocessen die daarin terug moeten komen</a:t>
            </a:r>
          </a:p>
          <a:p>
            <a:pPr marL="285750" indent="-285750">
              <a:buFontTx/>
              <a:buChar char="-"/>
            </a:pPr>
            <a:endParaRPr lang="nl-NL" dirty="0"/>
          </a:p>
          <a:p>
            <a:pPr marL="285750" indent="-285750">
              <a:buFontTx/>
              <a:buChar char="-"/>
            </a:pPr>
            <a:endParaRPr lang="nl-NL" dirty="0"/>
          </a:p>
          <a:p>
            <a:r>
              <a:rPr lang="nl-NL" b="1" dirty="0">
                <a:solidFill>
                  <a:schemeClr val="accent1"/>
                </a:solidFill>
              </a:rPr>
              <a:t>Donderdag: Thomas en Pascalle  </a:t>
            </a:r>
          </a:p>
          <a:p>
            <a:pPr marL="285750" indent="-285750">
              <a:buFontTx/>
              <a:buChar char="-"/>
            </a:pPr>
            <a:r>
              <a:rPr lang="nl-NL" dirty="0"/>
              <a:t>Focus op buitenlandstage: drie groepen net als vorige week | Thomas)</a:t>
            </a:r>
          </a:p>
          <a:p>
            <a:pPr marL="285750" indent="-285750">
              <a:buFontTx/>
              <a:buChar char="-"/>
            </a:pPr>
            <a:r>
              <a:rPr lang="nl-NL" dirty="0"/>
              <a:t>Groep 2A individuele gesprekken met Pascalle  </a:t>
            </a:r>
          </a:p>
          <a:p>
            <a:endParaRPr lang="nl-NL" dirty="0"/>
          </a:p>
          <a:p>
            <a:endParaRPr lang="nl-NL" dirty="0"/>
          </a:p>
          <a:p>
            <a:r>
              <a:rPr lang="nl-NL" b="1" dirty="0">
                <a:solidFill>
                  <a:schemeClr val="accent1"/>
                </a:solidFill>
              </a:rPr>
              <a:t>Vrijdag: Thomas en Susanne</a:t>
            </a:r>
          </a:p>
          <a:p>
            <a:pPr marL="285750" indent="-285750">
              <a:buFontTx/>
              <a:buChar char="-"/>
            </a:pPr>
            <a:r>
              <a:rPr lang="nl-NL" dirty="0"/>
              <a:t>Vijf opties om aan te werken</a:t>
            </a:r>
          </a:p>
          <a:p>
            <a:pPr marL="285750" indent="-285750">
              <a:buFontTx/>
              <a:buChar char="-"/>
            </a:pPr>
            <a:r>
              <a:rPr lang="nl-NL" dirty="0"/>
              <a:t>Zelfstandig werken. </a:t>
            </a:r>
          </a:p>
        </p:txBody>
      </p:sp>
      <p:pic>
        <p:nvPicPr>
          <p:cNvPr id="4" name="Afbeelding 3" descr="Afbeelding met object&#10;&#10;Automatisch gegenereerde beschrijving">
            <a:extLst>
              <a:ext uri="{FF2B5EF4-FFF2-40B4-BE49-F238E27FC236}">
                <a16:creationId xmlns:a16="http://schemas.microsoft.com/office/drawing/2014/main" id="{8F65E33E-5B97-47F9-BF76-0755E6E1D68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051290" y="4484161"/>
            <a:ext cx="2514600" cy="1819275"/>
          </a:xfrm>
          <a:prstGeom prst="rect">
            <a:avLst/>
          </a:prstGeom>
        </p:spPr>
      </p:pic>
    </p:spTree>
    <p:extLst>
      <p:ext uri="{BB962C8B-B14F-4D97-AF65-F5344CB8AC3E}">
        <p14:creationId xmlns:p14="http://schemas.microsoft.com/office/powerpoint/2010/main" val="56190889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kstvak 1">
            <a:extLst>
              <a:ext uri="{FF2B5EF4-FFF2-40B4-BE49-F238E27FC236}">
                <a16:creationId xmlns:a16="http://schemas.microsoft.com/office/drawing/2014/main" id="{2BA06089-09D4-4E80-9934-5E68876CA06E}"/>
              </a:ext>
            </a:extLst>
          </p:cNvPr>
          <p:cNvSpPr txBox="1"/>
          <p:nvPr/>
        </p:nvSpPr>
        <p:spPr>
          <a:xfrm>
            <a:off x="1438275" y="889843"/>
            <a:ext cx="9182100" cy="369332"/>
          </a:xfrm>
          <a:prstGeom prst="rect">
            <a:avLst/>
          </a:prstGeom>
          <a:noFill/>
        </p:spPr>
        <p:txBody>
          <a:bodyPr wrap="square" rtlCol="0">
            <a:spAutoFit/>
          </a:bodyPr>
          <a:lstStyle/>
          <a:p>
            <a:r>
              <a:rPr lang="nl-NL" b="1" dirty="0" smtClean="0">
                <a:solidFill>
                  <a:schemeClr val="accent1"/>
                </a:solidFill>
              </a:rPr>
              <a:t>Voorlichting HBO</a:t>
            </a:r>
          </a:p>
        </p:txBody>
      </p:sp>
      <p:pic>
        <p:nvPicPr>
          <p:cNvPr id="4" name="Afbeelding 3" descr="Afbeelding met object&#10;&#10;Automatisch gegenereerde beschrijving">
            <a:extLst>
              <a:ext uri="{FF2B5EF4-FFF2-40B4-BE49-F238E27FC236}">
                <a16:creationId xmlns:a16="http://schemas.microsoft.com/office/drawing/2014/main" id="{8F65E33E-5B97-47F9-BF76-0755E6E1D68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051290" y="4484161"/>
            <a:ext cx="2514600" cy="1819275"/>
          </a:xfrm>
          <a:prstGeom prst="rect">
            <a:avLst/>
          </a:prstGeom>
        </p:spPr>
      </p:pic>
      <p:pic>
        <p:nvPicPr>
          <p:cNvPr id="3" name="Afbeelding 2"/>
          <p:cNvPicPr>
            <a:picLocks noChangeAspect="1"/>
          </p:cNvPicPr>
          <p:nvPr/>
        </p:nvPicPr>
        <p:blipFill>
          <a:blip r:embed="rId3"/>
          <a:stretch>
            <a:fillRect/>
          </a:stretch>
        </p:blipFill>
        <p:spPr>
          <a:xfrm>
            <a:off x="1009650" y="1955274"/>
            <a:ext cx="3735817" cy="4348162"/>
          </a:xfrm>
          <a:prstGeom prst="rect">
            <a:avLst/>
          </a:prstGeom>
        </p:spPr>
      </p:pic>
      <p:pic>
        <p:nvPicPr>
          <p:cNvPr id="5" name="Afbeelding 4"/>
          <p:cNvPicPr>
            <a:picLocks noChangeAspect="1"/>
          </p:cNvPicPr>
          <p:nvPr/>
        </p:nvPicPr>
        <p:blipFill>
          <a:blip r:embed="rId4"/>
          <a:stretch>
            <a:fillRect/>
          </a:stretch>
        </p:blipFill>
        <p:spPr>
          <a:xfrm>
            <a:off x="2125083" y="1269474"/>
            <a:ext cx="1504950" cy="685800"/>
          </a:xfrm>
          <a:prstGeom prst="rect">
            <a:avLst/>
          </a:prstGeom>
        </p:spPr>
      </p:pic>
      <p:pic>
        <p:nvPicPr>
          <p:cNvPr id="6" name="Afbeelding 5"/>
          <p:cNvPicPr>
            <a:picLocks noChangeAspect="1"/>
          </p:cNvPicPr>
          <p:nvPr/>
        </p:nvPicPr>
        <p:blipFill>
          <a:blip r:embed="rId5"/>
          <a:stretch>
            <a:fillRect/>
          </a:stretch>
        </p:blipFill>
        <p:spPr>
          <a:xfrm>
            <a:off x="5711041" y="1955274"/>
            <a:ext cx="3112274" cy="4348162"/>
          </a:xfrm>
          <a:prstGeom prst="rect">
            <a:avLst/>
          </a:prstGeom>
        </p:spPr>
      </p:pic>
      <p:pic>
        <p:nvPicPr>
          <p:cNvPr id="1026" name="Picture 2" descr="Afbeeldingsresultaat voor fontys"/>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524693" y="966261"/>
            <a:ext cx="1484969" cy="98901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1474801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kstvak 1">
            <a:extLst>
              <a:ext uri="{FF2B5EF4-FFF2-40B4-BE49-F238E27FC236}">
                <a16:creationId xmlns:a16="http://schemas.microsoft.com/office/drawing/2014/main" id="{32A6EFCB-0B7F-4CF5-9134-0FDEF2C30CC2}"/>
              </a:ext>
            </a:extLst>
          </p:cNvPr>
          <p:cNvSpPr txBox="1"/>
          <p:nvPr/>
        </p:nvSpPr>
        <p:spPr>
          <a:xfrm>
            <a:off x="1543050" y="1162050"/>
            <a:ext cx="5133975" cy="1754326"/>
          </a:xfrm>
          <a:prstGeom prst="rect">
            <a:avLst/>
          </a:prstGeom>
          <a:noFill/>
        </p:spPr>
        <p:txBody>
          <a:bodyPr wrap="square" rtlCol="0">
            <a:spAutoFit/>
          </a:bodyPr>
          <a:lstStyle/>
          <a:p>
            <a:r>
              <a:rPr lang="nl-NL" sz="2400" dirty="0" err="1"/>
              <a:t>Wix</a:t>
            </a:r>
            <a:r>
              <a:rPr lang="nl-NL" sz="2400" dirty="0"/>
              <a:t> portfolio: </a:t>
            </a:r>
          </a:p>
          <a:p>
            <a:pPr marL="285750" indent="-285750">
              <a:buFontTx/>
              <a:buChar char="-"/>
            </a:pPr>
            <a:r>
              <a:rPr lang="nl-NL" sz="2400" dirty="0"/>
              <a:t>Deadline = 10 maart </a:t>
            </a:r>
          </a:p>
          <a:p>
            <a:pPr marL="285750" indent="-285750">
              <a:buFontTx/>
              <a:buChar char="-"/>
            </a:pPr>
            <a:r>
              <a:rPr lang="nl-NL" sz="2400" dirty="0"/>
              <a:t>Gesprekken op 17 maart </a:t>
            </a:r>
          </a:p>
          <a:p>
            <a:pPr marL="285750" indent="-285750">
              <a:buFontTx/>
              <a:buChar char="-"/>
            </a:pPr>
            <a:endParaRPr lang="nl-NL" dirty="0"/>
          </a:p>
          <a:p>
            <a:pPr marL="285750" indent="-285750">
              <a:buFontTx/>
              <a:buChar char="-"/>
            </a:pPr>
            <a:endParaRPr lang="nl-NL" dirty="0"/>
          </a:p>
        </p:txBody>
      </p:sp>
      <p:sp>
        <p:nvSpPr>
          <p:cNvPr id="3" name="Ovaal 2">
            <a:extLst>
              <a:ext uri="{FF2B5EF4-FFF2-40B4-BE49-F238E27FC236}">
                <a16:creationId xmlns:a16="http://schemas.microsoft.com/office/drawing/2014/main" id="{F6FAD5DB-14A3-440F-A1D0-F1B8903EC04D}"/>
              </a:ext>
            </a:extLst>
          </p:cNvPr>
          <p:cNvSpPr/>
          <p:nvPr/>
        </p:nvSpPr>
        <p:spPr>
          <a:xfrm rot="1207846">
            <a:off x="5966887" y="1181416"/>
            <a:ext cx="2619375" cy="14859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3200" dirty="0"/>
              <a:t>Website! </a:t>
            </a:r>
          </a:p>
        </p:txBody>
      </p:sp>
      <p:sp>
        <p:nvSpPr>
          <p:cNvPr id="4" name="Tekstvak 3">
            <a:extLst>
              <a:ext uri="{FF2B5EF4-FFF2-40B4-BE49-F238E27FC236}">
                <a16:creationId xmlns:a16="http://schemas.microsoft.com/office/drawing/2014/main" id="{77BBA169-BF74-4B18-A25B-624E5E9CEEBA}"/>
              </a:ext>
            </a:extLst>
          </p:cNvPr>
          <p:cNvSpPr txBox="1"/>
          <p:nvPr/>
        </p:nvSpPr>
        <p:spPr>
          <a:xfrm rot="20037030">
            <a:off x="7286704" y="3486584"/>
            <a:ext cx="4066412" cy="1569660"/>
          </a:xfrm>
          <a:prstGeom prst="rect">
            <a:avLst/>
          </a:prstGeom>
          <a:solidFill>
            <a:schemeClr val="accent1">
              <a:lumMod val="40000"/>
              <a:lumOff val="60000"/>
            </a:schemeClr>
          </a:solidFill>
          <a:ln>
            <a:solidFill>
              <a:schemeClr val="accent5">
                <a:lumMod val="40000"/>
                <a:lumOff val="60000"/>
              </a:schemeClr>
            </a:solidFill>
          </a:ln>
        </p:spPr>
        <p:txBody>
          <a:bodyPr wrap="square" rtlCol="0">
            <a:spAutoFit/>
          </a:bodyPr>
          <a:lstStyle/>
          <a:p>
            <a:pPr algn="ctr"/>
            <a:r>
              <a:rPr lang="nl-NL" sz="2400" dirty="0"/>
              <a:t>Kijk naar het Beoordelingsformulier voor IBM</a:t>
            </a:r>
          </a:p>
          <a:p>
            <a:pPr algn="ctr"/>
            <a:endParaRPr lang="nl-NL" sz="2400" dirty="0"/>
          </a:p>
        </p:txBody>
      </p:sp>
      <p:sp>
        <p:nvSpPr>
          <p:cNvPr id="5" name="Pijl: rechts 4">
            <a:extLst>
              <a:ext uri="{FF2B5EF4-FFF2-40B4-BE49-F238E27FC236}">
                <a16:creationId xmlns:a16="http://schemas.microsoft.com/office/drawing/2014/main" id="{E930AB25-00AB-4395-85F6-6AD2A68391CD}"/>
              </a:ext>
            </a:extLst>
          </p:cNvPr>
          <p:cNvSpPr/>
          <p:nvPr/>
        </p:nvSpPr>
        <p:spPr>
          <a:xfrm>
            <a:off x="1543050" y="3228975"/>
            <a:ext cx="4248150" cy="158115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2400" dirty="0"/>
              <a:t>Werkprocessen kijken we woensdag naar! </a:t>
            </a:r>
          </a:p>
        </p:txBody>
      </p:sp>
    </p:spTree>
    <p:extLst>
      <p:ext uri="{BB962C8B-B14F-4D97-AF65-F5344CB8AC3E}">
        <p14:creationId xmlns:p14="http://schemas.microsoft.com/office/powerpoint/2010/main" val="345808047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hthoek 1">
            <a:extLst>
              <a:ext uri="{FF2B5EF4-FFF2-40B4-BE49-F238E27FC236}">
                <a16:creationId xmlns:a16="http://schemas.microsoft.com/office/drawing/2014/main" id="{4C2F2DB9-8F51-4066-BDAA-4965E696B033}"/>
              </a:ext>
            </a:extLst>
          </p:cNvPr>
          <p:cNvSpPr/>
          <p:nvPr/>
        </p:nvSpPr>
        <p:spPr>
          <a:xfrm>
            <a:off x="676910" y="679361"/>
            <a:ext cx="8839200" cy="461665"/>
          </a:xfrm>
          <a:prstGeom prst="rect">
            <a:avLst/>
          </a:prstGeom>
        </p:spPr>
        <p:txBody>
          <a:bodyPr wrap="square">
            <a:spAutoFit/>
          </a:bodyPr>
          <a:lstStyle/>
          <a:p>
            <a:r>
              <a:rPr lang="nl-NL" sz="2400" b="1" dirty="0"/>
              <a:t>Persoonlijk ontwikkeldoel: vaak noem je vaardigheden…</a:t>
            </a:r>
          </a:p>
        </p:txBody>
      </p:sp>
      <p:sp>
        <p:nvSpPr>
          <p:cNvPr id="4" name="Gedachtewolkje: wolk 3">
            <a:extLst>
              <a:ext uri="{FF2B5EF4-FFF2-40B4-BE49-F238E27FC236}">
                <a16:creationId xmlns:a16="http://schemas.microsoft.com/office/drawing/2014/main" id="{19CAE5B1-F1D0-4753-ABFC-A993FC7A5506}"/>
              </a:ext>
            </a:extLst>
          </p:cNvPr>
          <p:cNvSpPr/>
          <p:nvPr/>
        </p:nvSpPr>
        <p:spPr>
          <a:xfrm>
            <a:off x="973470" y="1791286"/>
            <a:ext cx="3959087" cy="2236305"/>
          </a:xfrm>
          <a:prstGeom prst="cloudCallout">
            <a:avLst>
              <a:gd name="adj1" fmla="val -35400"/>
              <a:gd name="adj2" fmla="val 81996"/>
            </a:avLst>
          </a:prstGeom>
          <a:solidFill>
            <a:schemeClr val="accent3">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2400" dirty="0">
                <a:solidFill>
                  <a:schemeClr val="tx1"/>
                </a:solidFill>
              </a:rPr>
              <a:t>Ik wil leren om zonder zenuwen te presenteren </a:t>
            </a:r>
          </a:p>
        </p:txBody>
      </p:sp>
      <p:sp>
        <p:nvSpPr>
          <p:cNvPr id="5" name="Gedachtewolkje: wolk 4">
            <a:extLst>
              <a:ext uri="{FF2B5EF4-FFF2-40B4-BE49-F238E27FC236}">
                <a16:creationId xmlns:a16="http://schemas.microsoft.com/office/drawing/2014/main" id="{8977FCF9-2659-48C3-B35D-5B70DC1366AD}"/>
              </a:ext>
            </a:extLst>
          </p:cNvPr>
          <p:cNvSpPr/>
          <p:nvPr/>
        </p:nvSpPr>
        <p:spPr>
          <a:xfrm>
            <a:off x="7147683" y="1592369"/>
            <a:ext cx="3959087" cy="2236305"/>
          </a:xfrm>
          <a:prstGeom prst="cloudCallout">
            <a:avLst>
              <a:gd name="adj1" fmla="val 48271"/>
              <a:gd name="adj2" fmla="val 72356"/>
            </a:avLst>
          </a:prstGeom>
          <a:solidFill>
            <a:schemeClr val="accent4">
              <a:lumMod val="40000"/>
              <a:lumOff val="60000"/>
            </a:schemeClr>
          </a:solidFill>
          <a:ln>
            <a:solidFill>
              <a:schemeClr val="accent4">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2400" dirty="0">
                <a:solidFill>
                  <a:schemeClr val="tx1"/>
                </a:solidFill>
              </a:rPr>
              <a:t>Ik wil leren om beter samen te werken met m’n groepje</a:t>
            </a:r>
          </a:p>
        </p:txBody>
      </p:sp>
      <p:sp>
        <p:nvSpPr>
          <p:cNvPr id="7" name="Gedachtewolkje: wolk 6">
            <a:extLst>
              <a:ext uri="{FF2B5EF4-FFF2-40B4-BE49-F238E27FC236}">
                <a16:creationId xmlns:a16="http://schemas.microsoft.com/office/drawing/2014/main" id="{44741C69-7D17-462E-BBDC-B6FA7804C5B9}"/>
              </a:ext>
            </a:extLst>
          </p:cNvPr>
          <p:cNvSpPr/>
          <p:nvPr/>
        </p:nvSpPr>
        <p:spPr>
          <a:xfrm>
            <a:off x="4218320" y="3923031"/>
            <a:ext cx="3959087" cy="2455614"/>
          </a:xfrm>
          <a:prstGeom prst="cloudCallout">
            <a:avLst>
              <a:gd name="adj1" fmla="val 68790"/>
              <a:gd name="adj2" fmla="val 43833"/>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2400" dirty="0">
                <a:solidFill>
                  <a:schemeClr val="tx1"/>
                </a:solidFill>
              </a:rPr>
              <a:t>Ik wil leren om ergens iets van te zeggen als ik het er niet mee eens ben…</a:t>
            </a:r>
          </a:p>
        </p:txBody>
      </p:sp>
    </p:spTree>
    <p:extLst>
      <p:ext uri="{BB962C8B-B14F-4D97-AF65-F5344CB8AC3E}">
        <p14:creationId xmlns:p14="http://schemas.microsoft.com/office/powerpoint/2010/main" val="245389397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E91CF11-856D-4C86-AB02-9875883AD094}"/>
              </a:ext>
            </a:extLst>
          </p:cNvPr>
          <p:cNvSpPr>
            <a:spLocks noGrp="1"/>
          </p:cNvSpPr>
          <p:nvPr>
            <p:ph type="title"/>
          </p:nvPr>
        </p:nvSpPr>
        <p:spPr>
          <a:xfrm>
            <a:off x="1143000" y="619125"/>
            <a:ext cx="9875520" cy="1356360"/>
          </a:xfrm>
        </p:spPr>
        <p:txBody>
          <a:bodyPr/>
          <a:lstStyle/>
          <a:p>
            <a:r>
              <a:rPr lang="nl-NL" dirty="0"/>
              <a:t>Welke persoonlijke eigenschappen horen daar bij?! </a:t>
            </a:r>
          </a:p>
        </p:txBody>
      </p:sp>
      <p:sp>
        <p:nvSpPr>
          <p:cNvPr id="3" name="Tijdelijke aanduiding voor inhoud 2">
            <a:extLst>
              <a:ext uri="{FF2B5EF4-FFF2-40B4-BE49-F238E27FC236}">
                <a16:creationId xmlns:a16="http://schemas.microsoft.com/office/drawing/2014/main" id="{2C4A1F12-D043-437E-8870-DC4AEA654A6F}"/>
              </a:ext>
            </a:extLst>
          </p:cNvPr>
          <p:cNvSpPr>
            <a:spLocks noGrp="1"/>
          </p:cNvSpPr>
          <p:nvPr>
            <p:ph sz="half" idx="1"/>
          </p:nvPr>
        </p:nvSpPr>
        <p:spPr/>
        <p:txBody>
          <a:bodyPr/>
          <a:lstStyle/>
          <a:p>
            <a:pPr marL="45720" indent="0">
              <a:buNone/>
            </a:pPr>
            <a:r>
              <a:rPr lang="nl-NL" dirty="0"/>
              <a:t>Een vaardigheid is wat anders dan een kwaliteit. Vaardigheden kunt u aanleren, over kwaliteiten (kernkwaliteiten) beschikt u. Altijd is er een verbinding tussen vaardigheden en kwaliteiten te vinden. Iemand die over de kernkwaliteit inlevingsvermogen beschikt, kan zijn/haar luistervaardigheden verder ontwikkelen. Wanneer u beschikt over de kwaliteit daadkracht dan kunt u uw besluitvaardigheid verder ontwikkelen.</a:t>
            </a:r>
          </a:p>
        </p:txBody>
      </p:sp>
      <p:sp>
        <p:nvSpPr>
          <p:cNvPr id="4" name="Tijdelijke aanduiding voor inhoud 3">
            <a:extLst>
              <a:ext uri="{FF2B5EF4-FFF2-40B4-BE49-F238E27FC236}">
                <a16:creationId xmlns:a16="http://schemas.microsoft.com/office/drawing/2014/main" id="{13C4BD33-DE43-4C06-BEDA-E25F03DDC5F2}"/>
              </a:ext>
            </a:extLst>
          </p:cNvPr>
          <p:cNvSpPr>
            <a:spLocks noGrp="1"/>
          </p:cNvSpPr>
          <p:nvPr>
            <p:ph sz="half" idx="2"/>
          </p:nvPr>
        </p:nvSpPr>
        <p:spPr/>
        <p:txBody>
          <a:bodyPr/>
          <a:lstStyle/>
          <a:p>
            <a:pPr marL="45720" indent="0">
              <a:buNone/>
            </a:pPr>
            <a:r>
              <a:rPr lang="nl-NL" dirty="0"/>
              <a:t>Waar uw kracht ligt daar ligt ook uw zwakte. Wanneer u uw kwaliteit overmatig benadrukt of inzet dan is het geen kwaliteit meer. Vaak wordt het dan een valkuil genoemd of wordt het als zwak punt ervaren. De grens tussen de kwaliteit en de valkuil heeft eigenlijk altijd met grenzen te maken. In een persoonlijk ontwikkeltraject kunnen onze coaches samen met u aan de slag om te ontdekken waar die grenzen liggen. </a:t>
            </a:r>
          </a:p>
        </p:txBody>
      </p:sp>
    </p:spTree>
    <p:extLst>
      <p:ext uri="{BB962C8B-B14F-4D97-AF65-F5344CB8AC3E}">
        <p14:creationId xmlns:p14="http://schemas.microsoft.com/office/powerpoint/2010/main" val="220379034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hthoek 1">
            <a:extLst>
              <a:ext uri="{FF2B5EF4-FFF2-40B4-BE49-F238E27FC236}">
                <a16:creationId xmlns:a16="http://schemas.microsoft.com/office/drawing/2014/main" id="{CA95DB44-37BF-40C2-B7A1-E11A8AB385FA}"/>
              </a:ext>
            </a:extLst>
          </p:cNvPr>
          <p:cNvSpPr/>
          <p:nvPr/>
        </p:nvSpPr>
        <p:spPr>
          <a:xfrm>
            <a:off x="1133474" y="1018312"/>
            <a:ext cx="9077325" cy="1938992"/>
          </a:xfrm>
          <a:prstGeom prst="rect">
            <a:avLst/>
          </a:prstGeom>
        </p:spPr>
        <p:txBody>
          <a:bodyPr wrap="square">
            <a:spAutoFit/>
          </a:bodyPr>
          <a:lstStyle/>
          <a:p>
            <a:r>
              <a:rPr lang="nl-NL" sz="2400" dirty="0">
                <a:solidFill>
                  <a:schemeClr val="accent1"/>
                </a:solidFill>
                <a:latin typeface="Open Sans"/>
              </a:rPr>
              <a:t>Leerdoelen kunt u destilleren uit de valkuilen of zwakke punten waarover u beschikt. Echter: concentreer u niet op uw zwakke punten maar ontwikkel uw sterke punten. Juist daardoor vindt u balans en komt u in uw kracht. We hebben tal van leerdoelen voor u uitgewerkt die een relatie met uw valkuil hebben. </a:t>
            </a:r>
            <a:endParaRPr lang="nl-NL" sz="2400" dirty="0">
              <a:solidFill>
                <a:schemeClr val="accent1"/>
              </a:solidFill>
            </a:endParaRPr>
          </a:p>
        </p:txBody>
      </p:sp>
      <p:sp>
        <p:nvSpPr>
          <p:cNvPr id="3" name="Tekstballon: rechthoek met afgeronde hoeken 2">
            <a:extLst>
              <a:ext uri="{FF2B5EF4-FFF2-40B4-BE49-F238E27FC236}">
                <a16:creationId xmlns:a16="http://schemas.microsoft.com/office/drawing/2014/main" id="{059BC1D1-9AE8-482F-B909-A24DEBB820FB}"/>
              </a:ext>
            </a:extLst>
          </p:cNvPr>
          <p:cNvSpPr/>
          <p:nvPr/>
        </p:nvSpPr>
        <p:spPr>
          <a:xfrm rot="20499984">
            <a:off x="7505064" y="4075009"/>
            <a:ext cx="3108960" cy="1631216"/>
          </a:xfrm>
          <a:prstGeom prst="wedgeRoundRect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2400" dirty="0"/>
              <a:t>Aan de slag in tweetallen! </a:t>
            </a:r>
          </a:p>
        </p:txBody>
      </p:sp>
    </p:spTree>
    <p:extLst>
      <p:ext uri="{BB962C8B-B14F-4D97-AF65-F5344CB8AC3E}">
        <p14:creationId xmlns:p14="http://schemas.microsoft.com/office/powerpoint/2010/main" val="3282257200"/>
      </p:ext>
    </p:extLst>
  </p:cSld>
  <p:clrMapOvr>
    <a:masterClrMapping/>
  </p:clrMapOvr>
</p:sld>
</file>

<file path=ppt/theme/theme1.xml><?xml version="1.0" encoding="utf-8"?>
<a:theme xmlns:a="http://schemas.openxmlformats.org/drawingml/2006/main" name="Basis">
  <a:themeElements>
    <a:clrScheme name="Basis">
      <a:dk1>
        <a:srgbClr val="000000"/>
      </a:dk1>
      <a:lt1>
        <a:srgbClr val="FFFFFF"/>
      </a:lt1>
      <a:dk2>
        <a:srgbClr val="565349"/>
      </a:dk2>
      <a:lt2>
        <a:srgbClr val="DDDDDD"/>
      </a:lt2>
      <a:accent1>
        <a:srgbClr val="A6B727"/>
      </a:accent1>
      <a:accent2>
        <a:srgbClr val="DF5327"/>
      </a:accent2>
      <a:accent3>
        <a:srgbClr val="FE9E00"/>
      </a:accent3>
      <a:accent4>
        <a:srgbClr val="418AB3"/>
      </a:accent4>
      <a:accent5>
        <a:srgbClr val="D7D447"/>
      </a:accent5>
      <a:accent6>
        <a:srgbClr val="818183"/>
      </a:accent6>
      <a:hlink>
        <a:srgbClr val="F59E00"/>
      </a:hlink>
      <a:folHlink>
        <a:srgbClr val="B2B2B2"/>
      </a:folHlink>
    </a:clrScheme>
    <a:fontScheme name="Basis">
      <a:majorFont>
        <a:latin typeface="Corbel" panose="020B0503020204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rbel" panose="020B0503020204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Basis">
      <a:fillStyleLst>
        <a:solidFill>
          <a:schemeClr val="phClr"/>
        </a:solidFill>
        <a:solidFill>
          <a:schemeClr val="phClr">
            <a:tint val="55000"/>
            <a:satMod val="130000"/>
          </a:schemeClr>
        </a:solidFill>
        <a:gradFill rotWithShape="1">
          <a:gsLst>
            <a:gs pos="0">
              <a:schemeClr val="phClr"/>
            </a:gs>
            <a:gs pos="90000">
              <a:schemeClr val="phClr">
                <a:shade val="100000"/>
                <a:satMod val="105000"/>
              </a:schemeClr>
            </a:gs>
            <a:gs pos="100000">
              <a:schemeClr val="phClr">
                <a:shade val="80000"/>
                <a:satMod val="120000"/>
              </a:schemeClr>
            </a:gs>
          </a:gsLst>
          <a:path path="circle">
            <a:fillToRect l="100000" t="100000" r="100000" b="100000"/>
          </a:path>
        </a:gradFill>
      </a:fillStyleLst>
      <a:lnStyleLst>
        <a:ln w="10000" cap="flat" cmpd="sng" algn="ctr">
          <a:solidFill>
            <a:schemeClr val="phClr"/>
          </a:solidFill>
          <a:prstDash val="solid"/>
        </a:ln>
        <a:ln w="19050" cap="flat" cmpd="sng" algn="ctr">
          <a:solidFill>
            <a:schemeClr val="phClr"/>
          </a:solidFill>
          <a:prstDash val="solid"/>
        </a:ln>
        <a:ln w="53975" cap="flat" cmpd="dbl"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38100" dist="25400" dir="5400000" rotWithShape="0">
              <a:srgbClr val="000000">
                <a:alpha val="45000"/>
              </a:srgbClr>
            </a:outerShdw>
          </a:effectLst>
          <a:scene3d>
            <a:camera prst="orthographicFront">
              <a:rot lat="0" lon="0" rev="0"/>
            </a:camera>
            <a:lightRig rig="brightRoom" dir="t"/>
          </a:scene3d>
          <a:sp3d extrusionH="12700" contourW="25400" prstMaterial="flat">
            <a:bevelT w="63500" h="152400" prst="angle"/>
            <a:contourClr>
              <a:schemeClr val="phClr">
                <a:shade val="27000"/>
                <a:satMod val="120000"/>
              </a:schemeClr>
            </a:contourClr>
          </a:sp3d>
        </a:effectStyle>
      </a:effectStyleLst>
      <a:bgFillStyleLst>
        <a:solidFill>
          <a:schemeClr val="phClr"/>
        </a:solidFill>
        <a:solidFill>
          <a:schemeClr val="phClr">
            <a:tint val="95000"/>
            <a:shade val="95000"/>
            <a:satMod val="140000"/>
          </a:schemeClr>
        </a:solidFill>
        <a:solidFill>
          <a:schemeClr val="phClr">
            <a:tint val="90000"/>
            <a:shade val="85000"/>
            <a:satMod val="160000"/>
            <a:lumMod val="110000"/>
          </a:schemeClr>
        </a:solidFill>
      </a:bgFillStyleLst>
    </a:fmtScheme>
  </a:themeElements>
  <a:objectDefaults/>
  <a:extraClrSchemeLst/>
  <a:extLst>
    <a:ext uri="{05A4C25C-085E-4340-85A3-A5531E510DB2}">
      <thm15:themeFamily xmlns:thm15="http://schemas.microsoft.com/office/thememl/2012/main" name="Basis" id="{5665723A-49BA-4B57-8411-A56F8F207965}" vid="{90E45F77-AEFC-46EF-A7C1-5B338C297B02}"/>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6882E0B02A318E459AD716AC786DE572" ma:contentTypeVersion="12" ma:contentTypeDescription="Een nieuw document maken." ma:contentTypeScope="" ma:versionID="1dc84fb11a9be35ac09a1ae920ea7357">
  <xsd:schema xmlns:xsd="http://www.w3.org/2001/XMLSchema" xmlns:xs="http://www.w3.org/2001/XMLSchema" xmlns:p="http://schemas.microsoft.com/office/2006/metadata/properties" xmlns:ns2="34354c1b-6b8c-435b-ad50-990538c19557" xmlns:ns3="47a28104-336f-447d-946e-e305ac2bcd47" targetNamespace="http://schemas.microsoft.com/office/2006/metadata/properties" ma:root="true" ma:fieldsID="85fd8f0e804736af8b3f71c277445723" ns2:_="" ns3:_="">
    <xsd:import namespace="34354c1b-6b8c-435b-ad50-990538c19557"/>
    <xsd:import namespace="47a28104-336f-447d-946e-e305ac2bcd47"/>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GenerationTime" minOccurs="0"/>
                <xsd:element ref="ns2:MediaServiceEventHashCode" minOccurs="0"/>
                <xsd:element ref="ns2:MediaServiceDateTaken" minOccurs="0"/>
                <xsd:element ref="ns2:MediaServiceOCR" minOccurs="0"/>
                <xsd:element ref="ns2:MediaServiceLocation" minOccurs="0"/>
                <xsd:element ref="ns3:SharedWithUsers" minOccurs="0"/>
                <xsd:element ref="ns3:SharedWithDetails" minOccurs="0"/>
                <xsd:element ref="ns2:MediaServiceAutoKeyPoints" minOccurs="0"/>
                <xsd:element ref="ns2: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34354c1b-6b8c-435b-ad50-990538c1955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DateTaken" ma:index="13" nillable="true" ma:displayName="MediaServiceDateTaken" ma:hidden="true" ma:internalName="MediaServiceDateTaken"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Location" ma:index="15" nillable="true" ma:displayName="Location" ma:internalName="MediaServiceLocation" ma:readOnly="true">
      <xsd:simpleType>
        <xsd:restriction base="dms:Text"/>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47a28104-336f-447d-946e-e305ac2bcd47" elementFormDefault="qualified">
    <xsd:import namespace="http://schemas.microsoft.com/office/2006/documentManagement/types"/>
    <xsd:import namespace="http://schemas.microsoft.com/office/infopath/2007/PartnerControls"/>
    <xsd:element name="SharedWithUsers" ma:index="16" nillable="true" ma:displayName="Gedeeld met"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7" nillable="true" ma:displayName="Gedeeld met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oudstype"/>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C0AF8441-155E-4D5C-942E-35FB36559A92}">
  <ds:schemaRefs>
    <ds:schemaRef ds:uri="http://purl.org/dc/dcmitype/"/>
    <ds:schemaRef ds:uri="http://schemas.microsoft.com/office/2006/metadata/properties"/>
    <ds:schemaRef ds:uri="http://www.w3.org/XML/1998/namespace"/>
    <ds:schemaRef ds:uri="http://schemas.microsoft.com/office/2006/documentManagement/types"/>
    <ds:schemaRef ds:uri="http://purl.org/dc/terms/"/>
    <ds:schemaRef ds:uri="34354c1b-6b8c-435b-ad50-990538c19557"/>
    <ds:schemaRef ds:uri="http://schemas.microsoft.com/office/infopath/2007/PartnerControls"/>
    <ds:schemaRef ds:uri="http://schemas.openxmlformats.org/package/2006/metadata/core-properties"/>
    <ds:schemaRef ds:uri="47a28104-336f-447d-946e-e305ac2bcd47"/>
    <ds:schemaRef ds:uri="http://purl.org/dc/elements/1.1/"/>
  </ds:schemaRefs>
</ds:datastoreItem>
</file>

<file path=customXml/itemProps2.xml><?xml version="1.0" encoding="utf-8"?>
<ds:datastoreItem xmlns:ds="http://schemas.openxmlformats.org/officeDocument/2006/customXml" ds:itemID="{D9450DB4-981D-4237-A558-18C23566EE69}">
  <ds:schemaRefs>
    <ds:schemaRef ds:uri="http://schemas.microsoft.com/sharepoint/v3/contenttype/forms"/>
  </ds:schemaRefs>
</ds:datastoreItem>
</file>

<file path=customXml/itemProps3.xml><?xml version="1.0" encoding="utf-8"?>
<ds:datastoreItem xmlns:ds="http://schemas.openxmlformats.org/officeDocument/2006/customXml" ds:itemID="{D33F89A0-B852-4E9B-BFF9-32E7D91D4390}">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34354c1b-6b8c-435b-ad50-990538c19557"/>
    <ds:schemaRef ds:uri="47a28104-336f-447d-946e-e305ac2bcd47"/>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76</TotalTime>
  <Words>391</Words>
  <Application>Microsoft Office PowerPoint</Application>
  <PresentationFormat>Breedbeeld</PresentationFormat>
  <Paragraphs>35</Paragraphs>
  <Slides>7</Slides>
  <Notes>0</Notes>
  <HiddenSlides>0</HiddenSlides>
  <MMClips>0</MMClips>
  <ScaleCrop>false</ScaleCrop>
  <HeadingPairs>
    <vt:vector size="6" baseType="variant">
      <vt:variant>
        <vt:lpstr>Gebruikte lettertypen</vt:lpstr>
      </vt:variant>
      <vt:variant>
        <vt:i4>3</vt:i4>
      </vt:variant>
      <vt:variant>
        <vt:lpstr>Thema</vt:lpstr>
      </vt:variant>
      <vt:variant>
        <vt:i4>1</vt:i4>
      </vt:variant>
      <vt:variant>
        <vt:lpstr>Diatitels</vt:lpstr>
      </vt:variant>
      <vt:variant>
        <vt:i4>7</vt:i4>
      </vt:variant>
    </vt:vector>
  </HeadingPairs>
  <TitlesOfParts>
    <vt:vector size="11" baseType="lpstr">
      <vt:lpstr>Arial</vt:lpstr>
      <vt:lpstr>Corbel</vt:lpstr>
      <vt:lpstr>Open Sans</vt:lpstr>
      <vt:lpstr>Basis</vt:lpstr>
      <vt:lpstr>L&amp;O lesweek 2</vt:lpstr>
      <vt:lpstr>PowerPoint-presentatie</vt:lpstr>
      <vt:lpstr>PowerPoint-presentatie</vt:lpstr>
      <vt:lpstr>PowerPoint-presentatie</vt:lpstr>
      <vt:lpstr>PowerPoint-presentatie</vt:lpstr>
      <vt:lpstr>Welke persoonlijke eigenschappen horen daar bij?! </vt:lpstr>
      <vt:lpstr>PowerPoint-presentatie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L&amp;O lesweek 2</dc:title>
  <dc:creator>Pascalle Cup</dc:creator>
  <cp:lastModifiedBy>Thomas Noordeloos</cp:lastModifiedBy>
  <cp:revision>4</cp:revision>
  <dcterms:created xsi:type="dcterms:W3CDTF">2020-02-10T10:32:15Z</dcterms:created>
  <dcterms:modified xsi:type="dcterms:W3CDTF">2020-02-11T07:57:18Z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0x0101006882E0B02A318E459AD716AC786DE572</vt:lpwstr>
  </property>
</Properties>
</file>