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07" r:id="rId4"/>
  </p:sldMasterIdLst>
  <p:sldIdLst>
    <p:sldId id="256" r:id="rId5"/>
    <p:sldId id="259" r:id="rId6"/>
    <p:sldId id="258" r:id="rId7"/>
    <p:sldId id="260" r:id="rId8"/>
    <p:sldId id="261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904BD5F-11DE-4378-AD2D-791532D5ABF9}" v="4" dt="2020-02-11T07:47:34.06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97E0307-B85C-446A-8EF0-0407D435D787}" type="datetimeFigureOut">
              <a:rPr lang="en-US" smtClean="0"/>
              <a:t>2/11/2020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9144" y="4882896"/>
            <a:ext cx="4050792" cy="1197864"/>
          </a:xfrm>
          <a:noFill/>
        </p:spPr>
        <p:txBody>
          <a:bodyPr wrap="square" rtlCol="0">
            <a:spAutoFit/>
          </a:bodyPr>
          <a:lstStyle>
            <a:lvl1pPr>
              <a:defRPr lang="en-US" sz="5400" dirty="0"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accent1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636368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862E7-95FA-4FC4-9EC5-DDBFA8DC7417}" type="datetimeFigureOut">
              <a:rPr lang="en-US" smtClean="0"/>
              <a:t>2/11/2020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6843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987F2-A784-4F72-BB57-0E9EACDE722E}" type="datetimeFigureOut">
              <a:rPr lang="en-US" smtClean="0"/>
              <a:t>2/11/2020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75886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BD51E-4B19-444E-85C0-DBD7EB6263F4}" type="datetimeFigureOut">
              <a:rPr lang="en-US" smtClean="0"/>
              <a:t>2/11/2020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48099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7255A-4AD5-4D3E-9A0A-689DA3BA976C}" type="datetimeFigureOut">
              <a:rPr lang="en-US" smtClean="0"/>
              <a:t>2/11/2020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9079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0AD15-87AC-45B2-9EE5-8D165AF83CD7}" type="datetimeFigureOut">
              <a:rPr lang="en-US" smtClean="0"/>
              <a:t>2/11/2020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20249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40CCD-F0D6-4CC2-A4C8-2D7D0D875F02}" type="datetimeFigureOut">
              <a:rPr lang="en-US" smtClean="0"/>
              <a:t>2/11/2020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42922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F52CC-F3D9-41D4-BCE4-C208E61A3F31}" type="datetimeFigureOut">
              <a:rPr lang="en-US" smtClean="0"/>
              <a:t>2/11/2020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2900095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F52CC-F3D9-41D4-BCE4-C208E61A3F31}" type="datetimeFigureOut">
              <a:rPr lang="en-US" smtClean="0"/>
              <a:t>2/11/2020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6751167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F52CC-F3D9-41D4-BCE4-C208E61A3F31}" type="datetimeFigureOut">
              <a:rPr lang="en-US" smtClean="0"/>
              <a:t>2/11/2020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6284268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00F7B-89C5-4DF7-A309-6263220147D4}" type="datetimeFigureOut">
              <a:rPr lang="en-US" smtClean="0"/>
              <a:t>2/11/2020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6471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F52CC-F3D9-41D4-BCE4-C208E61A3F31}" type="datetimeFigureOut">
              <a:rPr lang="en-US" smtClean="0"/>
              <a:t>2/11/2020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0129762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F52CC-F3D9-41D4-BCE4-C208E61A3F31}" type="datetimeFigureOut">
              <a:rPr lang="en-US" smtClean="0"/>
              <a:t>2/11/2020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2255372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A5F7F-3E81-4C65-A4D1-CB62D5B9DB91}" type="datetimeFigureOut">
              <a:rPr lang="en-US" smtClean="0"/>
              <a:t>2/11/2020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13577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ECC86-1672-4627-AEFE-EC5485C73905}" type="datetimeFigureOut">
              <a:rPr lang="en-US" smtClean="0"/>
              <a:t>2/11/2020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4533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F52CC-F3D9-41D4-BCE4-C208E61A3F31}" type="datetimeFigureOut">
              <a:rPr lang="en-US" smtClean="0"/>
              <a:t>2/11/2020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1739529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3A0EA-7DC7-4964-BB97-B173EF3B859A}" type="datetimeFigureOut">
              <a:rPr lang="en-US" smtClean="0"/>
              <a:t>2/11/2020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77038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0EF52CC-F3D9-41D4-BCE4-C208E61A3F31}" type="datetimeFigureOut">
              <a:rPr lang="en-US" smtClean="0"/>
              <a:t>2/11/2020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5510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>
              <a:lumMod val="60000"/>
              <a:lumOff val="40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401BC4-78EE-4B1F-8698-FE154E20F9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 rot="21420000">
            <a:off x="871659" y="663168"/>
            <a:ext cx="9755187" cy="2019742"/>
          </a:xfrm>
        </p:spPr>
        <p:txBody>
          <a:bodyPr/>
          <a:lstStyle/>
          <a:p>
            <a:pPr algn="ctr"/>
            <a:r>
              <a:rPr lang="nl-NL" dirty="0"/>
              <a:t>keuzedelen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115D1F4-6812-4E7D-8CBC-056C8D2525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 rot="21420000">
            <a:off x="733474" y="3000185"/>
            <a:ext cx="9755187" cy="840265"/>
          </a:xfrm>
        </p:spPr>
        <p:txBody>
          <a:bodyPr/>
          <a:lstStyle/>
          <a:p>
            <a:pPr algn="ctr"/>
            <a:r>
              <a:rPr lang="nl-NL" sz="3600" dirty="0">
                <a:solidFill>
                  <a:schemeClr val="accent1">
                    <a:lumMod val="75000"/>
                  </a:schemeClr>
                </a:solidFill>
              </a:rPr>
              <a:t>UMCG GILDE VERPLEEGKUNDE</a:t>
            </a:r>
          </a:p>
        </p:txBody>
      </p:sp>
    </p:spTree>
    <p:extLst>
      <p:ext uri="{BB962C8B-B14F-4D97-AF65-F5344CB8AC3E}">
        <p14:creationId xmlns:p14="http://schemas.microsoft.com/office/powerpoint/2010/main" val="10161764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CCAB7A-A2ED-485C-814A-C8E2FCE721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333375"/>
          </a:xfrm>
        </p:spPr>
        <p:txBody>
          <a:bodyPr>
            <a:normAutofit fontScale="90000"/>
          </a:bodyPr>
          <a:lstStyle/>
          <a:p>
            <a:pPr algn="ctr"/>
            <a:r>
              <a:rPr lang="nl-NL" dirty="0"/>
              <a:t>Keuzedelen: totaal 960 uur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2798EE7-D501-45F2-BF29-D8535E217F7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85800" y="1552576"/>
            <a:ext cx="10394707" cy="3822010"/>
          </a:xfrm>
        </p:spPr>
        <p:txBody>
          <a:bodyPr>
            <a:normAutofit fontScale="70000" lnSpcReduction="20000"/>
          </a:bodyPr>
          <a:lstStyle/>
          <a:p>
            <a:endParaRPr lang="nl-NL" sz="2400" dirty="0"/>
          </a:p>
          <a:p>
            <a:endParaRPr lang="nl-NL" sz="2400" dirty="0"/>
          </a:p>
          <a:p>
            <a:endParaRPr lang="nl-NL" sz="2400" dirty="0"/>
          </a:p>
          <a:p>
            <a:r>
              <a:rPr lang="nl-NL" sz="3800" dirty="0"/>
              <a:t>Mag meer uren</a:t>
            </a:r>
          </a:p>
          <a:p>
            <a:pPr marL="0" indent="0">
              <a:buNone/>
            </a:pPr>
            <a:endParaRPr lang="nl-NL" sz="3800" dirty="0"/>
          </a:p>
          <a:p>
            <a:pPr marL="0" indent="0">
              <a:buNone/>
            </a:pPr>
            <a:r>
              <a:rPr lang="nl-NL" sz="3800" dirty="0"/>
              <a:t>Tot nu toe afgesloten</a:t>
            </a:r>
          </a:p>
          <a:p>
            <a:r>
              <a:rPr lang="nl-NL" sz="3800" dirty="0"/>
              <a:t>NPC  480 uur</a:t>
            </a:r>
          </a:p>
          <a:p>
            <a:r>
              <a:rPr lang="nl-NL" sz="3800" dirty="0"/>
              <a:t>Alfa en Mac 240 uur</a:t>
            </a:r>
          </a:p>
          <a:p>
            <a:endParaRPr lang="nl-NL" sz="4000" dirty="0"/>
          </a:p>
          <a:p>
            <a:pPr marL="0" indent="0">
              <a:buNone/>
            </a:pP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38573743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3466B5-D6E5-4895-8B2D-A9E82A4B5B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-161924"/>
            <a:ext cx="10394707" cy="1104900"/>
          </a:xfrm>
        </p:spPr>
        <p:txBody>
          <a:bodyPr/>
          <a:lstStyle/>
          <a:p>
            <a:pPr algn="ctr"/>
            <a:r>
              <a:rPr lang="nl-NL" dirty="0"/>
              <a:t>Leerjaar 3 en 4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80045F0-3035-4B09-AB1E-45D092B08C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4325" y="604839"/>
            <a:ext cx="5383989" cy="752474"/>
          </a:xfrm>
        </p:spPr>
        <p:txBody>
          <a:bodyPr/>
          <a:lstStyle/>
          <a:p>
            <a:pPr algn="ctr"/>
            <a:r>
              <a:rPr lang="nl-NL" dirty="0"/>
              <a:t>Leerjaar 3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65974CA-4658-4162-A14C-CC9678CBA5C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-3" y="1771651"/>
            <a:ext cx="5076827" cy="3809998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</a:pPr>
            <a:r>
              <a:rPr lang="nl-NL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Verdieping palliatieve zorg   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nl-NL" b="1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240 uur</a:t>
            </a:r>
          </a:p>
          <a:p>
            <a:pPr marL="0" indent="0" algn="ctr">
              <a:buNone/>
            </a:pPr>
            <a:r>
              <a:rPr lang="nl-NL" b="1" dirty="0">
                <a:latin typeface="Calibri" panose="020F0502020204030204" pitchFamily="34" charset="0"/>
                <a:cs typeface="Calibri" panose="020F0502020204030204" pitchFamily="34" charset="0"/>
              </a:rPr>
              <a:t>	Geen certificaat</a:t>
            </a:r>
          </a:p>
          <a:p>
            <a:pPr marL="0" indent="0">
              <a:buNone/>
            </a:pPr>
            <a:endParaRPr lang="nl-NL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spcBef>
                <a:spcPts val="0"/>
              </a:spcBef>
            </a:pPr>
            <a:r>
              <a:rPr lang="nl-NL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Verpleegkundige zorg voor ouderen in een kort durende (acute ) opname situatie</a:t>
            </a:r>
            <a:r>
              <a:rPr lang="nl-NL" b="1" dirty="0">
                <a:latin typeface="Calibri" panose="020F0502020204030204" pitchFamily="34" charset="0"/>
                <a:cs typeface="Calibri" panose="020F0502020204030204" pitchFamily="34" charset="0"/>
              </a:rPr>
              <a:t>        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nl-NL" b="1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240 uur</a:t>
            </a:r>
          </a:p>
          <a:p>
            <a:pPr marL="0" indent="0" algn="ctr">
              <a:buNone/>
            </a:pPr>
            <a:r>
              <a:rPr lang="nl-NL" b="1" dirty="0">
                <a:latin typeface="Calibri" panose="020F0502020204030204" pitchFamily="34" charset="0"/>
                <a:cs typeface="Calibri" panose="020F0502020204030204" pitchFamily="34" charset="0"/>
              </a:rPr>
              <a:t>	 wel een certificaat</a:t>
            </a:r>
          </a:p>
          <a:p>
            <a:endParaRPr lang="nl-NL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6ECE99C2-7B71-4567-9885-1003CEFAE36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18191" y="942976"/>
            <a:ext cx="4864491" cy="476249"/>
          </a:xfrm>
        </p:spPr>
        <p:txBody>
          <a:bodyPr/>
          <a:lstStyle/>
          <a:p>
            <a:pPr algn="ctr"/>
            <a:r>
              <a:rPr lang="nl-NL" dirty="0"/>
              <a:t>Leerjaar 4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B35DF689-382E-4877-AC12-4E433C665C60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5857875" y="1581150"/>
            <a:ext cx="5781675" cy="4090987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</a:pPr>
            <a:r>
              <a:rPr lang="nl-NL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Doorstroom naar HBO gezondheidszorg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nl-NL" b="1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240 uur    </a:t>
            </a:r>
          </a:p>
          <a:p>
            <a:pPr marL="0" indent="0" algn="ctr">
              <a:buNone/>
            </a:pPr>
            <a:r>
              <a:rPr lang="nl-NL" b="1" dirty="0">
                <a:latin typeface="Calibri" panose="020F0502020204030204" pitchFamily="34" charset="0"/>
                <a:cs typeface="Calibri" panose="020F0502020204030204" pitchFamily="34" charset="0"/>
              </a:rPr>
              <a:t>geen certificaat</a:t>
            </a:r>
          </a:p>
          <a:p>
            <a:pPr marL="0" indent="0" algn="ctr">
              <a:spcBef>
                <a:spcPts val="0"/>
              </a:spcBef>
              <a:buNone/>
            </a:pPr>
            <a:endParaRPr lang="nl-NL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nl-NL" b="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spcBef>
                <a:spcPts val="0"/>
              </a:spcBef>
            </a:pPr>
            <a:r>
              <a:rPr lang="nl-NL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Zorg in instabiele en acute zorgsi</a:t>
            </a:r>
            <a:r>
              <a:rPr lang="nl-NL" b="1" dirty="0">
                <a:latin typeface="Calibri" panose="020F0502020204030204" pitchFamily="34" charset="0"/>
                <a:cs typeface="Calibri" panose="020F0502020204030204" pitchFamily="34" charset="0"/>
              </a:rPr>
              <a:t>tuaties    </a:t>
            </a:r>
          </a:p>
          <a:p>
            <a:pPr marL="0" indent="0" algn="ctr">
              <a:spcBef>
                <a:spcPts val="0"/>
              </a:spcBef>
              <a:buNone/>
            </a:pPr>
            <a:endParaRPr lang="nl-NL" b="1" dirty="0">
              <a:solidFill>
                <a:srgbClr val="00B0F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nl-NL" b="1" dirty="0">
              <a:solidFill>
                <a:srgbClr val="00B0F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nl-NL" b="1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480 uur </a:t>
            </a:r>
            <a:endParaRPr lang="nl-NL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nl-NL" b="1">
                <a:latin typeface="Calibri" panose="020F0502020204030204" pitchFamily="34" charset="0"/>
                <a:cs typeface="Calibri" panose="020F0502020204030204" pitchFamily="34" charset="0"/>
              </a:rPr>
              <a:t> wel </a:t>
            </a:r>
            <a:r>
              <a:rPr lang="nl-NL" b="1" dirty="0">
                <a:latin typeface="Calibri" panose="020F0502020204030204" pitchFamily="34" charset="0"/>
                <a:cs typeface="Calibri" panose="020F0502020204030204" pitchFamily="34" charset="0"/>
              </a:rPr>
              <a:t>een certificaat</a:t>
            </a:r>
          </a:p>
        </p:txBody>
      </p:sp>
    </p:spTree>
    <p:extLst>
      <p:ext uri="{BB962C8B-B14F-4D97-AF65-F5344CB8AC3E}">
        <p14:creationId xmlns:p14="http://schemas.microsoft.com/office/powerpoint/2010/main" val="42473419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C1FAFE-9EA7-4C9B-A16A-84D38F3393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Hoe bieden we het aan in het 3</a:t>
            </a:r>
            <a:r>
              <a:rPr lang="nl-NL" baseline="30000" dirty="0"/>
              <a:t>e</a:t>
            </a:r>
            <a:r>
              <a:rPr lang="nl-NL" dirty="0"/>
              <a:t> jaar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D8F7D4A-A082-41DA-9046-6677A35242F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B9BC2D37-853D-4A6F-A300-4156A62137AC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D992C051-55E5-40FD-9F08-53D704158F0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FC635237-830E-4E9A-B88C-7308C93C70D5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23104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D65B81-2F49-4813-A898-A12A67C4F8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0"/>
            <a:ext cx="10394707" cy="523875"/>
          </a:xfrm>
        </p:spPr>
        <p:txBody>
          <a:bodyPr>
            <a:normAutofit/>
          </a:bodyPr>
          <a:lstStyle/>
          <a:p>
            <a:pPr algn="ctr"/>
            <a:r>
              <a:rPr lang="nl-NL" sz="2000" dirty="0"/>
              <a:t>Keuzedeel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E812E0D-821D-4316-B541-C5F6CD684B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8356" y="390527"/>
            <a:ext cx="4856158" cy="657223"/>
          </a:xfrm>
        </p:spPr>
        <p:txBody>
          <a:bodyPr/>
          <a:lstStyle/>
          <a:p>
            <a:r>
              <a:rPr lang="nl-NL" dirty="0"/>
              <a:t>Schooldeel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B13B8ED-A550-4EE0-ADA2-7F71D0D502E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85801" y="1209676"/>
            <a:ext cx="5088712" cy="4164909"/>
          </a:xfrm>
        </p:spPr>
        <p:txBody>
          <a:bodyPr>
            <a:normAutofit/>
          </a:bodyPr>
          <a:lstStyle/>
          <a:p>
            <a:r>
              <a:rPr lang="nl-NL" sz="1600" dirty="0"/>
              <a:t>Voor iedereen verplicht</a:t>
            </a:r>
          </a:p>
          <a:p>
            <a:r>
              <a:rPr lang="nl-NL" sz="1600" dirty="0"/>
              <a:t>Duurt een half jaar </a:t>
            </a:r>
          </a:p>
          <a:p>
            <a:r>
              <a:rPr lang="nl-NL" sz="1600" dirty="0"/>
              <a:t>Iedere week 1 ½ week les</a:t>
            </a:r>
          </a:p>
          <a:p>
            <a:r>
              <a:rPr lang="nl-NL" sz="1600" dirty="0"/>
              <a:t>Wordt afgesloten met een opdracht / toets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4DC6AC28-BDE3-4D3F-9B23-AD16EDB4945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007069" y="390528"/>
            <a:ext cx="4864491" cy="523875"/>
          </a:xfrm>
        </p:spPr>
        <p:txBody>
          <a:bodyPr/>
          <a:lstStyle/>
          <a:p>
            <a:r>
              <a:rPr lang="nl-NL" dirty="0"/>
              <a:t>Keuzedeel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9FD6D343-747A-46B5-BC52-B57CC8CACC9C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5993969" y="1209676"/>
            <a:ext cx="5769406" cy="4164909"/>
          </a:xfrm>
        </p:spPr>
        <p:txBody>
          <a:bodyPr>
            <a:normAutofit fontScale="92500"/>
          </a:bodyPr>
          <a:lstStyle/>
          <a:p>
            <a:r>
              <a:rPr lang="nl-NL" dirty="0"/>
              <a:t>Je geeft bij je BPV </a:t>
            </a:r>
            <a:r>
              <a:rPr lang="nl-NL"/>
              <a:t>docent aan </a:t>
            </a:r>
            <a:r>
              <a:rPr lang="nl-NL" dirty="0"/>
              <a:t>of je examen wilt doen.  </a:t>
            </a:r>
          </a:p>
          <a:p>
            <a:r>
              <a:rPr lang="nl-NL" dirty="0"/>
              <a:t>Wordt afgesloten met een examen in de praktijk</a:t>
            </a:r>
          </a:p>
          <a:p>
            <a:r>
              <a:rPr lang="nl-NL" dirty="0"/>
              <a:t>Voor je examen mag doen moet je eerst een GO krijgen</a:t>
            </a:r>
          </a:p>
          <a:p>
            <a:r>
              <a:rPr lang="nl-NL" dirty="0"/>
              <a:t>Hier zijn criteria aan verbonden die staan beschreven in de uitleg die je krijgt van je docent.</a:t>
            </a:r>
          </a:p>
          <a:p>
            <a:r>
              <a:rPr lang="nl-NL" dirty="0"/>
              <a:t>Het examen is een consortium examen</a:t>
            </a:r>
          </a:p>
          <a:p>
            <a:r>
              <a:rPr lang="nl-NL" dirty="0"/>
              <a:t>Je wordt dan ingeschreven bij je school voor dit examen</a:t>
            </a:r>
          </a:p>
        </p:txBody>
      </p:sp>
    </p:spTree>
    <p:extLst>
      <p:ext uri="{BB962C8B-B14F-4D97-AF65-F5344CB8AC3E}">
        <p14:creationId xmlns:p14="http://schemas.microsoft.com/office/powerpoint/2010/main" val="93108510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elangrijke gebeurtenis">
  <a:themeElements>
    <a:clrScheme name="Belangrijke gebeurtenis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346492"/>
      </a:accent1>
      <a:accent2>
        <a:srgbClr val="6DA5D4"/>
      </a:accent2>
      <a:accent3>
        <a:srgbClr val="538C79"/>
      </a:accent3>
      <a:accent4>
        <a:srgbClr val="93B75D"/>
      </a:accent4>
      <a:accent5>
        <a:srgbClr val="DEB050"/>
      </a:accent5>
      <a:accent6>
        <a:srgbClr val="BB5354"/>
      </a:accent6>
      <a:hlink>
        <a:srgbClr val="3289DD"/>
      </a:hlink>
      <a:folHlink>
        <a:srgbClr val="859EB6"/>
      </a:folHlink>
    </a:clrScheme>
    <a:fontScheme name="Belangrijke gebeurtenis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langrijke gebeurtenis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E3530EC-BA5B-407C-9B36-00820F39551C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7E6EAFB7E375B4FA8D2FF7FD64788B7" ma:contentTypeVersion="11" ma:contentTypeDescription="Een nieuw document maken." ma:contentTypeScope="" ma:versionID="be347a3661c201bdaba1158c622a009c">
  <xsd:schema xmlns:xsd="http://www.w3.org/2001/XMLSchema" xmlns:xs="http://www.w3.org/2001/XMLSchema" xmlns:p="http://schemas.microsoft.com/office/2006/metadata/properties" xmlns:ns3="0bfbde32-856c-4dfd-bc38-4322d606c322" xmlns:ns4="169eb86d-0fb8-4364-bb17-d27f6b2029d0" targetNamespace="http://schemas.microsoft.com/office/2006/metadata/properties" ma:root="true" ma:fieldsID="9677344e0c4e757849032e7e67c918ab" ns3:_="" ns4:_="">
    <xsd:import namespace="0bfbde32-856c-4dfd-bc38-4322d606c322"/>
    <xsd:import namespace="169eb86d-0fb8-4364-bb17-d27f6b2029d0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OCR" minOccurs="0"/>
                <xsd:element ref="ns4:MediaServiceDateTaken" minOccurs="0"/>
                <xsd:element ref="ns4:MediaServiceGenerationTime" minOccurs="0"/>
                <xsd:element ref="ns4:MediaServiceEventHashCode" minOccurs="0"/>
                <xsd:element ref="ns4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fbde32-856c-4dfd-bc38-4322d606c32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9eb86d-0fb8-4364-bb17-d27f6b2029d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6E3AB00-F400-4371-803D-8FB13821D269}">
  <ds:schemaRefs>
    <ds:schemaRef ds:uri="http://purl.org/dc/terms/"/>
    <ds:schemaRef ds:uri="http://www.w3.org/XML/1998/namespace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purl.org/dc/dcmitype/"/>
    <ds:schemaRef ds:uri="http://schemas.microsoft.com/office/2006/metadata/properties"/>
    <ds:schemaRef ds:uri="http://schemas.openxmlformats.org/package/2006/metadata/core-properties"/>
    <ds:schemaRef ds:uri="169eb86d-0fb8-4364-bb17-d27f6b2029d0"/>
    <ds:schemaRef ds:uri="0bfbde32-856c-4dfd-bc38-4322d606c322"/>
  </ds:schemaRefs>
</ds:datastoreItem>
</file>

<file path=customXml/itemProps2.xml><?xml version="1.0" encoding="utf-8"?>
<ds:datastoreItem xmlns:ds="http://schemas.openxmlformats.org/officeDocument/2006/customXml" ds:itemID="{13A46DA6-558E-4588-B508-1721576417F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4CE9E09-9EAF-4BEF-B526-5C6B358B277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bfbde32-856c-4dfd-bc38-4322d606c322"/>
    <ds:schemaRef ds:uri="169eb86d-0fb8-4364-bb17-d27f6b2029d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156</Words>
  <Application>Microsoft Office PowerPoint</Application>
  <PresentationFormat>Breedbeeld</PresentationFormat>
  <Paragraphs>45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9" baseType="lpstr">
      <vt:lpstr>Arial</vt:lpstr>
      <vt:lpstr>Calibri</vt:lpstr>
      <vt:lpstr>Impact</vt:lpstr>
      <vt:lpstr>Belangrijke gebeurtenis</vt:lpstr>
      <vt:lpstr>keuzedelen</vt:lpstr>
      <vt:lpstr>Keuzedelen: totaal 960 uur </vt:lpstr>
      <vt:lpstr>Leerjaar 3 en 4</vt:lpstr>
      <vt:lpstr>Hoe bieden we het aan in het 3e jaar</vt:lpstr>
      <vt:lpstr>Keuzedeel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keuzedelen</dc:title>
  <dc:creator>Fluit-van der Molen, Gerda</dc:creator>
  <cp:lastModifiedBy>Ester Varwijk</cp:lastModifiedBy>
  <cp:revision>8</cp:revision>
  <dcterms:created xsi:type="dcterms:W3CDTF">2020-02-08T13:57:49Z</dcterms:created>
  <dcterms:modified xsi:type="dcterms:W3CDTF">2020-02-11T13:11:24Z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0x010100B7E6EAFB7E375B4FA8D2FF7FD64788B7</vt:lpwstr>
  </property>
</Properties>
</file>