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6"/>
  </p:notesMasterIdLst>
  <p:sldIdLst>
    <p:sldId id="257" r:id="rId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4" d="100"/>
          <a:sy n="64" d="100"/>
        </p:scale>
        <p:origin x="102" y="2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E48C39-2B77-4F3E-A963-567C611E83AE}" type="datetimeFigureOut">
              <a:rPr lang="nl-NL" smtClean="0"/>
              <a:t>12-2-2020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6FD369-E3D1-4CB9-B76F-3C832D623F58}" type="slidenum">
              <a:rPr lang="nl-NL" smtClean="0"/>
              <a:t>‹nr.›</a:t>
            </a:fld>
            <a:endParaRPr lang="nl-NL"/>
          </a:p>
        </p:txBody>
      </p:sp>
    </p:spTree>
    <p:extLst>
      <p:ext uri="{BB962C8B-B14F-4D97-AF65-F5344CB8AC3E}">
        <p14:creationId xmlns:p14="http://schemas.microsoft.com/office/powerpoint/2010/main" val="4283895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381000" y="685800"/>
            <a:ext cx="6096000" cy="3429000"/>
          </a:xfrm>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C610E123-304E-4DEC-A582-7D2733146037}" type="slidenum">
              <a:rPr lang="nl-NL" smtClean="0">
                <a:solidFill>
                  <a:prstClr val="black"/>
                </a:solidFill>
              </a:rPr>
              <a:pPr/>
              <a:t>1</a:t>
            </a:fld>
            <a:endParaRPr lang="nl-NL">
              <a:solidFill>
                <a:prstClr val="black"/>
              </a:solidFill>
            </a:endParaRPr>
          </a:p>
        </p:txBody>
      </p:sp>
    </p:spTree>
    <p:extLst>
      <p:ext uri="{BB962C8B-B14F-4D97-AF65-F5344CB8AC3E}">
        <p14:creationId xmlns:p14="http://schemas.microsoft.com/office/powerpoint/2010/main" val="10609199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72310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10972800" cy="1143000"/>
          </a:xfrm>
          <a:prstGeom prst="rect">
            <a:avLst/>
          </a:prstGeom>
        </p:spPr>
        <p:txBody>
          <a:bodyPr/>
          <a:lstStyle/>
          <a:p>
            <a:r>
              <a:rPr lang="nl-NL" smtClean="0"/>
              <a:t>Titelstijl van model bewerken</a:t>
            </a:r>
            <a:endParaRPr lang="nl-NL"/>
          </a:p>
        </p:txBody>
      </p:sp>
      <p:sp>
        <p:nvSpPr>
          <p:cNvPr id="3" name="Tijdelijke aanduiding voor verticale tekst 2"/>
          <p:cNvSpPr>
            <a:spLocks noGrp="1"/>
          </p:cNvSpPr>
          <p:nvPr>
            <p:ph type="body" orient="vert" idx="1"/>
          </p:nvPr>
        </p:nvSpPr>
        <p:spPr>
          <a:xfrm>
            <a:off x="609600" y="1600203"/>
            <a:ext cx="10972800" cy="4525963"/>
          </a:xfrm>
          <a:prstGeom prst="rect">
            <a:avLst/>
          </a:prstGeom>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a:xfrm>
            <a:off x="609600" y="6356353"/>
            <a:ext cx="2844800" cy="365125"/>
          </a:xfrm>
          <a:prstGeom prst="rect">
            <a:avLst/>
          </a:prstGeom>
        </p:spPr>
        <p:txBody>
          <a:bodyPr/>
          <a:lstStyle/>
          <a:p>
            <a:pPr defTabSz="457200"/>
            <a:fld id="{2C59EA3F-D5BE-414E-954C-8E396D4AE404}" type="datetimeFigureOut">
              <a:rPr lang="nl-NL" smtClean="0">
                <a:solidFill>
                  <a:prstClr val="black"/>
                </a:solidFill>
              </a:rPr>
              <a:pPr defTabSz="457200"/>
              <a:t>12-2-2020</a:t>
            </a:fld>
            <a:endParaRPr lang="nl-NL">
              <a:solidFill>
                <a:prstClr val="black"/>
              </a:solidFill>
            </a:endParaRPr>
          </a:p>
        </p:txBody>
      </p:sp>
      <p:sp>
        <p:nvSpPr>
          <p:cNvPr id="5" name="Tijdelijke aanduiding voor voettekst 4"/>
          <p:cNvSpPr>
            <a:spLocks noGrp="1"/>
          </p:cNvSpPr>
          <p:nvPr>
            <p:ph type="ftr" sz="quarter" idx="11"/>
          </p:nvPr>
        </p:nvSpPr>
        <p:spPr>
          <a:xfrm>
            <a:off x="4165600" y="6356353"/>
            <a:ext cx="3860800" cy="365125"/>
          </a:xfrm>
          <a:prstGeom prst="rect">
            <a:avLst/>
          </a:prstGeom>
        </p:spPr>
        <p:txBody>
          <a:bodyPr/>
          <a:lstStyle/>
          <a:p>
            <a:pPr defTabSz="457200"/>
            <a:endParaRPr lang="nl-NL">
              <a:solidFill>
                <a:prstClr val="black"/>
              </a:solidFill>
            </a:endParaRPr>
          </a:p>
        </p:txBody>
      </p:sp>
      <p:sp>
        <p:nvSpPr>
          <p:cNvPr id="6" name="Tijdelijke aanduiding voor dianummer 5"/>
          <p:cNvSpPr>
            <a:spLocks noGrp="1"/>
          </p:cNvSpPr>
          <p:nvPr>
            <p:ph type="sldNum" sz="quarter" idx="12"/>
          </p:nvPr>
        </p:nvSpPr>
        <p:spPr>
          <a:xfrm>
            <a:off x="8737600" y="6356353"/>
            <a:ext cx="2844800" cy="365125"/>
          </a:xfrm>
          <a:prstGeom prst="rect">
            <a:avLst/>
          </a:prstGeom>
        </p:spPr>
        <p:txBody>
          <a:bodyPr/>
          <a:lstStyle/>
          <a:p>
            <a:pPr defTabSz="457200"/>
            <a:fld id="{C3714A7C-4A5F-6644-ABC7-8376E2FF23C3}" type="slidenum">
              <a:rPr lang="nl-NL" smtClean="0">
                <a:solidFill>
                  <a:prstClr val="black"/>
                </a:solidFill>
              </a:rPr>
              <a:pPr defTabSz="457200"/>
              <a:t>‹nr.›</a:t>
            </a:fld>
            <a:endParaRPr lang="nl-NL">
              <a:solidFill>
                <a:prstClr val="black"/>
              </a:solidFill>
            </a:endParaRPr>
          </a:p>
        </p:txBody>
      </p:sp>
    </p:spTree>
    <p:extLst>
      <p:ext uri="{BB962C8B-B14F-4D97-AF65-F5344CB8AC3E}">
        <p14:creationId xmlns:p14="http://schemas.microsoft.com/office/powerpoint/2010/main" val="24107873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839200" y="274641"/>
            <a:ext cx="2743200" cy="5851525"/>
          </a:xfrm>
          <a:prstGeom prst="rect">
            <a:avLst/>
          </a:prstGeom>
        </p:spPr>
        <p:txBody>
          <a:bodyPr vert="eaVert"/>
          <a:lstStyle/>
          <a:p>
            <a:r>
              <a:rPr lang="nl-NL" smtClean="0"/>
              <a:t>Titelstijl van model bewerken</a:t>
            </a:r>
            <a:endParaRPr lang="nl-NL"/>
          </a:p>
        </p:txBody>
      </p:sp>
      <p:sp>
        <p:nvSpPr>
          <p:cNvPr id="3" name="Tijdelijke aanduiding voor verticale tekst 2"/>
          <p:cNvSpPr>
            <a:spLocks noGrp="1"/>
          </p:cNvSpPr>
          <p:nvPr>
            <p:ph type="body" orient="vert" idx="1"/>
          </p:nvPr>
        </p:nvSpPr>
        <p:spPr>
          <a:xfrm>
            <a:off x="609600" y="274641"/>
            <a:ext cx="8026400" cy="5851525"/>
          </a:xfrm>
          <a:prstGeom prst="rect">
            <a:avLst/>
          </a:prstGeom>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a:xfrm>
            <a:off x="609600" y="6356353"/>
            <a:ext cx="2844800" cy="365125"/>
          </a:xfrm>
          <a:prstGeom prst="rect">
            <a:avLst/>
          </a:prstGeom>
        </p:spPr>
        <p:txBody>
          <a:bodyPr/>
          <a:lstStyle/>
          <a:p>
            <a:pPr defTabSz="457200"/>
            <a:fld id="{2C59EA3F-D5BE-414E-954C-8E396D4AE404}" type="datetimeFigureOut">
              <a:rPr lang="nl-NL" smtClean="0">
                <a:solidFill>
                  <a:prstClr val="black"/>
                </a:solidFill>
              </a:rPr>
              <a:pPr defTabSz="457200"/>
              <a:t>12-2-2020</a:t>
            </a:fld>
            <a:endParaRPr lang="nl-NL">
              <a:solidFill>
                <a:prstClr val="black"/>
              </a:solidFill>
            </a:endParaRPr>
          </a:p>
        </p:txBody>
      </p:sp>
      <p:sp>
        <p:nvSpPr>
          <p:cNvPr id="5" name="Tijdelijke aanduiding voor voettekst 4"/>
          <p:cNvSpPr>
            <a:spLocks noGrp="1"/>
          </p:cNvSpPr>
          <p:nvPr>
            <p:ph type="ftr" sz="quarter" idx="11"/>
          </p:nvPr>
        </p:nvSpPr>
        <p:spPr>
          <a:xfrm>
            <a:off x="4165600" y="6356353"/>
            <a:ext cx="3860800" cy="365125"/>
          </a:xfrm>
          <a:prstGeom prst="rect">
            <a:avLst/>
          </a:prstGeom>
        </p:spPr>
        <p:txBody>
          <a:bodyPr/>
          <a:lstStyle/>
          <a:p>
            <a:pPr defTabSz="457200"/>
            <a:endParaRPr lang="nl-NL">
              <a:solidFill>
                <a:prstClr val="black"/>
              </a:solidFill>
            </a:endParaRPr>
          </a:p>
        </p:txBody>
      </p:sp>
      <p:sp>
        <p:nvSpPr>
          <p:cNvPr id="6" name="Tijdelijke aanduiding voor dianummer 5"/>
          <p:cNvSpPr>
            <a:spLocks noGrp="1"/>
          </p:cNvSpPr>
          <p:nvPr>
            <p:ph type="sldNum" sz="quarter" idx="12"/>
          </p:nvPr>
        </p:nvSpPr>
        <p:spPr>
          <a:xfrm>
            <a:off x="8737600" y="6356353"/>
            <a:ext cx="2844800" cy="365125"/>
          </a:xfrm>
          <a:prstGeom prst="rect">
            <a:avLst/>
          </a:prstGeom>
        </p:spPr>
        <p:txBody>
          <a:bodyPr/>
          <a:lstStyle/>
          <a:p>
            <a:pPr defTabSz="457200"/>
            <a:fld id="{C3714A7C-4A5F-6644-ABC7-8376E2FF23C3}" type="slidenum">
              <a:rPr lang="nl-NL" smtClean="0">
                <a:solidFill>
                  <a:prstClr val="black"/>
                </a:solidFill>
              </a:rPr>
              <a:pPr defTabSz="457200"/>
              <a:t>‹nr.›</a:t>
            </a:fld>
            <a:endParaRPr lang="nl-NL">
              <a:solidFill>
                <a:prstClr val="black"/>
              </a:solidFill>
            </a:endParaRPr>
          </a:p>
        </p:txBody>
      </p:sp>
    </p:spTree>
    <p:extLst>
      <p:ext uri="{BB962C8B-B14F-4D97-AF65-F5344CB8AC3E}">
        <p14:creationId xmlns:p14="http://schemas.microsoft.com/office/powerpoint/2010/main" val="3770108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10972800" cy="1143000"/>
          </a:xfrm>
          <a:prstGeom prst="rect">
            <a:avLst/>
          </a:prstGeom>
        </p:spPr>
        <p:txBody>
          <a:bodyPr/>
          <a:lstStyle/>
          <a:p>
            <a:r>
              <a:rPr lang="nl-NL" smtClean="0"/>
              <a:t>Titelstijl van model bewerken</a:t>
            </a:r>
            <a:endParaRPr lang="nl-NL"/>
          </a:p>
        </p:txBody>
      </p:sp>
      <p:sp>
        <p:nvSpPr>
          <p:cNvPr id="3" name="Tijdelijke aanduiding voor inhoud 2"/>
          <p:cNvSpPr>
            <a:spLocks noGrp="1"/>
          </p:cNvSpPr>
          <p:nvPr>
            <p:ph idx="1" hasCustomPrompt="1"/>
          </p:nvPr>
        </p:nvSpPr>
        <p:spPr>
          <a:xfrm>
            <a:off x="1354667" y="1600201"/>
            <a:ext cx="4487333" cy="1346200"/>
          </a:xfrm>
          <a:prstGeom prst="rect">
            <a:avLst/>
          </a:prstGeom>
        </p:spPr>
        <p:txBody>
          <a:bodyPr/>
          <a:lstStyle>
            <a:lvl1pPr marL="0" indent="0">
              <a:buNone/>
              <a:defRPr lang="nl-NL" sz="1200" kern="1200" dirty="0" smtClean="0">
                <a:solidFill>
                  <a:schemeClr val="tx1"/>
                </a:solidFill>
                <a:latin typeface="+mn-lt"/>
                <a:ea typeface="+mn-ea"/>
                <a:cs typeface="+mn-cs"/>
              </a:defRPr>
            </a:lvl1pPr>
            <a:lvl2pPr marL="342900" indent="-342900">
              <a:defRPr/>
            </a:lvl2pPr>
            <a:lvl3pPr marL="342900" indent="-342900">
              <a:defRPr/>
            </a:lvl3pPr>
          </a:lstStyle>
          <a:p>
            <a:pPr lvl="0"/>
            <a:r>
              <a:rPr lang="nl-NL" dirty="0" smtClean="0"/>
              <a:t>Klik om de tekststijl van het model te bewerken</a:t>
            </a:r>
          </a:p>
          <a:p>
            <a:pPr marL="342900" lvl="0" indent="-342900" algn="l" defTabSz="457200" rtl="0" eaLnBrk="1" latinLnBrk="0" hangingPunct="1">
              <a:spcBef>
                <a:spcPct val="20000"/>
              </a:spcBef>
              <a:buFont typeface="Arial"/>
              <a:buChar char="•"/>
            </a:pPr>
            <a:r>
              <a:rPr lang="nl-NL" dirty="0" smtClean="0"/>
              <a:t>Tweede niveau</a:t>
            </a:r>
          </a:p>
          <a:p>
            <a:pPr marL="342900" lvl="0" indent="-342900" algn="l" defTabSz="457200" rtl="0" eaLnBrk="1" latinLnBrk="0" hangingPunct="1">
              <a:spcBef>
                <a:spcPct val="20000"/>
              </a:spcBef>
              <a:buFont typeface="Arial"/>
              <a:buChar char="•"/>
            </a:pPr>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datum 3"/>
          <p:cNvSpPr>
            <a:spLocks noGrp="1"/>
          </p:cNvSpPr>
          <p:nvPr>
            <p:ph type="dt" sz="half" idx="10"/>
          </p:nvPr>
        </p:nvSpPr>
        <p:spPr>
          <a:xfrm>
            <a:off x="609600" y="6356353"/>
            <a:ext cx="2844800" cy="365125"/>
          </a:xfrm>
          <a:prstGeom prst="rect">
            <a:avLst/>
          </a:prstGeom>
        </p:spPr>
        <p:txBody>
          <a:bodyPr/>
          <a:lstStyle/>
          <a:p>
            <a:pPr defTabSz="457200"/>
            <a:fld id="{2C59EA3F-D5BE-414E-954C-8E396D4AE404}" type="datetimeFigureOut">
              <a:rPr lang="nl-NL" smtClean="0">
                <a:solidFill>
                  <a:prstClr val="black"/>
                </a:solidFill>
              </a:rPr>
              <a:pPr defTabSz="457200"/>
              <a:t>12-2-2020</a:t>
            </a:fld>
            <a:endParaRPr lang="nl-NL">
              <a:solidFill>
                <a:prstClr val="black"/>
              </a:solidFill>
            </a:endParaRPr>
          </a:p>
        </p:txBody>
      </p:sp>
      <p:sp>
        <p:nvSpPr>
          <p:cNvPr id="5" name="Tijdelijke aanduiding voor voettekst 4"/>
          <p:cNvSpPr>
            <a:spLocks noGrp="1"/>
          </p:cNvSpPr>
          <p:nvPr>
            <p:ph type="ftr" sz="quarter" idx="11"/>
          </p:nvPr>
        </p:nvSpPr>
        <p:spPr>
          <a:xfrm>
            <a:off x="4165600" y="6356353"/>
            <a:ext cx="3860800" cy="365125"/>
          </a:xfrm>
          <a:prstGeom prst="rect">
            <a:avLst/>
          </a:prstGeom>
        </p:spPr>
        <p:txBody>
          <a:bodyPr/>
          <a:lstStyle/>
          <a:p>
            <a:pPr defTabSz="457200"/>
            <a:endParaRPr lang="nl-NL">
              <a:solidFill>
                <a:prstClr val="black"/>
              </a:solidFill>
            </a:endParaRPr>
          </a:p>
        </p:txBody>
      </p:sp>
      <p:sp>
        <p:nvSpPr>
          <p:cNvPr id="6" name="Tijdelijke aanduiding voor dianummer 5"/>
          <p:cNvSpPr>
            <a:spLocks noGrp="1"/>
          </p:cNvSpPr>
          <p:nvPr>
            <p:ph type="sldNum" sz="quarter" idx="12"/>
          </p:nvPr>
        </p:nvSpPr>
        <p:spPr>
          <a:xfrm>
            <a:off x="8737600" y="6356353"/>
            <a:ext cx="2844800" cy="365125"/>
          </a:xfrm>
          <a:prstGeom prst="rect">
            <a:avLst/>
          </a:prstGeom>
        </p:spPr>
        <p:txBody>
          <a:bodyPr/>
          <a:lstStyle/>
          <a:p>
            <a:pPr defTabSz="457200"/>
            <a:fld id="{C3714A7C-4A5F-6644-ABC7-8376E2FF23C3}" type="slidenum">
              <a:rPr lang="nl-NL" smtClean="0">
                <a:solidFill>
                  <a:prstClr val="black"/>
                </a:solidFill>
              </a:rPr>
              <a:pPr defTabSz="457200"/>
              <a:t>‹nr.›</a:t>
            </a:fld>
            <a:endParaRPr lang="nl-NL">
              <a:solidFill>
                <a:prstClr val="black"/>
              </a:solidFill>
            </a:endParaRPr>
          </a:p>
        </p:txBody>
      </p:sp>
    </p:spTree>
    <p:extLst>
      <p:ext uri="{BB962C8B-B14F-4D97-AF65-F5344CB8AC3E}">
        <p14:creationId xmlns:p14="http://schemas.microsoft.com/office/powerpoint/2010/main" val="21331750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3"/>
            <a:ext cx="10363200" cy="1362075"/>
          </a:xfrm>
          <a:prstGeom prst="rect">
            <a:avLst/>
          </a:prstGeom>
        </p:spPr>
        <p:txBody>
          <a:bodyPr anchor="t"/>
          <a:lstStyle>
            <a:lvl1pPr algn="l">
              <a:defRPr sz="4000" b="1" cap="all"/>
            </a:lvl1pPr>
          </a:lstStyle>
          <a:p>
            <a:r>
              <a:rPr lang="nl-NL" smtClean="0"/>
              <a:t>Titelstijl van model bewerken</a:t>
            </a:r>
            <a:endParaRPr lang="nl-NL"/>
          </a:p>
        </p:txBody>
      </p:sp>
      <p:sp>
        <p:nvSpPr>
          <p:cNvPr id="3" name="Tijdelijke aanduiding voor tekst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tekststijl van het model te bewerken</a:t>
            </a:r>
          </a:p>
        </p:txBody>
      </p:sp>
      <p:sp>
        <p:nvSpPr>
          <p:cNvPr id="4" name="Tijdelijke aanduiding voor datum 3"/>
          <p:cNvSpPr>
            <a:spLocks noGrp="1"/>
          </p:cNvSpPr>
          <p:nvPr>
            <p:ph type="dt" sz="half" idx="10"/>
          </p:nvPr>
        </p:nvSpPr>
        <p:spPr>
          <a:xfrm>
            <a:off x="609600" y="6356353"/>
            <a:ext cx="2844800" cy="365125"/>
          </a:xfrm>
          <a:prstGeom prst="rect">
            <a:avLst/>
          </a:prstGeom>
        </p:spPr>
        <p:txBody>
          <a:bodyPr/>
          <a:lstStyle/>
          <a:p>
            <a:pPr defTabSz="457200"/>
            <a:fld id="{2C59EA3F-D5BE-414E-954C-8E396D4AE404}" type="datetimeFigureOut">
              <a:rPr lang="nl-NL" smtClean="0">
                <a:solidFill>
                  <a:prstClr val="black"/>
                </a:solidFill>
              </a:rPr>
              <a:pPr defTabSz="457200"/>
              <a:t>12-2-2020</a:t>
            </a:fld>
            <a:endParaRPr lang="nl-NL">
              <a:solidFill>
                <a:prstClr val="black"/>
              </a:solidFill>
            </a:endParaRPr>
          </a:p>
        </p:txBody>
      </p:sp>
      <p:sp>
        <p:nvSpPr>
          <p:cNvPr id="5" name="Tijdelijke aanduiding voor voettekst 4"/>
          <p:cNvSpPr>
            <a:spLocks noGrp="1"/>
          </p:cNvSpPr>
          <p:nvPr>
            <p:ph type="ftr" sz="quarter" idx="11"/>
          </p:nvPr>
        </p:nvSpPr>
        <p:spPr>
          <a:xfrm>
            <a:off x="4165600" y="6356353"/>
            <a:ext cx="3860800" cy="365125"/>
          </a:xfrm>
          <a:prstGeom prst="rect">
            <a:avLst/>
          </a:prstGeom>
        </p:spPr>
        <p:txBody>
          <a:bodyPr/>
          <a:lstStyle/>
          <a:p>
            <a:pPr defTabSz="457200"/>
            <a:endParaRPr lang="nl-NL">
              <a:solidFill>
                <a:prstClr val="black"/>
              </a:solidFill>
            </a:endParaRPr>
          </a:p>
        </p:txBody>
      </p:sp>
      <p:sp>
        <p:nvSpPr>
          <p:cNvPr id="6" name="Tijdelijke aanduiding voor dianummer 5"/>
          <p:cNvSpPr>
            <a:spLocks noGrp="1"/>
          </p:cNvSpPr>
          <p:nvPr>
            <p:ph type="sldNum" sz="quarter" idx="12"/>
          </p:nvPr>
        </p:nvSpPr>
        <p:spPr>
          <a:xfrm>
            <a:off x="8737600" y="6356353"/>
            <a:ext cx="2844800" cy="365125"/>
          </a:xfrm>
          <a:prstGeom prst="rect">
            <a:avLst/>
          </a:prstGeom>
        </p:spPr>
        <p:txBody>
          <a:bodyPr/>
          <a:lstStyle/>
          <a:p>
            <a:pPr defTabSz="457200"/>
            <a:fld id="{C3714A7C-4A5F-6644-ABC7-8376E2FF23C3}" type="slidenum">
              <a:rPr lang="nl-NL" smtClean="0">
                <a:solidFill>
                  <a:prstClr val="black"/>
                </a:solidFill>
              </a:rPr>
              <a:pPr defTabSz="457200"/>
              <a:t>‹nr.›</a:t>
            </a:fld>
            <a:endParaRPr lang="nl-NL">
              <a:solidFill>
                <a:prstClr val="black"/>
              </a:solidFill>
            </a:endParaRPr>
          </a:p>
        </p:txBody>
      </p:sp>
    </p:spTree>
    <p:extLst>
      <p:ext uri="{BB962C8B-B14F-4D97-AF65-F5344CB8AC3E}">
        <p14:creationId xmlns:p14="http://schemas.microsoft.com/office/powerpoint/2010/main" val="1848993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10972800" cy="1143000"/>
          </a:xfrm>
          <a:prstGeom prst="rect">
            <a:avLst/>
          </a:prstGeom>
        </p:spPr>
        <p:txBody>
          <a:bodyPr/>
          <a:lstStyle/>
          <a:p>
            <a:r>
              <a:rPr lang="nl-NL" smtClean="0"/>
              <a:t>Titelstijl van model bewerken</a:t>
            </a:r>
            <a:endParaRPr lang="nl-NL"/>
          </a:p>
        </p:txBody>
      </p:sp>
      <p:sp>
        <p:nvSpPr>
          <p:cNvPr id="3" name="Tijdelijke aanduiding voor inhoud 2"/>
          <p:cNvSpPr>
            <a:spLocks noGrp="1"/>
          </p:cNvSpPr>
          <p:nvPr>
            <p:ph sz="half" idx="1"/>
          </p:nvPr>
        </p:nvSpPr>
        <p:spPr>
          <a:xfrm>
            <a:off x="609600" y="1600203"/>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97600" y="1600203"/>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a:xfrm>
            <a:off x="609600" y="6356353"/>
            <a:ext cx="2844800" cy="365125"/>
          </a:xfrm>
          <a:prstGeom prst="rect">
            <a:avLst/>
          </a:prstGeom>
        </p:spPr>
        <p:txBody>
          <a:bodyPr/>
          <a:lstStyle/>
          <a:p>
            <a:pPr defTabSz="457200"/>
            <a:fld id="{2C59EA3F-D5BE-414E-954C-8E396D4AE404}" type="datetimeFigureOut">
              <a:rPr lang="nl-NL" smtClean="0">
                <a:solidFill>
                  <a:prstClr val="black"/>
                </a:solidFill>
              </a:rPr>
              <a:pPr defTabSz="457200"/>
              <a:t>12-2-2020</a:t>
            </a:fld>
            <a:endParaRPr lang="nl-NL">
              <a:solidFill>
                <a:prstClr val="black"/>
              </a:solidFill>
            </a:endParaRPr>
          </a:p>
        </p:txBody>
      </p:sp>
      <p:sp>
        <p:nvSpPr>
          <p:cNvPr id="6" name="Tijdelijke aanduiding voor voettekst 5"/>
          <p:cNvSpPr>
            <a:spLocks noGrp="1"/>
          </p:cNvSpPr>
          <p:nvPr>
            <p:ph type="ftr" sz="quarter" idx="11"/>
          </p:nvPr>
        </p:nvSpPr>
        <p:spPr>
          <a:xfrm>
            <a:off x="4165600" y="6356353"/>
            <a:ext cx="3860800" cy="365125"/>
          </a:xfrm>
          <a:prstGeom prst="rect">
            <a:avLst/>
          </a:prstGeom>
        </p:spPr>
        <p:txBody>
          <a:bodyPr/>
          <a:lstStyle/>
          <a:p>
            <a:pPr defTabSz="457200"/>
            <a:endParaRPr lang="nl-NL">
              <a:solidFill>
                <a:prstClr val="black"/>
              </a:solidFill>
            </a:endParaRPr>
          </a:p>
        </p:txBody>
      </p:sp>
      <p:sp>
        <p:nvSpPr>
          <p:cNvPr id="7" name="Tijdelijke aanduiding voor dianummer 6"/>
          <p:cNvSpPr>
            <a:spLocks noGrp="1"/>
          </p:cNvSpPr>
          <p:nvPr>
            <p:ph type="sldNum" sz="quarter" idx="12"/>
          </p:nvPr>
        </p:nvSpPr>
        <p:spPr>
          <a:xfrm>
            <a:off x="8737600" y="6356353"/>
            <a:ext cx="2844800" cy="365125"/>
          </a:xfrm>
          <a:prstGeom prst="rect">
            <a:avLst/>
          </a:prstGeom>
        </p:spPr>
        <p:txBody>
          <a:bodyPr/>
          <a:lstStyle/>
          <a:p>
            <a:pPr defTabSz="457200"/>
            <a:fld id="{C3714A7C-4A5F-6644-ABC7-8376E2FF23C3}" type="slidenum">
              <a:rPr lang="nl-NL" smtClean="0">
                <a:solidFill>
                  <a:prstClr val="black"/>
                </a:solidFill>
              </a:rPr>
              <a:pPr defTabSz="457200"/>
              <a:t>‹nr.›</a:t>
            </a:fld>
            <a:endParaRPr lang="nl-NL">
              <a:solidFill>
                <a:prstClr val="black"/>
              </a:solidFill>
            </a:endParaRPr>
          </a:p>
        </p:txBody>
      </p:sp>
    </p:spTree>
    <p:extLst>
      <p:ext uri="{BB962C8B-B14F-4D97-AF65-F5344CB8AC3E}">
        <p14:creationId xmlns:p14="http://schemas.microsoft.com/office/powerpoint/2010/main" val="1373307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10972800" cy="1143000"/>
          </a:xfrm>
          <a:prstGeom prst="rect">
            <a:avLst/>
          </a:prstGeom>
        </p:spPr>
        <p:txBody>
          <a:bodyPr/>
          <a:lstStyle>
            <a:lvl1pPr>
              <a:defRPr/>
            </a:lvl1pPr>
          </a:lstStyle>
          <a:p>
            <a:r>
              <a:rPr lang="nl-NL" smtClean="0"/>
              <a:t>Titelstijl van model bewerken</a:t>
            </a:r>
            <a:endParaRPr lang="nl-NL"/>
          </a:p>
        </p:txBody>
      </p:sp>
      <p:sp>
        <p:nvSpPr>
          <p:cNvPr id="3" name="Tijdelijke aanduiding voor tekst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4" name="Tijdelijke aanduiding voor inhoud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93369"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6" name="Tijdelijke aanduiding voor inhoud 5"/>
          <p:cNvSpPr>
            <a:spLocks noGrp="1"/>
          </p:cNvSpPr>
          <p:nvPr>
            <p:ph sz="quarter" idx="4"/>
          </p:nvPr>
        </p:nvSpPr>
        <p:spPr>
          <a:xfrm>
            <a:off x="6193369"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a:xfrm>
            <a:off x="609600" y="6356353"/>
            <a:ext cx="2844800" cy="365125"/>
          </a:xfrm>
          <a:prstGeom prst="rect">
            <a:avLst/>
          </a:prstGeom>
        </p:spPr>
        <p:txBody>
          <a:bodyPr/>
          <a:lstStyle/>
          <a:p>
            <a:pPr defTabSz="457200"/>
            <a:fld id="{2C59EA3F-D5BE-414E-954C-8E396D4AE404}" type="datetimeFigureOut">
              <a:rPr lang="nl-NL" smtClean="0">
                <a:solidFill>
                  <a:prstClr val="black"/>
                </a:solidFill>
              </a:rPr>
              <a:pPr defTabSz="457200"/>
              <a:t>12-2-2020</a:t>
            </a:fld>
            <a:endParaRPr lang="nl-NL">
              <a:solidFill>
                <a:prstClr val="black"/>
              </a:solidFill>
            </a:endParaRPr>
          </a:p>
        </p:txBody>
      </p:sp>
      <p:sp>
        <p:nvSpPr>
          <p:cNvPr id="8" name="Tijdelijke aanduiding voor voettekst 7"/>
          <p:cNvSpPr>
            <a:spLocks noGrp="1"/>
          </p:cNvSpPr>
          <p:nvPr>
            <p:ph type="ftr" sz="quarter" idx="11"/>
          </p:nvPr>
        </p:nvSpPr>
        <p:spPr>
          <a:xfrm>
            <a:off x="4165600" y="6356353"/>
            <a:ext cx="3860800" cy="365125"/>
          </a:xfrm>
          <a:prstGeom prst="rect">
            <a:avLst/>
          </a:prstGeom>
        </p:spPr>
        <p:txBody>
          <a:bodyPr/>
          <a:lstStyle/>
          <a:p>
            <a:pPr defTabSz="457200"/>
            <a:endParaRPr lang="nl-NL">
              <a:solidFill>
                <a:prstClr val="black"/>
              </a:solidFill>
            </a:endParaRPr>
          </a:p>
        </p:txBody>
      </p:sp>
      <p:sp>
        <p:nvSpPr>
          <p:cNvPr id="9" name="Tijdelijke aanduiding voor dianummer 8"/>
          <p:cNvSpPr>
            <a:spLocks noGrp="1"/>
          </p:cNvSpPr>
          <p:nvPr>
            <p:ph type="sldNum" sz="quarter" idx="12"/>
          </p:nvPr>
        </p:nvSpPr>
        <p:spPr>
          <a:xfrm>
            <a:off x="8737600" y="6356353"/>
            <a:ext cx="2844800" cy="365125"/>
          </a:xfrm>
          <a:prstGeom prst="rect">
            <a:avLst/>
          </a:prstGeom>
        </p:spPr>
        <p:txBody>
          <a:bodyPr/>
          <a:lstStyle/>
          <a:p>
            <a:pPr defTabSz="457200"/>
            <a:fld id="{C3714A7C-4A5F-6644-ABC7-8376E2FF23C3}" type="slidenum">
              <a:rPr lang="nl-NL" smtClean="0">
                <a:solidFill>
                  <a:prstClr val="black"/>
                </a:solidFill>
              </a:rPr>
              <a:pPr defTabSz="457200"/>
              <a:t>‹nr.›</a:t>
            </a:fld>
            <a:endParaRPr lang="nl-NL">
              <a:solidFill>
                <a:prstClr val="black"/>
              </a:solidFill>
            </a:endParaRPr>
          </a:p>
        </p:txBody>
      </p:sp>
    </p:spTree>
    <p:extLst>
      <p:ext uri="{BB962C8B-B14F-4D97-AF65-F5344CB8AC3E}">
        <p14:creationId xmlns:p14="http://schemas.microsoft.com/office/powerpoint/2010/main" val="3308795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10972800" cy="1143000"/>
          </a:xfrm>
          <a:prstGeom prst="rect">
            <a:avLst/>
          </a:prstGeom>
        </p:spPr>
        <p:txBody>
          <a:bodyPr/>
          <a:lstStyle/>
          <a:p>
            <a:r>
              <a:rPr lang="nl-NL" smtClean="0"/>
              <a:t>Titelstijl van model bewerken</a:t>
            </a:r>
            <a:endParaRPr lang="nl-NL"/>
          </a:p>
        </p:txBody>
      </p:sp>
      <p:sp>
        <p:nvSpPr>
          <p:cNvPr id="3" name="Tijdelijke aanduiding voor datum 2"/>
          <p:cNvSpPr>
            <a:spLocks noGrp="1"/>
          </p:cNvSpPr>
          <p:nvPr>
            <p:ph type="dt" sz="half" idx="10"/>
          </p:nvPr>
        </p:nvSpPr>
        <p:spPr>
          <a:xfrm>
            <a:off x="609600" y="6356353"/>
            <a:ext cx="2844800" cy="365125"/>
          </a:xfrm>
          <a:prstGeom prst="rect">
            <a:avLst/>
          </a:prstGeom>
        </p:spPr>
        <p:txBody>
          <a:bodyPr/>
          <a:lstStyle/>
          <a:p>
            <a:pPr defTabSz="457200"/>
            <a:fld id="{2C59EA3F-D5BE-414E-954C-8E396D4AE404}" type="datetimeFigureOut">
              <a:rPr lang="nl-NL" smtClean="0">
                <a:solidFill>
                  <a:prstClr val="black"/>
                </a:solidFill>
              </a:rPr>
              <a:pPr defTabSz="457200"/>
              <a:t>12-2-2020</a:t>
            </a:fld>
            <a:endParaRPr lang="nl-NL">
              <a:solidFill>
                <a:prstClr val="black"/>
              </a:solidFill>
            </a:endParaRPr>
          </a:p>
        </p:txBody>
      </p:sp>
      <p:sp>
        <p:nvSpPr>
          <p:cNvPr id="4" name="Tijdelijke aanduiding voor voettekst 3"/>
          <p:cNvSpPr>
            <a:spLocks noGrp="1"/>
          </p:cNvSpPr>
          <p:nvPr>
            <p:ph type="ftr" sz="quarter" idx="11"/>
          </p:nvPr>
        </p:nvSpPr>
        <p:spPr>
          <a:xfrm>
            <a:off x="4165600" y="6356353"/>
            <a:ext cx="3860800" cy="365125"/>
          </a:xfrm>
          <a:prstGeom prst="rect">
            <a:avLst/>
          </a:prstGeom>
        </p:spPr>
        <p:txBody>
          <a:bodyPr/>
          <a:lstStyle/>
          <a:p>
            <a:pPr defTabSz="457200"/>
            <a:endParaRPr lang="nl-NL">
              <a:solidFill>
                <a:prstClr val="black"/>
              </a:solidFill>
            </a:endParaRPr>
          </a:p>
        </p:txBody>
      </p:sp>
      <p:sp>
        <p:nvSpPr>
          <p:cNvPr id="5" name="Tijdelijke aanduiding voor dianummer 4"/>
          <p:cNvSpPr>
            <a:spLocks noGrp="1"/>
          </p:cNvSpPr>
          <p:nvPr>
            <p:ph type="sldNum" sz="quarter" idx="12"/>
          </p:nvPr>
        </p:nvSpPr>
        <p:spPr>
          <a:xfrm>
            <a:off x="8737600" y="6356353"/>
            <a:ext cx="2844800" cy="365125"/>
          </a:xfrm>
          <a:prstGeom prst="rect">
            <a:avLst/>
          </a:prstGeom>
        </p:spPr>
        <p:txBody>
          <a:bodyPr/>
          <a:lstStyle/>
          <a:p>
            <a:pPr defTabSz="457200"/>
            <a:fld id="{C3714A7C-4A5F-6644-ABC7-8376E2FF23C3}" type="slidenum">
              <a:rPr lang="nl-NL" smtClean="0">
                <a:solidFill>
                  <a:prstClr val="black"/>
                </a:solidFill>
              </a:rPr>
              <a:pPr defTabSz="457200"/>
              <a:t>‹nr.›</a:t>
            </a:fld>
            <a:endParaRPr lang="nl-NL">
              <a:solidFill>
                <a:prstClr val="black"/>
              </a:solidFill>
            </a:endParaRPr>
          </a:p>
        </p:txBody>
      </p:sp>
    </p:spTree>
    <p:extLst>
      <p:ext uri="{BB962C8B-B14F-4D97-AF65-F5344CB8AC3E}">
        <p14:creationId xmlns:p14="http://schemas.microsoft.com/office/powerpoint/2010/main" val="19029157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a:xfrm>
            <a:off x="609600" y="6356353"/>
            <a:ext cx="2844800" cy="365125"/>
          </a:xfrm>
          <a:prstGeom prst="rect">
            <a:avLst/>
          </a:prstGeom>
        </p:spPr>
        <p:txBody>
          <a:bodyPr/>
          <a:lstStyle/>
          <a:p>
            <a:pPr defTabSz="457200"/>
            <a:fld id="{2C59EA3F-D5BE-414E-954C-8E396D4AE404}" type="datetimeFigureOut">
              <a:rPr lang="nl-NL" smtClean="0">
                <a:solidFill>
                  <a:prstClr val="black"/>
                </a:solidFill>
              </a:rPr>
              <a:pPr defTabSz="457200"/>
              <a:t>12-2-2020</a:t>
            </a:fld>
            <a:endParaRPr lang="nl-NL">
              <a:solidFill>
                <a:prstClr val="black"/>
              </a:solidFill>
            </a:endParaRPr>
          </a:p>
        </p:txBody>
      </p:sp>
      <p:sp>
        <p:nvSpPr>
          <p:cNvPr id="3" name="Tijdelijke aanduiding voor voettekst 2"/>
          <p:cNvSpPr>
            <a:spLocks noGrp="1"/>
          </p:cNvSpPr>
          <p:nvPr>
            <p:ph type="ftr" sz="quarter" idx="11"/>
          </p:nvPr>
        </p:nvSpPr>
        <p:spPr>
          <a:xfrm>
            <a:off x="4165600" y="6356353"/>
            <a:ext cx="3860800" cy="365125"/>
          </a:xfrm>
          <a:prstGeom prst="rect">
            <a:avLst/>
          </a:prstGeom>
        </p:spPr>
        <p:txBody>
          <a:bodyPr/>
          <a:lstStyle/>
          <a:p>
            <a:pPr defTabSz="457200"/>
            <a:endParaRPr lang="nl-NL">
              <a:solidFill>
                <a:prstClr val="black"/>
              </a:solidFill>
            </a:endParaRPr>
          </a:p>
        </p:txBody>
      </p:sp>
      <p:sp>
        <p:nvSpPr>
          <p:cNvPr id="4" name="Tijdelijke aanduiding voor dianummer 3"/>
          <p:cNvSpPr>
            <a:spLocks noGrp="1"/>
          </p:cNvSpPr>
          <p:nvPr>
            <p:ph type="sldNum" sz="quarter" idx="12"/>
          </p:nvPr>
        </p:nvSpPr>
        <p:spPr>
          <a:xfrm>
            <a:off x="8737600" y="6356353"/>
            <a:ext cx="2844800" cy="365125"/>
          </a:xfrm>
          <a:prstGeom prst="rect">
            <a:avLst/>
          </a:prstGeom>
        </p:spPr>
        <p:txBody>
          <a:bodyPr/>
          <a:lstStyle/>
          <a:p>
            <a:pPr defTabSz="457200"/>
            <a:fld id="{C3714A7C-4A5F-6644-ABC7-8376E2FF23C3}" type="slidenum">
              <a:rPr lang="nl-NL" smtClean="0">
                <a:solidFill>
                  <a:prstClr val="black"/>
                </a:solidFill>
              </a:rPr>
              <a:pPr defTabSz="457200"/>
              <a:t>‹nr.›</a:t>
            </a:fld>
            <a:endParaRPr lang="nl-NL">
              <a:solidFill>
                <a:prstClr val="black"/>
              </a:solidFill>
            </a:endParaRPr>
          </a:p>
        </p:txBody>
      </p:sp>
    </p:spTree>
    <p:extLst>
      <p:ext uri="{BB962C8B-B14F-4D97-AF65-F5344CB8AC3E}">
        <p14:creationId xmlns:p14="http://schemas.microsoft.com/office/powerpoint/2010/main" val="38085615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2" y="273050"/>
            <a:ext cx="4011084" cy="1162050"/>
          </a:xfrm>
          <a:prstGeom prst="rect">
            <a:avLst/>
          </a:prstGeom>
        </p:spPr>
        <p:txBody>
          <a:bodyPr anchor="b"/>
          <a:lstStyle>
            <a:lvl1pPr algn="l">
              <a:defRPr sz="2000" b="1"/>
            </a:lvl1pPr>
          </a:lstStyle>
          <a:p>
            <a:r>
              <a:rPr lang="nl-NL" smtClean="0"/>
              <a:t>Titelstijl van model bewerken</a:t>
            </a:r>
            <a:endParaRPr lang="nl-NL"/>
          </a:p>
        </p:txBody>
      </p:sp>
      <p:sp>
        <p:nvSpPr>
          <p:cNvPr id="3" name="Tijdelijke aanduiding voor inhoud 2"/>
          <p:cNvSpPr>
            <a:spLocks noGrp="1"/>
          </p:cNvSpPr>
          <p:nvPr>
            <p:ph idx="1"/>
          </p:nvPr>
        </p:nvSpPr>
        <p:spPr>
          <a:xfrm>
            <a:off x="4766733" y="273053"/>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609602" y="1435103"/>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5" name="Tijdelijke aanduiding voor datum 4"/>
          <p:cNvSpPr>
            <a:spLocks noGrp="1"/>
          </p:cNvSpPr>
          <p:nvPr>
            <p:ph type="dt" sz="half" idx="10"/>
          </p:nvPr>
        </p:nvSpPr>
        <p:spPr>
          <a:xfrm>
            <a:off x="609600" y="6356353"/>
            <a:ext cx="2844800" cy="365125"/>
          </a:xfrm>
          <a:prstGeom prst="rect">
            <a:avLst/>
          </a:prstGeom>
        </p:spPr>
        <p:txBody>
          <a:bodyPr/>
          <a:lstStyle/>
          <a:p>
            <a:pPr defTabSz="457200"/>
            <a:fld id="{2C59EA3F-D5BE-414E-954C-8E396D4AE404}" type="datetimeFigureOut">
              <a:rPr lang="nl-NL" smtClean="0">
                <a:solidFill>
                  <a:prstClr val="black"/>
                </a:solidFill>
              </a:rPr>
              <a:pPr defTabSz="457200"/>
              <a:t>12-2-2020</a:t>
            </a:fld>
            <a:endParaRPr lang="nl-NL">
              <a:solidFill>
                <a:prstClr val="black"/>
              </a:solidFill>
            </a:endParaRPr>
          </a:p>
        </p:txBody>
      </p:sp>
      <p:sp>
        <p:nvSpPr>
          <p:cNvPr id="6" name="Tijdelijke aanduiding voor voettekst 5"/>
          <p:cNvSpPr>
            <a:spLocks noGrp="1"/>
          </p:cNvSpPr>
          <p:nvPr>
            <p:ph type="ftr" sz="quarter" idx="11"/>
          </p:nvPr>
        </p:nvSpPr>
        <p:spPr>
          <a:xfrm>
            <a:off x="4165600" y="6356353"/>
            <a:ext cx="3860800" cy="365125"/>
          </a:xfrm>
          <a:prstGeom prst="rect">
            <a:avLst/>
          </a:prstGeom>
        </p:spPr>
        <p:txBody>
          <a:bodyPr/>
          <a:lstStyle/>
          <a:p>
            <a:pPr defTabSz="457200"/>
            <a:endParaRPr lang="nl-NL">
              <a:solidFill>
                <a:prstClr val="black"/>
              </a:solidFill>
            </a:endParaRPr>
          </a:p>
        </p:txBody>
      </p:sp>
      <p:sp>
        <p:nvSpPr>
          <p:cNvPr id="7" name="Tijdelijke aanduiding voor dianummer 6"/>
          <p:cNvSpPr>
            <a:spLocks noGrp="1"/>
          </p:cNvSpPr>
          <p:nvPr>
            <p:ph type="sldNum" sz="quarter" idx="12"/>
          </p:nvPr>
        </p:nvSpPr>
        <p:spPr>
          <a:xfrm>
            <a:off x="8737600" y="6356353"/>
            <a:ext cx="2844800" cy="365125"/>
          </a:xfrm>
          <a:prstGeom prst="rect">
            <a:avLst/>
          </a:prstGeom>
        </p:spPr>
        <p:txBody>
          <a:bodyPr/>
          <a:lstStyle/>
          <a:p>
            <a:pPr defTabSz="457200"/>
            <a:fld id="{C3714A7C-4A5F-6644-ABC7-8376E2FF23C3}" type="slidenum">
              <a:rPr lang="nl-NL" smtClean="0">
                <a:solidFill>
                  <a:prstClr val="black"/>
                </a:solidFill>
              </a:rPr>
              <a:pPr defTabSz="457200"/>
              <a:t>‹nr.›</a:t>
            </a:fld>
            <a:endParaRPr lang="nl-NL">
              <a:solidFill>
                <a:prstClr val="black"/>
              </a:solidFill>
            </a:endParaRPr>
          </a:p>
        </p:txBody>
      </p:sp>
    </p:spTree>
    <p:extLst>
      <p:ext uri="{BB962C8B-B14F-4D97-AF65-F5344CB8AC3E}">
        <p14:creationId xmlns:p14="http://schemas.microsoft.com/office/powerpoint/2010/main" val="3098275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a:prstGeom prst="rect">
            <a:avLst/>
          </a:prstGeom>
        </p:spPr>
        <p:txBody>
          <a:bodyPr anchor="b"/>
          <a:lstStyle>
            <a:lvl1pPr algn="l">
              <a:defRPr sz="2000" b="1"/>
            </a:lvl1pPr>
          </a:lstStyle>
          <a:p>
            <a:r>
              <a:rPr lang="nl-NL" smtClean="0"/>
              <a:t>Titelstijl van model bewerken</a:t>
            </a:r>
            <a:endParaRPr lang="nl-NL"/>
          </a:p>
        </p:txBody>
      </p:sp>
      <p:sp>
        <p:nvSpPr>
          <p:cNvPr id="3" name="Tijdelijke aanduiding voor afbeelding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5" name="Tijdelijke aanduiding voor datum 4"/>
          <p:cNvSpPr>
            <a:spLocks noGrp="1"/>
          </p:cNvSpPr>
          <p:nvPr>
            <p:ph type="dt" sz="half" idx="10"/>
          </p:nvPr>
        </p:nvSpPr>
        <p:spPr>
          <a:xfrm>
            <a:off x="609600" y="6356353"/>
            <a:ext cx="2844800" cy="365125"/>
          </a:xfrm>
          <a:prstGeom prst="rect">
            <a:avLst/>
          </a:prstGeom>
        </p:spPr>
        <p:txBody>
          <a:bodyPr/>
          <a:lstStyle/>
          <a:p>
            <a:pPr defTabSz="457200"/>
            <a:fld id="{2C59EA3F-D5BE-414E-954C-8E396D4AE404}" type="datetimeFigureOut">
              <a:rPr lang="nl-NL" smtClean="0">
                <a:solidFill>
                  <a:prstClr val="black"/>
                </a:solidFill>
              </a:rPr>
              <a:pPr defTabSz="457200"/>
              <a:t>12-2-2020</a:t>
            </a:fld>
            <a:endParaRPr lang="nl-NL">
              <a:solidFill>
                <a:prstClr val="black"/>
              </a:solidFill>
            </a:endParaRPr>
          </a:p>
        </p:txBody>
      </p:sp>
      <p:sp>
        <p:nvSpPr>
          <p:cNvPr id="6" name="Tijdelijke aanduiding voor voettekst 5"/>
          <p:cNvSpPr>
            <a:spLocks noGrp="1"/>
          </p:cNvSpPr>
          <p:nvPr>
            <p:ph type="ftr" sz="quarter" idx="11"/>
          </p:nvPr>
        </p:nvSpPr>
        <p:spPr>
          <a:xfrm>
            <a:off x="4165600" y="6356353"/>
            <a:ext cx="3860800" cy="365125"/>
          </a:xfrm>
          <a:prstGeom prst="rect">
            <a:avLst/>
          </a:prstGeom>
        </p:spPr>
        <p:txBody>
          <a:bodyPr/>
          <a:lstStyle/>
          <a:p>
            <a:pPr defTabSz="457200"/>
            <a:endParaRPr lang="nl-NL">
              <a:solidFill>
                <a:prstClr val="black"/>
              </a:solidFill>
            </a:endParaRPr>
          </a:p>
        </p:txBody>
      </p:sp>
      <p:sp>
        <p:nvSpPr>
          <p:cNvPr id="7" name="Tijdelijke aanduiding voor dianummer 6"/>
          <p:cNvSpPr>
            <a:spLocks noGrp="1"/>
          </p:cNvSpPr>
          <p:nvPr>
            <p:ph type="sldNum" sz="quarter" idx="12"/>
          </p:nvPr>
        </p:nvSpPr>
        <p:spPr>
          <a:xfrm>
            <a:off x="8737600" y="6356353"/>
            <a:ext cx="2844800" cy="365125"/>
          </a:xfrm>
          <a:prstGeom prst="rect">
            <a:avLst/>
          </a:prstGeom>
        </p:spPr>
        <p:txBody>
          <a:bodyPr/>
          <a:lstStyle/>
          <a:p>
            <a:pPr defTabSz="457200"/>
            <a:fld id="{C3714A7C-4A5F-6644-ABC7-8376E2FF23C3}" type="slidenum">
              <a:rPr lang="nl-NL" smtClean="0">
                <a:solidFill>
                  <a:prstClr val="black"/>
                </a:solidFill>
              </a:rPr>
              <a:pPr defTabSz="457200"/>
              <a:t>‹nr.›</a:t>
            </a:fld>
            <a:endParaRPr lang="nl-NL">
              <a:solidFill>
                <a:prstClr val="black"/>
              </a:solidFill>
            </a:endParaRPr>
          </a:p>
        </p:txBody>
      </p:sp>
    </p:spTree>
    <p:extLst>
      <p:ext uri="{BB962C8B-B14F-4D97-AF65-F5344CB8AC3E}">
        <p14:creationId xmlns:p14="http://schemas.microsoft.com/office/powerpoint/2010/main" val="16799437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hthoek 6"/>
          <p:cNvSpPr/>
          <p:nvPr userDrawn="1"/>
        </p:nvSpPr>
        <p:spPr>
          <a:xfrm>
            <a:off x="1" y="0"/>
            <a:ext cx="1238251" cy="6858000"/>
          </a:xfrm>
          <a:prstGeom prst="rect">
            <a:avLst/>
          </a:prstGeom>
          <a:solidFill>
            <a:srgbClr val="CCFF3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nl-NL" sz="1800">
              <a:solidFill>
                <a:prstClr val="white"/>
              </a:solidFill>
            </a:endParaRPr>
          </a:p>
        </p:txBody>
      </p:sp>
      <p:pic>
        <p:nvPicPr>
          <p:cNvPr id="8" name="Picture 2"/>
          <p:cNvPicPr>
            <a:picLocks noChangeAspect="1" noChangeArrowheads="1"/>
          </p:cNvPicPr>
          <p:nvPr userDrawn="1"/>
        </p:nvPicPr>
        <p:blipFill>
          <a:blip r:embed="rId13"/>
          <a:srcRect/>
          <a:stretch>
            <a:fillRect/>
          </a:stretch>
        </p:blipFill>
        <p:spPr bwMode="auto">
          <a:xfrm>
            <a:off x="23284" y="17466"/>
            <a:ext cx="1200149" cy="750887"/>
          </a:xfrm>
          <a:prstGeom prst="rect">
            <a:avLst/>
          </a:prstGeom>
          <a:noFill/>
          <a:ln w="9525">
            <a:noFill/>
            <a:miter lim="800000"/>
            <a:headEnd/>
            <a:tailEnd/>
          </a:ln>
        </p:spPr>
      </p:pic>
      <p:sp>
        <p:nvSpPr>
          <p:cNvPr id="9" name="Rechthoek 8"/>
          <p:cNvSpPr/>
          <p:nvPr userDrawn="1"/>
        </p:nvSpPr>
        <p:spPr>
          <a:xfrm>
            <a:off x="1238252" y="6704013"/>
            <a:ext cx="10953749" cy="152400"/>
          </a:xfrm>
          <a:prstGeom prst="rect">
            <a:avLst/>
          </a:prstGeom>
          <a:solidFill>
            <a:srgbClr val="CCFF3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nl-NL" sz="1800">
              <a:solidFill>
                <a:prstClr val="white"/>
              </a:solidFill>
            </a:endParaRPr>
          </a:p>
        </p:txBody>
      </p:sp>
    </p:spTree>
    <p:extLst>
      <p:ext uri="{BB962C8B-B14F-4D97-AF65-F5344CB8AC3E}">
        <p14:creationId xmlns:p14="http://schemas.microsoft.com/office/powerpoint/2010/main" val="19924023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hyperlink" Target="https://nl.wikipedia.org/wiki/Vrije_tijd" TargetMode="External"/><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p:cNvSpPr txBox="1"/>
          <p:nvPr/>
        </p:nvSpPr>
        <p:spPr>
          <a:xfrm>
            <a:off x="1609503" y="157998"/>
            <a:ext cx="5920612" cy="461665"/>
          </a:xfrm>
          <a:prstGeom prst="rect">
            <a:avLst/>
          </a:prstGeom>
          <a:noFill/>
        </p:spPr>
        <p:txBody>
          <a:bodyPr wrap="square" rtlCol="0">
            <a:spAutoFit/>
          </a:bodyPr>
          <a:lstStyle/>
          <a:p>
            <a:pPr fontAlgn="base">
              <a:spcBef>
                <a:spcPct val="0"/>
              </a:spcBef>
              <a:spcAft>
                <a:spcPct val="0"/>
              </a:spcAft>
            </a:pPr>
            <a:r>
              <a:rPr lang="nl-NL" sz="2400" dirty="0" smtClean="0">
                <a:solidFill>
                  <a:prstClr val="black"/>
                </a:solidFill>
                <a:latin typeface="Arial" charset="0"/>
                <a:cs typeface="Arial" charset="0"/>
              </a:rPr>
              <a:t>1920_MLO_5 Mijn </a:t>
            </a:r>
            <a:r>
              <a:rPr lang="nl-NL" sz="2400" dirty="0" smtClean="0">
                <a:solidFill>
                  <a:prstClr val="black"/>
                </a:solidFill>
                <a:latin typeface="Arial" charset="0"/>
                <a:cs typeface="Arial" charset="0"/>
              </a:rPr>
              <a:t>vrijetijd </a:t>
            </a:r>
            <a:r>
              <a:rPr lang="nl-NL" sz="2400" smtClean="0">
                <a:solidFill>
                  <a:prstClr val="black"/>
                </a:solidFill>
                <a:latin typeface="Arial" charset="0"/>
                <a:cs typeface="Arial" charset="0"/>
              </a:rPr>
              <a:t>(instroom)</a:t>
            </a:r>
            <a:endParaRPr lang="nl-NL" sz="2400" dirty="0">
              <a:solidFill>
                <a:prstClr val="black"/>
              </a:solidFill>
              <a:latin typeface="Arial" charset="0"/>
              <a:cs typeface="Arial" charset="0"/>
            </a:endParaRPr>
          </a:p>
        </p:txBody>
      </p:sp>
      <p:sp>
        <p:nvSpPr>
          <p:cNvPr id="5" name="Text Box 7"/>
          <p:cNvSpPr txBox="1">
            <a:spLocks noChangeArrowheads="1"/>
          </p:cNvSpPr>
          <p:nvPr/>
        </p:nvSpPr>
        <p:spPr bwMode="auto">
          <a:xfrm>
            <a:off x="1735595" y="841351"/>
            <a:ext cx="4804542" cy="64633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sz="2400">
                <a:solidFill>
                  <a:schemeClr val="tx1"/>
                </a:solidFill>
                <a:latin typeface="Arial" charset="0"/>
                <a:ea typeface="ＭＳ Ｐゴシック" pitchFamily="36" charset="-128"/>
              </a:defRPr>
            </a:lvl1pPr>
            <a:lvl2pPr marL="37931725" indent="-37474525">
              <a:defRPr sz="2400">
                <a:solidFill>
                  <a:schemeClr val="tx1"/>
                </a:solidFill>
                <a:latin typeface="Arial" charset="0"/>
                <a:ea typeface="ＭＳ Ｐゴシック" pitchFamily="36" charset="-128"/>
              </a:defRPr>
            </a:lvl2pPr>
            <a:lvl3pPr>
              <a:defRPr sz="2400">
                <a:solidFill>
                  <a:schemeClr val="tx1"/>
                </a:solidFill>
                <a:latin typeface="Arial" charset="0"/>
                <a:ea typeface="ＭＳ Ｐゴシック" pitchFamily="36" charset="-128"/>
              </a:defRPr>
            </a:lvl3pPr>
            <a:lvl4pPr>
              <a:defRPr sz="2400">
                <a:solidFill>
                  <a:schemeClr val="tx1"/>
                </a:solidFill>
                <a:latin typeface="Arial" charset="0"/>
                <a:ea typeface="ＭＳ Ｐゴシック" pitchFamily="36" charset="-128"/>
              </a:defRPr>
            </a:lvl4pPr>
            <a:lvl5pPr>
              <a:defRPr sz="2400">
                <a:solidFill>
                  <a:schemeClr val="tx1"/>
                </a:solidFill>
                <a:latin typeface="Arial" charset="0"/>
                <a:ea typeface="ＭＳ Ｐゴシック" pitchFamily="36" charset="-128"/>
              </a:defRPr>
            </a:lvl5pPr>
            <a:lvl6pPr marL="457200" eaLnBrk="0" fontAlgn="base" hangingPunct="0">
              <a:spcBef>
                <a:spcPct val="0"/>
              </a:spcBef>
              <a:spcAft>
                <a:spcPct val="0"/>
              </a:spcAft>
              <a:defRPr sz="2400">
                <a:solidFill>
                  <a:schemeClr val="tx1"/>
                </a:solidFill>
                <a:latin typeface="Arial" charset="0"/>
                <a:ea typeface="ＭＳ Ｐゴシック" pitchFamily="36" charset="-128"/>
              </a:defRPr>
            </a:lvl6pPr>
            <a:lvl7pPr marL="914400" eaLnBrk="0" fontAlgn="base" hangingPunct="0">
              <a:spcBef>
                <a:spcPct val="0"/>
              </a:spcBef>
              <a:spcAft>
                <a:spcPct val="0"/>
              </a:spcAft>
              <a:defRPr sz="2400">
                <a:solidFill>
                  <a:schemeClr val="tx1"/>
                </a:solidFill>
                <a:latin typeface="Arial" charset="0"/>
                <a:ea typeface="ＭＳ Ｐゴシック" pitchFamily="36" charset="-128"/>
              </a:defRPr>
            </a:lvl7pPr>
            <a:lvl8pPr marL="1371600" eaLnBrk="0" fontAlgn="base" hangingPunct="0">
              <a:spcBef>
                <a:spcPct val="0"/>
              </a:spcBef>
              <a:spcAft>
                <a:spcPct val="0"/>
              </a:spcAft>
              <a:defRPr sz="2400">
                <a:solidFill>
                  <a:schemeClr val="tx1"/>
                </a:solidFill>
                <a:latin typeface="Arial" charset="0"/>
                <a:ea typeface="ＭＳ Ｐゴシック" pitchFamily="36" charset="-128"/>
              </a:defRPr>
            </a:lvl8pPr>
            <a:lvl9pPr marL="1828800" eaLnBrk="0" fontAlgn="base" hangingPunct="0">
              <a:spcBef>
                <a:spcPct val="0"/>
              </a:spcBef>
              <a:spcAft>
                <a:spcPct val="0"/>
              </a:spcAft>
              <a:defRPr sz="2400">
                <a:solidFill>
                  <a:schemeClr val="tx1"/>
                </a:solidFill>
                <a:latin typeface="Arial" charset="0"/>
                <a:ea typeface="ＭＳ Ｐゴシック" pitchFamily="36" charset="-128"/>
              </a:defRPr>
            </a:lvl9pPr>
          </a:lstStyle>
          <a:p>
            <a:pPr fontAlgn="base">
              <a:spcBef>
                <a:spcPct val="0"/>
              </a:spcBef>
              <a:spcAft>
                <a:spcPct val="0"/>
              </a:spcAft>
            </a:pPr>
            <a:r>
              <a:rPr lang="nl-NL" sz="1200" b="1" dirty="0">
                <a:solidFill>
                  <a:srgbClr val="1F497D">
                    <a:lumMod val="60000"/>
                    <a:lumOff val="40000"/>
                  </a:srgbClr>
                </a:solidFill>
                <a:latin typeface="Arial" panose="020B0604020202020204" pitchFamily="34" charset="0"/>
                <a:ea typeface="+mn-ea"/>
                <a:cs typeface="Arial" panose="020B0604020202020204" pitchFamily="34" charset="0"/>
              </a:rPr>
              <a:t>Leerdoel</a:t>
            </a:r>
          </a:p>
          <a:p>
            <a:r>
              <a:rPr lang="nl-NL" sz="1200" dirty="0">
                <a:latin typeface="+mn-lt"/>
                <a:ea typeface="Calibri" pitchFamily="34" charset="0"/>
                <a:cs typeface="Arial" panose="020B0604020202020204" pitchFamily="34" charset="0"/>
              </a:rPr>
              <a:t>Weten welke producten en bedrijven er van vrije tijd zijn.</a:t>
            </a:r>
          </a:p>
          <a:p>
            <a:r>
              <a:rPr lang="nl-NL" sz="1200" dirty="0">
                <a:latin typeface="+mn-lt"/>
                <a:ea typeface="Calibri" pitchFamily="34" charset="0"/>
                <a:cs typeface="Arial" panose="020B0604020202020204" pitchFamily="34" charset="0"/>
              </a:rPr>
              <a:t>Trends op het gebied van recreatie en toerisme signaleren en beschrijven.</a:t>
            </a:r>
          </a:p>
        </p:txBody>
      </p:sp>
      <p:sp>
        <p:nvSpPr>
          <p:cNvPr id="6" name="Text Box 8"/>
          <p:cNvSpPr txBox="1">
            <a:spLocks noChangeArrowheads="1"/>
          </p:cNvSpPr>
          <p:nvPr/>
        </p:nvSpPr>
        <p:spPr bwMode="auto">
          <a:xfrm>
            <a:off x="1746056" y="1718645"/>
            <a:ext cx="4794081" cy="1354217"/>
          </a:xfrm>
          <a:prstGeom prst="rect">
            <a:avLst/>
          </a:prstGeom>
          <a:noFill/>
          <a:ln w="9525">
            <a:solidFill>
              <a:schemeClr val="tx1"/>
            </a:solidFill>
            <a:miter lim="800000"/>
            <a:headEnd/>
            <a:tailEnd/>
          </a:ln>
          <a:effectLst/>
        </p:spPr>
        <p:txBody>
          <a:bodyPr wrap="square">
            <a:spAutoFit/>
          </a:bodyPr>
          <a:lstStyle>
            <a:lvl1pPr>
              <a:defRPr sz="2400">
                <a:solidFill>
                  <a:schemeClr val="tx1"/>
                </a:solidFill>
                <a:latin typeface="Arial" charset="0"/>
                <a:ea typeface="ＭＳ Ｐゴシック" pitchFamily="36" charset="-128"/>
              </a:defRPr>
            </a:lvl1pPr>
            <a:lvl2pPr marL="37931725" indent="-37474525">
              <a:defRPr sz="2400">
                <a:solidFill>
                  <a:schemeClr val="tx1"/>
                </a:solidFill>
                <a:latin typeface="Arial" charset="0"/>
                <a:ea typeface="ＭＳ Ｐゴシック" pitchFamily="36" charset="-128"/>
              </a:defRPr>
            </a:lvl2pPr>
            <a:lvl3pPr>
              <a:defRPr sz="2400">
                <a:solidFill>
                  <a:schemeClr val="tx1"/>
                </a:solidFill>
                <a:latin typeface="Arial" charset="0"/>
                <a:ea typeface="ＭＳ Ｐゴシック" pitchFamily="36" charset="-128"/>
              </a:defRPr>
            </a:lvl3pPr>
            <a:lvl4pPr>
              <a:defRPr sz="2400">
                <a:solidFill>
                  <a:schemeClr val="tx1"/>
                </a:solidFill>
                <a:latin typeface="Arial" charset="0"/>
                <a:ea typeface="ＭＳ Ｐゴシック" pitchFamily="36" charset="-128"/>
              </a:defRPr>
            </a:lvl4pPr>
            <a:lvl5pPr>
              <a:defRPr sz="2400">
                <a:solidFill>
                  <a:schemeClr val="tx1"/>
                </a:solidFill>
                <a:latin typeface="Arial" charset="0"/>
                <a:ea typeface="ＭＳ Ｐゴシック" pitchFamily="36" charset="-128"/>
              </a:defRPr>
            </a:lvl5pPr>
            <a:lvl6pPr marL="457200" eaLnBrk="0" fontAlgn="base" hangingPunct="0">
              <a:spcBef>
                <a:spcPct val="0"/>
              </a:spcBef>
              <a:spcAft>
                <a:spcPct val="0"/>
              </a:spcAft>
              <a:defRPr sz="2400">
                <a:solidFill>
                  <a:schemeClr val="tx1"/>
                </a:solidFill>
                <a:latin typeface="Arial" charset="0"/>
                <a:ea typeface="ＭＳ Ｐゴシック" pitchFamily="36" charset="-128"/>
              </a:defRPr>
            </a:lvl6pPr>
            <a:lvl7pPr marL="914400" eaLnBrk="0" fontAlgn="base" hangingPunct="0">
              <a:spcBef>
                <a:spcPct val="0"/>
              </a:spcBef>
              <a:spcAft>
                <a:spcPct val="0"/>
              </a:spcAft>
              <a:defRPr sz="2400">
                <a:solidFill>
                  <a:schemeClr val="tx1"/>
                </a:solidFill>
                <a:latin typeface="Arial" charset="0"/>
                <a:ea typeface="ＭＳ Ｐゴシック" pitchFamily="36" charset="-128"/>
              </a:defRPr>
            </a:lvl7pPr>
            <a:lvl8pPr marL="1371600" eaLnBrk="0" fontAlgn="base" hangingPunct="0">
              <a:spcBef>
                <a:spcPct val="0"/>
              </a:spcBef>
              <a:spcAft>
                <a:spcPct val="0"/>
              </a:spcAft>
              <a:defRPr sz="2400">
                <a:solidFill>
                  <a:schemeClr val="tx1"/>
                </a:solidFill>
                <a:latin typeface="Arial" charset="0"/>
                <a:ea typeface="ＭＳ Ｐゴシック" pitchFamily="36" charset="-128"/>
              </a:defRPr>
            </a:lvl8pPr>
            <a:lvl9pPr marL="1828800" eaLnBrk="0" fontAlgn="base" hangingPunct="0">
              <a:spcBef>
                <a:spcPct val="0"/>
              </a:spcBef>
              <a:spcAft>
                <a:spcPct val="0"/>
              </a:spcAft>
              <a:defRPr sz="2400">
                <a:solidFill>
                  <a:schemeClr val="tx1"/>
                </a:solidFill>
                <a:latin typeface="Arial" charset="0"/>
                <a:ea typeface="ＭＳ Ｐゴシック" pitchFamily="36" charset="-128"/>
              </a:defRPr>
            </a:lvl9pPr>
          </a:lstStyle>
          <a:p>
            <a:pPr indent="-171450" fontAlgn="base">
              <a:spcBef>
                <a:spcPct val="0"/>
              </a:spcBef>
              <a:spcAft>
                <a:spcPct val="0"/>
              </a:spcAft>
              <a:buFont typeface="Arial" pitchFamily="34" charset="0"/>
              <a:buChar char="•"/>
              <a:defRPr/>
            </a:pPr>
            <a:r>
              <a:rPr lang="nl-NL" sz="1200" b="1" dirty="0">
                <a:solidFill>
                  <a:srgbClr val="1F497D">
                    <a:lumMod val="60000"/>
                    <a:lumOff val="40000"/>
                  </a:srgbClr>
                </a:solidFill>
                <a:latin typeface="Arial" panose="020B0604020202020204" pitchFamily="34" charset="0"/>
                <a:ea typeface="+mn-ea"/>
                <a:cs typeface="Arial" panose="020B0604020202020204" pitchFamily="34" charset="0"/>
              </a:rPr>
              <a:t>Leerproduct</a:t>
            </a:r>
            <a:r>
              <a:rPr lang="nl-NL" sz="1100" b="1" dirty="0">
                <a:solidFill>
                  <a:prstClr val="black"/>
                </a:solidFill>
              </a:rPr>
              <a:t/>
            </a:r>
            <a:br>
              <a:rPr lang="nl-NL" sz="1100" b="1" dirty="0">
                <a:solidFill>
                  <a:prstClr val="black"/>
                </a:solidFill>
              </a:rPr>
            </a:br>
            <a:r>
              <a:rPr lang="nl-NL" sz="1100" b="1" dirty="0" smtClean="0">
                <a:solidFill>
                  <a:prstClr val="black"/>
                </a:solidFill>
              </a:rPr>
              <a:t>    </a:t>
            </a:r>
            <a:r>
              <a:rPr lang="nl-NL" sz="1100" dirty="0" smtClean="0">
                <a:solidFill>
                  <a:prstClr val="black"/>
                </a:solidFill>
              </a:rPr>
              <a:t>Een document met daarin:</a:t>
            </a:r>
          </a:p>
          <a:p>
            <a:pPr indent="-171450" fontAlgn="base">
              <a:spcBef>
                <a:spcPct val="0"/>
              </a:spcBef>
              <a:spcAft>
                <a:spcPct val="0"/>
              </a:spcAft>
              <a:buFont typeface="Arial" pitchFamily="34" charset="0"/>
              <a:buChar char="•"/>
              <a:defRPr/>
            </a:pPr>
            <a:r>
              <a:rPr lang="nl-NL" sz="1100" dirty="0" smtClean="0">
                <a:solidFill>
                  <a:prstClr val="black"/>
                </a:solidFill>
              </a:rPr>
              <a:t>1. Top 10 </a:t>
            </a:r>
          </a:p>
          <a:p>
            <a:pPr indent="-171450" fontAlgn="base">
              <a:spcBef>
                <a:spcPct val="0"/>
              </a:spcBef>
              <a:spcAft>
                <a:spcPct val="0"/>
              </a:spcAft>
              <a:buFont typeface="Arial" pitchFamily="34" charset="0"/>
              <a:buChar char="•"/>
              <a:defRPr/>
            </a:pPr>
            <a:r>
              <a:rPr lang="nl-NL" sz="1100" dirty="0" smtClean="0">
                <a:solidFill>
                  <a:prstClr val="black"/>
                </a:solidFill>
              </a:rPr>
              <a:t>1. </a:t>
            </a:r>
            <a:r>
              <a:rPr lang="nl-NL" sz="1200" dirty="0">
                <a:latin typeface="+mn-lt"/>
                <a:ea typeface="Calibri" pitchFamily="34" charset="0"/>
                <a:cs typeface="Arial" panose="020B0604020202020204" pitchFamily="34" charset="0"/>
              </a:rPr>
              <a:t>Visuele weergave van 10 van jouw vrijetijdsbedrijven en –</a:t>
            </a:r>
            <a:r>
              <a:rPr lang="nl-NL" sz="1200" dirty="0" smtClean="0">
                <a:latin typeface="+mn-lt"/>
                <a:ea typeface="Calibri" pitchFamily="34" charset="0"/>
                <a:cs typeface="Arial" panose="020B0604020202020204" pitchFamily="34" charset="0"/>
              </a:rPr>
              <a:t>producten.</a:t>
            </a:r>
          </a:p>
          <a:p>
            <a:pPr indent="-171450" fontAlgn="base">
              <a:spcBef>
                <a:spcPct val="0"/>
              </a:spcBef>
              <a:spcAft>
                <a:spcPct val="0"/>
              </a:spcAft>
              <a:buFont typeface="Arial" pitchFamily="34" charset="0"/>
              <a:buChar char="•"/>
              <a:defRPr/>
            </a:pPr>
            <a:r>
              <a:rPr lang="nl-NL" sz="1200" dirty="0" smtClean="0">
                <a:latin typeface="+mn-lt"/>
                <a:ea typeface="Calibri" pitchFamily="34" charset="0"/>
                <a:cs typeface="Arial" panose="020B0604020202020204" pitchFamily="34" charset="0"/>
              </a:rPr>
              <a:t>2</a:t>
            </a:r>
            <a:r>
              <a:rPr lang="nl-NL" sz="1200" dirty="0">
                <a:latin typeface="+mn-lt"/>
                <a:ea typeface="Calibri" pitchFamily="34" charset="0"/>
                <a:cs typeface="Arial" panose="020B0604020202020204" pitchFamily="34" charset="0"/>
              </a:rPr>
              <a:t>. Visuele weergave van 10 trends en ontwikkelingen op het gebied van toerisme en recreatie die op jouw vrije tijd van toepassing </a:t>
            </a:r>
            <a:r>
              <a:rPr lang="nl-NL" sz="1200" dirty="0" smtClean="0">
                <a:latin typeface="+mn-lt"/>
                <a:ea typeface="Calibri" pitchFamily="34" charset="0"/>
                <a:cs typeface="Arial" panose="020B0604020202020204" pitchFamily="34" charset="0"/>
              </a:rPr>
              <a:t>zijn.</a:t>
            </a:r>
            <a:endParaRPr lang="nl-NL" sz="1200" dirty="0">
              <a:latin typeface="+mn-lt"/>
              <a:ea typeface="Calibri" pitchFamily="34" charset="0"/>
              <a:cs typeface="Arial" panose="020B0604020202020204" pitchFamily="34" charset="0"/>
            </a:endParaRPr>
          </a:p>
          <a:p>
            <a:pPr indent="-171450" fontAlgn="base">
              <a:spcBef>
                <a:spcPct val="0"/>
              </a:spcBef>
              <a:spcAft>
                <a:spcPct val="0"/>
              </a:spcAft>
              <a:buFont typeface="Arial" pitchFamily="34" charset="0"/>
              <a:buChar char="•"/>
              <a:defRPr/>
            </a:pPr>
            <a:r>
              <a:rPr lang="nl-NL" sz="1200" dirty="0">
                <a:latin typeface="+mn-lt"/>
                <a:ea typeface="Calibri" pitchFamily="34" charset="0"/>
                <a:cs typeface="Arial" panose="020B0604020202020204" pitchFamily="34" charset="0"/>
              </a:rPr>
              <a:t>3. </a:t>
            </a:r>
            <a:r>
              <a:rPr lang="nl-NL" sz="1200" dirty="0" smtClean="0">
                <a:latin typeface="+mn-lt"/>
                <a:ea typeface="Calibri" pitchFamily="34" charset="0"/>
                <a:cs typeface="Arial" panose="020B0604020202020204" pitchFamily="34" charset="0"/>
              </a:rPr>
              <a:t>Toelichting op de gekozen vrijetijdsbedrijven </a:t>
            </a:r>
            <a:endParaRPr lang="nl-NL" sz="1200" dirty="0">
              <a:latin typeface="+mn-lt"/>
              <a:ea typeface="Calibri" pitchFamily="34" charset="0"/>
              <a:cs typeface="Arial" panose="020B0604020202020204" pitchFamily="34" charset="0"/>
            </a:endParaRPr>
          </a:p>
        </p:txBody>
      </p:sp>
      <p:sp>
        <p:nvSpPr>
          <p:cNvPr id="7" name="Text Box 9"/>
          <p:cNvSpPr txBox="1">
            <a:spLocks noChangeArrowheads="1"/>
          </p:cNvSpPr>
          <p:nvPr/>
        </p:nvSpPr>
        <p:spPr bwMode="auto">
          <a:xfrm>
            <a:off x="1748372" y="3196015"/>
            <a:ext cx="4794081" cy="30469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176213" indent="-176213">
              <a:tabLst>
                <a:tab pos="176213" algn="l"/>
                <a:tab pos="1163638" algn="l"/>
              </a:tabLst>
              <a:defRPr sz="2400">
                <a:solidFill>
                  <a:schemeClr val="tx1"/>
                </a:solidFill>
                <a:latin typeface="Arial" charset="0"/>
                <a:ea typeface="ＭＳ Ｐゴシック" pitchFamily="36" charset="-128"/>
              </a:defRPr>
            </a:lvl1pPr>
            <a:lvl2pPr marL="37931725" indent="-37474525">
              <a:tabLst>
                <a:tab pos="176213" algn="l"/>
                <a:tab pos="1163638" algn="l"/>
              </a:tabLst>
              <a:defRPr sz="2400">
                <a:solidFill>
                  <a:schemeClr val="tx1"/>
                </a:solidFill>
                <a:latin typeface="Arial" charset="0"/>
                <a:ea typeface="ＭＳ Ｐゴシック" pitchFamily="36" charset="-128"/>
              </a:defRPr>
            </a:lvl2pPr>
            <a:lvl3pPr>
              <a:tabLst>
                <a:tab pos="176213" algn="l"/>
                <a:tab pos="1163638" algn="l"/>
              </a:tabLst>
              <a:defRPr sz="2400">
                <a:solidFill>
                  <a:schemeClr val="tx1"/>
                </a:solidFill>
                <a:latin typeface="Arial" charset="0"/>
                <a:ea typeface="ＭＳ Ｐゴシック" pitchFamily="36" charset="-128"/>
              </a:defRPr>
            </a:lvl3pPr>
            <a:lvl4pPr>
              <a:tabLst>
                <a:tab pos="176213" algn="l"/>
                <a:tab pos="1163638" algn="l"/>
              </a:tabLst>
              <a:defRPr sz="2400">
                <a:solidFill>
                  <a:schemeClr val="tx1"/>
                </a:solidFill>
                <a:latin typeface="Arial" charset="0"/>
                <a:ea typeface="ＭＳ Ｐゴシック" pitchFamily="36" charset="-128"/>
              </a:defRPr>
            </a:lvl4pPr>
            <a:lvl5pPr>
              <a:tabLst>
                <a:tab pos="176213" algn="l"/>
                <a:tab pos="1163638" algn="l"/>
              </a:tabLst>
              <a:defRPr sz="2400">
                <a:solidFill>
                  <a:schemeClr val="tx1"/>
                </a:solidFill>
                <a:latin typeface="Arial" charset="0"/>
                <a:ea typeface="ＭＳ Ｐゴシック" pitchFamily="36" charset="-128"/>
              </a:defRPr>
            </a:lvl5pPr>
            <a:lvl6pPr marL="457200" eaLnBrk="0" fontAlgn="base" hangingPunct="0">
              <a:spcBef>
                <a:spcPct val="0"/>
              </a:spcBef>
              <a:spcAft>
                <a:spcPct val="0"/>
              </a:spcAft>
              <a:tabLst>
                <a:tab pos="176213" algn="l"/>
                <a:tab pos="1163638" algn="l"/>
              </a:tabLst>
              <a:defRPr sz="2400">
                <a:solidFill>
                  <a:schemeClr val="tx1"/>
                </a:solidFill>
                <a:latin typeface="Arial" charset="0"/>
                <a:ea typeface="ＭＳ Ｐゴシック" pitchFamily="36" charset="-128"/>
              </a:defRPr>
            </a:lvl6pPr>
            <a:lvl7pPr marL="914400" eaLnBrk="0" fontAlgn="base" hangingPunct="0">
              <a:spcBef>
                <a:spcPct val="0"/>
              </a:spcBef>
              <a:spcAft>
                <a:spcPct val="0"/>
              </a:spcAft>
              <a:tabLst>
                <a:tab pos="176213" algn="l"/>
                <a:tab pos="1163638" algn="l"/>
              </a:tabLst>
              <a:defRPr sz="2400">
                <a:solidFill>
                  <a:schemeClr val="tx1"/>
                </a:solidFill>
                <a:latin typeface="Arial" charset="0"/>
                <a:ea typeface="ＭＳ Ｐゴシック" pitchFamily="36" charset="-128"/>
              </a:defRPr>
            </a:lvl7pPr>
            <a:lvl8pPr marL="1371600" eaLnBrk="0" fontAlgn="base" hangingPunct="0">
              <a:spcBef>
                <a:spcPct val="0"/>
              </a:spcBef>
              <a:spcAft>
                <a:spcPct val="0"/>
              </a:spcAft>
              <a:tabLst>
                <a:tab pos="176213" algn="l"/>
                <a:tab pos="1163638" algn="l"/>
              </a:tabLst>
              <a:defRPr sz="2400">
                <a:solidFill>
                  <a:schemeClr val="tx1"/>
                </a:solidFill>
                <a:latin typeface="Arial" charset="0"/>
                <a:ea typeface="ＭＳ Ｐゴシック" pitchFamily="36" charset="-128"/>
              </a:defRPr>
            </a:lvl8pPr>
            <a:lvl9pPr marL="1828800" eaLnBrk="0" fontAlgn="base" hangingPunct="0">
              <a:spcBef>
                <a:spcPct val="0"/>
              </a:spcBef>
              <a:spcAft>
                <a:spcPct val="0"/>
              </a:spcAft>
              <a:tabLst>
                <a:tab pos="176213" algn="l"/>
                <a:tab pos="1163638" algn="l"/>
              </a:tabLst>
              <a:defRPr sz="2400">
                <a:solidFill>
                  <a:schemeClr val="tx1"/>
                </a:solidFill>
                <a:latin typeface="Arial" charset="0"/>
                <a:ea typeface="ＭＳ Ｐゴシック" pitchFamily="36" charset="-128"/>
              </a:defRPr>
            </a:lvl9pPr>
          </a:lstStyle>
          <a:p>
            <a:pPr marL="0" indent="0" fontAlgn="base">
              <a:spcBef>
                <a:spcPct val="0"/>
              </a:spcBef>
              <a:spcAft>
                <a:spcPct val="0"/>
              </a:spcAft>
              <a:tabLst/>
            </a:pPr>
            <a:r>
              <a:rPr lang="nl-NL" sz="1200" b="1" dirty="0" err="1">
                <a:solidFill>
                  <a:srgbClr val="1F497D">
                    <a:lumMod val="60000"/>
                    <a:lumOff val="40000"/>
                  </a:srgbClr>
                </a:solidFill>
                <a:latin typeface="Arial" panose="020B0604020202020204" pitchFamily="34" charset="0"/>
                <a:ea typeface="+mn-ea"/>
                <a:cs typeface="Arial" panose="020B0604020202020204" pitchFamily="34" charset="0"/>
              </a:rPr>
              <a:t>Leerpad</a:t>
            </a:r>
            <a:r>
              <a:rPr lang="nl-NL" sz="1100" b="1" dirty="0">
                <a:solidFill>
                  <a:prstClr val="black"/>
                </a:solidFill>
                <a:ea typeface="Calibri" pitchFamily="34" charset="0"/>
                <a:cs typeface="Arial" charset="0"/>
              </a:rPr>
              <a:t>		         	</a:t>
            </a:r>
            <a:r>
              <a:rPr lang="nl-NL" sz="1100" b="1" dirty="0" smtClean="0">
                <a:solidFill>
                  <a:prstClr val="black"/>
                </a:solidFill>
                <a:ea typeface="Calibri" pitchFamily="34" charset="0"/>
                <a:cs typeface="Arial" charset="0"/>
              </a:rPr>
              <a:t>		</a:t>
            </a:r>
            <a:endParaRPr lang="nl-NL" sz="1100" b="1" dirty="0">
              <a:solidFill>
                <a:srgbClr val="0070C0"/>
              </a:solidFill>
              <a:ea typeface="Calibri" pitchFamily="34" charset="0"/>
              <a:cs typeface="Arial" charset="0"/>
            </a:endParaRPr>
          </a:p>
          <a:p>
            <a:pPr marL="0"/>
            <a:r>
              <a:rPr lang="nl-NL" sz="1200" dirty="0">
                <a:latin typeface="+mn-lt"/>
                <a:ea typeface="Calibri" pitchFamily="34" charset="0"/>
                <a:cs typeface="Arial" panose="020B0604020202020204" pitchFamily="34" charset="0"/>
              </a:rPr>
              <a:t> 1. </a:t>
            </a:r>
            <a:r>
              <a:rPr lang="nl-NL" sz="1200" dirty="0" smtClean="0">
                <a:latin typeface="+mn-lt"/>
                <a:ea typeface="Calibri" pitchFamily="34" charset="0"/>
                <a:cs typeface="Arial" panose="020B0604020202020204" pitchFamily="34" charset="0"/>
              </a:rPr>
              <a:t>Denk na over welke vrijetijdsbedrijven </a:t>
            </a:r>
            <a:r>
              <a:rPr lang="nl-NL" sz="1200" dirty="0">
                <a:latin typeface="+mn-lt"/>
                <a:ea typeface="Calibri" pitchFamily="34" charset="0"/>
                <a:cs typeface="Arial" panose="020B0604020202020204" pitchFamily="34" charset="0"/>
              </a:rPr>
              <a:t>en </a:t>
            </a:r>
            <a:r>
              <a:rPr lang="nl-NL" sz="1200" dirty="0" smtClean="0">
                <a:latin typeface="+mn-lt"/>
                <a:ea typeface="Calibri" pitchFamily="34" charset="0"/>
                <a:cs typeface="Arial" panose="020B0604020202020204" pitchFamily="34" charset="0"/>
              </a:rPr>
              <a:t>–  producten jij gebruikt </a:t>
            </a:r>
            <a:r>
              <a:rPr lang="nl-NL" sz="1200" dirty="0">
                <a:latin typeface="+mn-lt"/>
                <a:ea typeface="Calibri" pitchFamily="34" charset="0"/>
                <a:cs typeface="Arial" panose="020B0604020202020204" pitchFamily="34" charset="0"/>
              </a:rPr>
              <a:t>hebt </a:t>
            </a:r>
            <a:r>
              <a:rPr lang="nl-NL" sz="1200" dirty="0" smtClean="0">
                <a:latin typeface="+mn-lt"/>
                <a:ea typeface="Calibri" pitchFamily="34" charset="0"/>
                <a:cs typeface="Arial" panose="020B0604020202020204" pitchFamily="34" charset="0"/>
              </a:rPr>
              <a:t> </a:t>
            </a:r>
            <a:r>
              <a:rPr lang="nl-NL" sz="1200" dirty="0">
                <a:latin typeface="+mn-lt"/>
                <a:ea typeface="Calibri" pitchFamily="34" charset="0"/>
                <a:cs typeface="Arial" panose="020B0604020202020204" pitchFamily="34" charset="0"/>
              </a:rPr>
              <a:t>afgelopen </a:t>
            </a:r>
            <a:r>
              <a:rPr lang="nl-NL" sz="1200" dirty="0" smtClean="0">
                <a:latin typeface="+mn-lt"/>
                <a:ea typeface="Calibri" pitchFamily="34" charset="0"/>
                <a:cs typeface="Arial" panose="020B0604020202020204" pitchFamily="34" charset="0"/>
              </a:rPr>
              <a:t>jaar.  Zoek afbeeldingen die hierbij passen en denk na over jouw top 10.</a:t>
            </a:r>
          </a:p>
          <a:p>
            <a:pPr marL="0"/>
            <a:r>
              <a:rPr lang="nl-NL" sz="1200" dirty="0" smtClean="0">
                <a:latin typeface="+mn-lt"/>
                <a:ea typeface="Calibri" pitchFamily="34" charset="0"/>
                <a:cs typeface="Arial" panose="020B0604020202020204" pitchFamily="34" charset="0"/>
              </a:rPr>
              <a:t>2. Je gaat op zoek naar trends en ontwikkelingen die van invloed zijn of passen bij de activiteiten. </a:t>
            </a:r>
          </a:p>
          <a:p>
            <a:pPr marL="0"/>
            <a:r>
              <a:rPr lang="nl-NL" sz="1200" dirty="0" smtClean="0">
                <a:latin typeface="+mn-lt"/>
                <a:ea typeface="Calibri" pitchFamily="34" charset="0"/>
                <a:cs typeface="Arial" panose="020B0604020202020204" pitchFamily="34" charset="0"/>
              </a:rPr>
              <a:t>3. Je maakt een document waarin je jouw vrijetijdsbedrijven en- producten in een top 10 plaatst. Je zorgt voor een toelichting per bedrijf. Je schrijft per bedrijf; algemene omschrij</a:t>
            </a:r>
            <a:r>
              <a:rPr lang="nl-NL" sz="1200" dirty="0">
                <a:latin typeface="+mn-lt"/>
                <a:ea typeface="Calibri" pitchFamily="34" charset="0"/>
                <a:cs typeface="Arial" panose="020B0604020202020204" pitchFamily="34" charset="0"/>
              </a:rPr>
              <a:t>ving bedrijf, wat doet het bedrijf en welke doelgroep ze aantrekken, wat het bedrijf zou kunnen doen om je vaker terug te laten komen, je meer geld te laten besteden of dat je er langer zou verblijven.  </a:t>
            </a:r>
          </a:p>
          <a:p>
            <a:pPr marL="0"/>
            <a:r>
              <a:rPr lang="nl-NL" sz="1200" dirty="0" smtClean="0">
                <a:latin typeface="+mn-lt"/>
                <a:ea typeface="Calibri" pitchFamily="34" charset="0"/>
                <a:cs typeface="Arial" panose="020B0604020202020204" pitchFamily="34" charset="0"/>
              </a:rPr>
              <a:t>4. Beschrijf in je eigen woorden welke 10 trends of ontwikkelingen van invloed zijn op jouw gekozen vrijetijdsbedrijven of vrijetijdsproducten.</a:t>
            </a:r>
          </a:p>
          <a:p>
            <a:pPr marL="0"/>
            <a:r>
              <a:rPr lang="nl-NL" sz="1200" dirty="0" smtClean="0">
                <a:latin typeface="+mn-lt"/>
                <a:ea typeface="Calibri" pitchFamily="34" charset="0"/>
                <a:cs typeface="Arial" panose="020B0604020202020204" pitchFamily="34" charset="0"/>
              </a:rPr>
              <a:t>5. Zorg voor een net vormgegeven document, dat visueel aantrekkelijk is en APA bronvermelding bevat. </a:t>
            </a:r>
            <a:endParaRPr lang="nl-NL" sz="1200" dirty="0">
              <a:latin typeface="+mn-lt"/>
              <a:ea typeface="Calibri" pitchFamily="34" charset="0"/>
              <a:cs typeface="Arial" panose="020B0604020202020204" pitchFamily="34" charset="0"/>
            </a:endParaRPr>
          </a:p>
        </p:txBody>
      </p:sp>
      <p:sp>
        <p:nvSpPr>
          <p:cNvPr id="8" name="Text Box 14"/>
          <p:cNvSpPr txBox="1">
            <a:spLocks noChangeArrowheads="1"/>
          </p:cNvSpPr>
          <p:nvPr/>
        </p:nvSpPr>
        <p:spPr bwMode="auto">
          <a:xfrm>
            <a:off x="7530115" y="3840850"/>
            <a:ext cx="4220605" cy="553998"/>
          </a:xfrm>
          <a:prstGeom prst="rect">
            <a:avLst/>
          </a:prstGeom>
          <a:noFill/>
          <a:ln w="9525">
            <a:solidFill>
              <a:schemeClr val="tx1"/>
            </a:solidFill>
            <a:miter lim="800000"/>
            <a:headEnd/>
            <a:tailEnd/>
          </a:ln>
          <a:effectLst/>
        </p:spPr>
        <p:txBody>
          <a:bodyPr wrap="square">
            <a:spAutoFit/>
          </a:bodyPr>
          <a:lstStyle>
            <a:lvl1pPr marL="457200" indent="-457200" defTabSz="808038">
              <a:defRPr sz="2400">
                <a:solidFill>
                  <a:schemeClr val="tx1"/>
                </a:solidFill>
                <a:latin typeface="Arial" charset="0"/>
                <a:ea typeface="ＭＳ Ｐゴシック" pitchFamily="36" charset="-128"/>
              </a:defRPr>
            </a:lvl1pPr>
            <a:lvl2pPr marL="37931725" indent="-37474525" defTabSz="808038">
              <a:defRPr sz="2400">
                <a:solidFill>
                  <a:schemeClr val="tx1"/>
                </a:solidFill>
                <a:latin typeface="Arial" charset="0"/>
                <a:ea typeface="ＭＳ Ｐゴシック" pitchFamily="36" charset="-128"/>
              </a:defRPr>
            </a:lvl2pPr>
            <a:lvl3pPr>
              <a:defRPr sz="2400">
                <a:solidFill>
                  <a:schemeClr val="tx1"/>
                </a:solidFill>
                <a:latin typeface="Arial" charset="0"/>
                <a:ea typeface="ＭＳ Ｐゴシック" pitchFamily="36" charset="-128"/>
              </a:defRPr>
            </a:lvl3pPr>
            <a:lvl4pPr>
              <a:defRPr sz="2400">
                <a:solidFill>
                  <a:schemeClr val="tx1"/>
                </a:solidFill>
                <a:latin typeface="Arial" charset="0"/>
                <a:ea typeface="ＭＳ Ｐゴシック" pitchFamily="36" charset="-128"/>
              </a:defRPr>
            </a:lvl4pPr>
            <a:lvl5pPr>
              <a:defRPr sz="2400">
                <a:solidFill>
                  <a:schemeClr val="tx1"/>
                </a:solidFill>
                <a:latin typeface="Arial" charset="0"/>
                <a:ea typeface="ＭＳ Ｐゴシック" pitchFamily="36" charset="-128"/>
              </a:defRPr>
            </a:lvl5pPr>
            <a:lvl6pPr marL="457200" eaLnBrk="0" fontAlgn="base" hangingPunct="0">
              <a:spcBef>
                <a:spcPct val="0"/>
              </a:spcBef>
              <a:spcAft>
                <a:spcPct val="0"/>
              </a:spcAft>
              <a:defRPr sz="2400">
                <a:solidFill>
                  <a:schemeClr val="tx1"/>
                </a:solidFill>
                <a:latin typeface="Arial" charset="0"/>
                <a:ea typeface="ＭＳ Ｐゴシック" pitchFamily="36" charset="-128"/>
              </a:defRPr>
            </a:lvl6pPr>
            <a:lvl7pPr marL="914400" eaLnBrk="0" fontAlgn="base" hangingPunct="0">
              <a:spcBef>
                <a:spcPct val="0"/>
              </a:spcBef>
              <a:spcAft>
                <a:spcPct val="0"/>
              </a:spcAft>
              <a:defRPr sz="2400">
                <a:solidFill>
                  <a:schemeClr val="tx1"/>
                </a:solidFill>
                <a:latin typeface="Arial" charset="0"/>
                <a:ea typeface="ＭＳ Ｐゴシック" pitchFamily="36" charset="-128"/>
              </a:defRPr>
            </a:lvl7pPr>
            <a:lvl8pPr marL="1371600" eaLnBrk="0" fontAlgn="base" hangingPunct="0">
              <a:spcBef>
                <a:spcPct val="0"/>
              </a:spcBef>
              <a:spcAft>
                <a:spcPct val="0"/>
              </a:spcAft>
              <a:defRPr sz="2400">
                <a:solidFill>
                  <a:schemeClr val="tx1"/>
                </a:solidFill>
                <a:latin typeface="Arial" charset="0"/>
                <a:ea typeface="ＭＳ Ｐゴシック" pitchFamily="36" charset="-128"/>
              </a:defRPr>
            </a:lvl8pPr>
            <a:lvl9pPr marL="1828800" eaLnBrk="0" fontAlgn="base" hangingPunct="0">
              <a:spcBef>
                <a:spcPct val="0"/>
              </a:spcBef>
              <a:spcAft>
                <a:spcPct val="0"/>
              </a:spcAft>
              <a:defRPr sz="2400">
                <a:solidFill>
                  <a:schemeClr val="tx1"/>
                </a:solidFill>
                <a:latin typeface="Arial" charset="0"/>
                <a:ea typeface="ＭＳ Ｐゴシック" pitchFamily="36" charset="-128"/>
              </a:defRPr>
            </a:lvl9pPr>
          </a:lstStyle>
          <a:p>
            <a:pPr>
              <a:spcBef>
                <a:spcPct val="50000"/>
              </a:spcBef>
            </a:pPr>
            <a:r>
              <a:rPr lang="nl-NL" sz="1200" b="1" dirty="0">
                <a:solidFill>
                  <a:srgbClr val="1F497D">
                    <a:lumMod val="60000"/>
                    <a:lumOff val="40000"/>
                  </a:srgbClr>
                </a:solidFill>
                <a:latin typeface="Arial" panose="020B0604020202020204" pitchFamily="34" charset="0"/>
                <a:ea typeface="+mn-ea"/>
                <a:cs typeface="Arial" panose="020B0604020202020204" pitchFamily="34" charset="0"/>
              </a:rPr>
              <a:t>Bronnen</a:t>
            </a:r>
          </a:p>
          <a:p>
            <a:pPr>
              <a:spcBef>
                <a:spcPct val="50000"/>
              </a:spcBef>
            </a:pPr>
            <a:r>
              <a:rPr lang="nl-NL" sz="1200" dirty="0" smtClean="0">
                <a:latin typeface="+mn-lt"/>
                <a:ea typeface="Calibri" pitchFamily="34" charset="0"/>
                <a:cs typeface="Arial" panose="020B0604020202020204" pitchFamily="34" charset="0"/>
                <a:hlinkClick r:id="rId3"/>
              </a:rPr>
              <a:t>https</a:t>
            </a:r>
            <a:r>
              <a:rPr lang="nl-NL" sz="1200" dirty="0">
                <a:latin typeface="+mn-lt"/>
                <a:ea typeface="Calibri" pitchFamily="34" charset="0"/>
                <a:cs typeface="Arial" panose="020B0604020202020204" pitchFamily="34" charset="0"/>
                <a:hlinkClick r:id="rId3"/>
              </a:rPr>
              <a:t>://nl.wikipedia.org/wiki/Vrije_tijd</a:t>
            </a:r>
            <a:r>
              <a:rPr lang="nl-NL" sz="1200">
                <a:latin typeface="+mn-lt"/>
                <a:ea typeface="Calibri" pitchFamily="34" charset="0"/>
                <a:cs typeface="Arial" panose="020B0604020202020204" pitchFamily="34" charset="0"/>
              </a:rPr>
              <a:t>; </a:t>
            </a:r>
            <a:endParaRPr lang="nl-NL" sz="1200" dirty="0">
              <a:latin typeface="+mn-lt"/>
              <a:ea typeface="Calibri" pitchFamily="34" charset="0"/>
              <a:cs typeface="Arial" panose="020B0604020202020204" pitchFamily="34" charset="0"/>
            </a:endParaRPr>
          </a:p>
        </p:txBody>
      </p:sp>
      <p:sp>
        <p:nvSpPr>
          <p:cNvPr id="11" name="Text Box 14"/>
          <p:cNvSpPr txBox="1">
            <a:spLocks noChangeArrowheads="1"/>
          </p:cNvSpPr>
          <p:nvPr/>
        </p:nvSpPr>
        <p:spPr bwMode="auto">
          <a:xfrm>
            <a:off x="7530115" y="2832892"/>
            <a:ext cx="4220604" cy="461665"/>
          </a:xfrm>
          <a:prstGeom prst="rect">
            <a:avLst/>
          </a:prstGeom>
          <a:noFill/>
          <a:ln w="9525">
            <a:solidFill>
              <a:schemeClr val="tx1"/>
            </a:solidFill>
            <a:miter lim="800000"/>
            <a:headEnd/>
            <a:tailEnd/>
          </a:ln>
          <a:effectLst/>
        </p:spPr>
        <p:txBody>
          <a:bodyPr wrap="square">
            <a:spAutoFit/>
          </a:bodyPr>
          <a:lstStyle>
            <a:lvl1pPr marL="457200" indent="-457200" defTabSz="808038">
              <a:defRPr sz="2400">
                <a:solidFill>
                  <a:schemeClr val="tx1"/>
                </a:solidFill>
                <a:latin typeface="Arial" charset="0"/>
                <a:ea typeface="ＭＳ Ｐゴシック" pitchFamily="36" charset="-128"/>
              </a:defRPr>
            </a:lvl1pPr>
            <a:lvl2pPr marL="37931725" indent="-37474525" defTabSz="808038">
              <a:defRPr sz="2400">
                <a:solidFill>
                  <a:schemeClr val="tx1"/>
                </a:solidFill>
                <a:latin typeface="Arial" charset="0"/>
                <a:ea typeface="ＭＳ Ｐゴシック" pitchFamily="36" charset="-128"/>
              </a:defRPr>
            </a:lvl2pPr>
            <a:lvl3pPr>
              <a:defRPr sz="2400">
                <a:solidFill>
                  <a:schemeClr val="tx1"/>
                </a:solidFill>
                <a:latin typeface="Arial" charset="0"/>
                <a:ea typeface="ＭＳ Ｐゴシック" pitchFamily="36" charset="-128"/>
              </a:defRPr>
            </a:lvl3pPr>
            <a:lvl4pPr>
              <a:defRPr sz="2400">
                <a:solidFill>
                  <a:schemeClr val="tx1"/>
                </a:solidFill>
                <a:latin typeface="Arial" charset="0"/>
                <a:ea typeface="ＭＳ Ｐゴシック" pitchFamily="36" charset="-128"/>
              </a:defRPr>
            </a:lvl4pPr>
            <a:lvl5pPr>
              <a:defRPr sz="2400">
                <a:solidFill>
                  <a:schemeClr val="tx1"/>
                </a:solidFill>
                <a:latin typeface="Arial" charset="0"/>
                <a:ea typeface="ＭＳ Ｐゴシック" pitchFamily="36" charset="-128"/>
              </a:defRPr>
            </a:lvl5pPr>
            <a:lvl6pPr marL="457200" eaLnBrk="0" fontAlgn="base" hangingPunct="0">
              <a:spcBef>
                <a:spcPct val="0"/>
              </a:spcBef>
              <a:spcAft>
                <a:spcPct val="0"/>
              </a:spcAft>
              <a:defRPr sz="2400">
                <a:solidFill>
                  <a:schemeClr val="tx1"/>
                </a:solidFill>
                <a:latin typeface="Arial" charset="0"/>
                <a:ea typeface="ＭＳ Ｐゴシック" pitchFamily="36" charset="-128"/>
              </a:defRPr>
            </a:lvl6pPr>
            <a:lvl7pPr marL="914400" eaLnBrk="0" fontAlgn="base" hangingPunct="0">
              <a:spcBef>
                <a:spcPct val="0"/>
              </a:spcBef>
              <a:spcAft>
                <a:spcPct val="0"/>
              </a:spcAft>
              <a:defRPr sz="2400">
                <a:solidFill>
                  <a:schemeClr val="tx1"/>
                </a:solidFill>
                <a:latin typeface="Arial" charset="0"/>
                <a:ea typeface="ＭＳ Ｐゴシック" pitchFamily="36" charset="-128"/>
              </a:defRPr>
            </a:lvl7pPr>
            <a:lvl8pPr marL="1371600" eaLnBrk="0" fontAlgn="base" hangingPunct="0">
              <a:spcBef>
                <a:spcPct val="0"/>
              </a:spcBef>
              <a:spcAft>
                <a:spcPct val="0"/>
              </a:spcAft>
              <a:defRPr sz="2400">
                <a:solidFill>
                  <a:schemeClr val="tx1"/>
                </a:solidFill>
                <a:latin typeface="Arial" charset="0"/>
                <a:ea typeface="ＭＳ Ｐゴシック" pitchFamily="36" charset="-128"/>
              </a:defRPr>
            </a:lvl8pPr>
            <a:lvl9pPr marL="1828800" eaLnBrk="0" fontAlgn="base" hangingPunct="0">
              <a:spcBef>
                <a:spcPct val="0"/>
              </a:spcBef>
              <a:spcAft>
                <a:spcPct val="0"/>
              </a:spcAft>
              <a:defRPr sz="2400">
                <a:solidFill>
                  <a:schemeClr val="tx1"/>
                </a:solidFill>
                <a:latin typeface="Arial" charset="0"/>
                <a:ea typeface="ＭＳ Ｐゴシック" pitchFamily="36" charset="-128"/>
              </a:defRPr>
            </a:lvl9pPr>
          </a:lstStyle>
          <a:p>
            <a:pPr>
              <a:spcBef>
                <a:spcPct val="50000"/>
              </a:spcBef>
            </a:pPr>
            <a:r>
              <a:rPr lang="nl-NL" sz="1200" b="1" dirty="0">
                <a:solidFill>
                  <a:srgbClr val="4F81BD"/>
                </a:solidFill>
              </a:rPr>
              <a:t>Bijeenkomsten </a:t>
            </a:r>
          </a:p>
          <a:p>
            <a:r>
              <a:rPr lang="nl-NL" sz="1200" dirty="0" smtClean="0">
                <a:latin typeface="+mn-lt"/>
                <a:ea typeface="Calibri" pitchFamily="34" charset="0"/>
                <a:cs typeface="Arial" panose="020B0604020202020204" pitchFamily="34" charset="0"/>
              </a:rPr>
              <a:t>Lessen vrije tijd</a:t>
            </a:r>
            <a:endParaRPr lang="nl-NL" sz="1200" dirty="0">
              <a:latin typeface="+mn-lt"/>
              <a:ea typeface="Calibri" pitchFamily="34" charset="0"/>
              <a:cs typeface="Arial" panose="020B0604020202020204" pitchFamily="34" charset="0"/>
            </a:endParaRPr>
          </a:p>
        </p:txBody>
      </p:sp>
      <p:sp>
        <p:nvSpPr>
          <p:cNvPr id="13" name="Text Box 17"/>
          <p:cNvSpPr txBox="1">
            <a:spLocks noChangeArrowheads="1"/>
          </p:cNvSpPr>
          <p:nvPr/>
        </p:nvSpPr>
        <p:spPr bwMode="auto">
          <a:xfrm>
            <a:off x="7530115" y="846050"/>
            <a:ext cx="4220605" cy="1754326"/>
          </a:xfrm>
          <a:prstGeom prst="rect">
            <a:avLst/>
          </a:prstGeom>
          <a:noFill/>
          <a:ln w="9525">
            <a:solidFill>
              <a:schemeClr val="tx1"/>
            </a:solidFill>
            <a:miter lim="800000"/>
            <a:headEnd/>
            <a:tailEnd/>
          </a:ln>
          <a:effectLst/>
          <a:extLst/>
        </p:spPr>
        <p:txBody>
          <a:bodyPr wrap="square">
            <a:spAutoFit/>
          </a:bodyPr>
          <a:lstStyle/>
          <a:p>
            <a:r>
              <a:rPr lang="nl-NL" sz="1200" dirty="0">
                <a:solidFill>
                  <a:prstClr val="black"/>
                </a:solidFill>
                <a:latin typeface="Arial" panose="020B0604020202020204" pitchFamily="34" charset="0"/>
                <a:cs typeface="Arial" panose="020B0604020202020204" pitchFamily="34" charset="0"/>
              </a:rPr>
              <a:t> </a:t>
            </a:r>
            <a:r>
              <a:rPr lang="nl-NL" sz="1200" b="1" dirty="0">
                <a:solidFill>
                  <a:srgbClr val="1F497D">
                    <a:lumMod val="60000"/>
                    <a:lumOff val="40000"/>
                  </a:srgbClr>
                </a:solidFill>
                <a:latin typeface="Arial" panose="020B0604020202020204" pitchFamily="34" charset="0"/>
                <a:cs typeface="Arial" panose="020B0604020202020204" pitchFamily="34" charset="0"/>
              </a:rPr>
              <a:t>Samenwerken </a:t>
            </a:r>
            <a:r>
              <a:rPr lang="nl-NL" sz="1200" b="1" dirty="0">
                <a:solidFill>
                  <a:srgbClr val="1F497D">
                    <a:lumMod val="60000"/>
                    <a:lumOff val="40000"/>
                  </a:srgbClr>
                </a:solidFill>
              </a:rPr>
              <a:t>	</a:t>
            </a:r>
            <a:r>
              <a:rPr lang="nl-NL" sz="1200" b="1" dirty="0" smtClean="0">
                <a:solidFill>
                  <a:srgbClr val="1F497D">
                    <a:lumMod val="60000"/>
                    <a:lumOff val="40000"/>
                  </a:srgbClr>
                </a:solidFill>
              </a:rPr>
              <a:t>	</a:t>
            </a:r>
            <a:endParaRPr lang="nl-NL" sz="1200" b="1" dirty="0">
              <a:solidFill>
                <a:srgbClr val="1F497D">
                  <a:lumMod val="60000"/>
                  <a:lumOff val="40000"/>
                </a:srgbClr>
              </a:solidFill>
            </a:endParaRPr>
          </a:p>
          <a:p>
            <a:pPr lvl="0" indent="-171450" fontAlgn="base">
              <a:spcBef>
                <a:spcPct val="0"/>
              </a:spcBef>
              <a:spcAft>
                <a:spcPct val="0"/>
              </a:spcAft>
              <a:buFont typeface="Arial" pitchFamily="34" charset="0"/>
              <a:buChar char="•"/>
              <a:defRPr/>
            </a:pPr>
            <a:r>
              <a:rPr lang="nl-NL" sz="1200" dirty="0">
                <a:ea typeface="Calibri" pitchFamily="34" charset="0"/>
                <a:cs typeface="Arial" panose="020B0604020202020204" pitchFamily="34" charset="0"/>
              </a:rPr>
              <a:t>Dit product maak je alleen.</a:t>
            </a:r>
          </a:p>
          <a:p>
            <a:pPr lvl="0" indent="-171450" fontAlgn="base">
              <a:spcBef>
                <a:spcPct val="0"/>
              </a:spcBef>
              <a:spcAft>
                <a:spcPct val="0"/>
              </a:spcAft>
              <a:buFont typeface="Arial" pitchFamily="34" charset="0"/>
              <a:buChar char="•"/>
              <a:defRPr/>
            </a:pPr>
            <a:r>
              <a:rPr lang="nl-NL" sz="1200" dirty="0">
                <a:ea typeface="Calibri" pitchFamily="34" charset="0"/>
                <a:cs typeface="Arial" panose="020B0604020202020204" pitchFamily="34" charset="0"/>
              </a:rPr>
              <a:t>Plaats je product op het Leerplatform. </a:t>
            </a:r>
          </a:p>
          <a:p>
            <a:pPr lvl="0" indent="-171450" fontAlgn="base">
              <a:spcBef>
                <a:spcPct val="0"/>
              </a:spcBef>
              <a:spcAft>
                <a:spcPct val="0"/>
              </a:spcAft>
              <a:buFont typeface="Arial" pitchFamily="34" charset="0"/>
              <a:buChar char="•"/>
              <a:defRPr/>
            </a:pPr>
            <a:r>
              <a:rPr lang="nl-NL" sz="1200" dirty="0">
                <a:ea typeface="Calibri" pitchFamily="34" charset="0"/>
                <a:cs typeface="Arial" panose="020B0604020202020204" pitchFamily="34" charset="0"/>
              </a:rPr>
              <a:t>Geef feedback op de producten van medestudenten.</a:t>
            </a:r>
          </a:p>
          <a:p>
            <a:pPr lvl="0" indent="-171450" fontAlgn="base">
              <a:spcBef>
                <a:spcPct val="0"/>
              </a:spcBef>
              <a:spcAft>
                <a:spcPct val="0"/>
              </a:spcAft>
              <a:buFont typeface="Arial" pitchFamily="34" charset="0"/>
              <a:buChar char="•"/>
              <a:defRPr/>
            </a:pPr>
            <a:r>
              <a:rPr lang="nl-NL" sz="1200" dirty="0">
                <a:ea typeface="Calibri" pitchFamily="34" charset="0"/>
                <a:cs typeface="Arial" panose="020B0604020202020204" pitchFamily="34" charset="0"/>
              </a:rPr>
              <a:t>Verbeter je product (gebruik ontvangen feedback).</a:t>
            </a:r>
          </a:p>
          <a:p>
            <a:pPr lvl="0" indent="-171450" fontAlgn="base">
              <a:spcBef>
                <a:spcPct val="0"/>
              </a:spcBef>
              <a:spcAft>
                <a:spcPct val="0"/>
              </a:spcAft>
              <a:buFont typeface="Arial" pitchFamily="34" charset="0"/>
              <a:buChar char="•"/>
              <a:defRPr/>
            </a:pPr>
            <a:r>
              <a:rPr lang="nl-NL" sz="1200" dirty="0">
                <a:ea typeface="Calibri" pitchFamily="34" charset="0"/>
                <a:cs typeface="Arial" panose="020B0604020202020204" pitchFamily="34" charset="0"/>
              </a:rPr>
              <a:t>Plaats je tweede versie op het Leerplatform. </a:t>
            </a:r>
          </a:p>
          <a:p>
            <a:pPr lvl="0" indent="-171450" fontAlgn="base">
              <a:spcBef>
                <a:spcPct val="0"/>
              </a:spcBef>
              <a:spcAft>
                <a:spcPct val="0"/>
              </a:spcAft>
              <a:buFont typeface="Arial" pitchFamily="34" charset="0"/>
              <a:buChar char="•"/>
              <a:defRPr/>
            </a:pPr>
            <a:endParaRPr lang="nl-NL" sz="1200" dirty="0">
              <a:ea typeface="Calibri" pitchFamily="34" charset="0"/>
              <a:cs typeface="Arial" panose="020B0604020202020204" pitchFamily="34" charset="0"/>
            </a:endParaRPr>
          </a:p>
          <a:p>
            <a:pPr lvl="0" indent="-171450" fontAlgn="base">
              <a:spcBef>
                <a:spcPct val="0"/>
              </a:spcBef>
              <a:spcAft>
                <a:spcPct val="0"/>
              </a:spcAft>
              <a:buFont typeface="Arial" pitchFamily="34" charset="0"/>
              <a:buChar char="•"/>
              <a:defRPr/>
            </a:pPr>
            <a:r>
              <a:rPr lang="nl-NL" sz="1200" dirty="0">
                <a:ea typeface="Calibri" pitchFamily="34" charset="0"/>
                <a:cs typeface="Arial" panose="020B0604020202020204" pitchFamily="34" charset="0"/>
              </a:rPr>
              <a:t>Deadline versie 1</a:t>
            </a:r>
            <a:r>
              <a:rPr lang="nl-NL" sz="1200" dirty="0" smtClean="0">
                <a:ea typeface="Calibri" pitchFamily="34" charset="0"/>
                <a:cs typeface="Arial" panose="020B0604020202020204" pitchFamily="34" charset="0"/>
              </a:rPr>
              <a:t>: </a:t>
            </a:r>
            <a:r>
              <a:rPr lang="nl-NL" sz="1200" dirty="0" smtClean="0">
                <a:ea typeface="Calibri" pitchFamily="34" charset="0"/>
                <a:cs typeface="Arial" panose="020B0604020202020204" pitchFamily="34" charset="0"/>
              </a:rPr>
              <a:t>2 april 2020</a:t>
            </a:r>
            <a:endParaRPr lang="nl-NL" sz="1200" dirty="0">
              <a:ea typeface="Calibri" pitchFamily="34" charset="0"/>
              <a:cs typeface="Arial" panose="020B0604020202020204" pitchFamily="34" charset="0"/>
            </a:endParaRPr>
          </a:p>
          <a:p>
            <a:pPr lvl="0" indent="-171450" fontAlgn="base">
              <a:spcBef>
                <a:spcPct val="0"/>
              </a:spcBef>
              <a:spcAft>
                <a:spcPct val="0"/>
              </a:spcAft>
              <a:buFont typeface="Arial" pitchFamily="34" charset="0"/>
              <a:buChar char="•"/>
              <a:defRPr/>
            </a:pPr>
            <a:r>
              <a:rPr lang="nl-NL" sz="1200" dirty="0">
                <a:ea typeface="Calibri" pitchFamily="34" charset="0"/>
                <a:cs typeface="Arial" panose="020B0604020202020204" pitchFamily="34" charset="0"/>
              </a:rPr>
              <a:t>Deadline versie 2</a:t>
            </a:r>
            <a:r>
              <a:rPr lang="nl-NL" sz="1200" dirty="0" smtClean="0">
                <a:ea typeface="Calibri" pitchFamily="34" charset="0"/>
                <a:cs typeface="Arial" panose="020B0604020202020204" pitchFamily="34" charset="0"/>
              </a:rPr>
              <a:t>: </a:t>
            </a:r>
            <a:r>
              <a:rPr lang="nl-NL" sz="1200" dirty="0" smtClean="0">
                <a:ea typeface="Calibri" pitchFamily="34" charset="0"/>
                <a:cs typeface="Arial" panose="020B0604020202020204" pitchFamily="34" charset="0"/>
              </a:rPr>
              <a:t>9 april 2020</a:t>
            </a:r>
            <a:endParaRPr lang="nl-NL" sz="1200" dirty="0">
              <a:ea typeface="Calibri" pitchFamily="34" charset="0"/>
              <a:cs typeface="Arial" panose="020B0604020202020204" pitchFamily="34" charset="0"/>
            </a:endParaRPr>
          </a:p>
        </p:txBody>
      </p:sp>
      <p:pic>
        <p:nvPicPr>
          <p:cNvPr id="9" name="Afbeelding 8"/>
          <p:cNvPicPr>
            <a:picLocks noChangeAspect="1"/>
          </p:cNvPicPr>
          <p:nvPr/>
        </p:nvPicPr>
        <p:blipFill rotWithShape="1">
          <a:blip r:embed="rId4"/>
          <a:srcRect l="21805" r="10840"/>
          <a:stretch/>
        </p:blipFill>
        <p:spPr>
          <a:xfrm>
            <a:off x="1321225" y="836050"/>
            <a:ext cx="294288" cy="372982"/>
          </a:xfrm>
          <a:prstGeom prst="rect">
            <a:avLst/>
          </a:prstGeom>
        </p:spPr>
      </p:pic>
      <p:pic>
        <p:nvPicPr>
          <p:cNvPr id="12" name="Afbeelding 11"/>
          <p:cNvPicPr>
            <a:picLocks noChangeAspect="1"/>
          </p:cNvPicPr>
          <p:nvPr/>
        </p:nvPicPr>
        <p:blipFill>
          <a:blip r:embed="rId5"/>
          <a:stretch>
            <a:fillRect/>
          </a:stretch>
        </p:blipFill>
        <p:spPr>
          <a:xfrm>
            <a:off x="1363625" y="1620989"/>
            <a:ext cx="245878" cy="321303"/>
          </a:xfrm>
          <a:prstGeom prst="rect">
            <a:avLst/>
          </a:prstGeom>
        </p:spPr>
      </p:pic>
      <p:pic>
        <p:nvPicPr>
          <p:cNvPr id="14" name="Afbeelding 13"/>
          <p:cNvPicPr>
            <a:picLocks noChangeAspect="1"/>
          </p:cNvPicPr>
          <p:nvPr/>
        </p:nvPicPr>
        <p:blipFill>
          <a:blip r:embed="rId6"/>
          <a:stretch>
            <a:fillRect/>
          </a:stretch>
        </p:blipFill>
        <p:spPr>
          <a:xfrm>
            <a:off x="1321225" y="3196015"/>
            <a:ext cx="294288" cy="370697"/>
          </a:xfrm>
          <a:prstGeom prst="rect">
            <a:avLst/>
          </a:prstGeom>
        </p:spPr>
      </p:pic>
      <p:pic>
        <p:nvPicPr>
          <p:cNvPr id="16" name="Afbeelding 15"/>
          <p:cNvPicPr>
            <a:picLocks noChangeAspect="1"/>
          </p:cNvPicPr>
          <p:nvPr/>
        </p:nvPicPr>
        <p:blipFill>
          <a:blip r:embed="rId7"/>
          <a:stretch>
            <a:fillRect/>
          </a:stretch>
        </p:blipFill>
        <p:spPr>
          <a:xfrm>
            <a:off x="7028953" y="858604"/>
            <a:ext cx="346722" cy="279841"/>
          </a:xfrm>
          <a:prstGeom prst="rect">
            <a:avLst/>
          </a:prstGeom>
        </p:spPr>
      </p:pic>
      <p:pic>
        <p:nvPicPr>
          <p:cNvPr id="17" name="Afbeelding 16"/>
          <p:cNvPicPr>
            <a:picLocks noChangeAspect="1"/>
          </p:cNvPicPr>
          <p:nvPr/>
        </p:nvPicPr>
        <p:blipFill>
          <a:blip r:embed="rId8"/>
          <a:stretch>
            <a:fillRect/>
          </a:stretch>
        </p:blipFill>
        <p:spPr>
          <a:xfrm>
            <a:off x="7190694" y="3870962"/>
            <a:ext cx="308923" cy="290796"/>
          </a:xfrm>
          <a:prstGeom prst="rect">
            <a:avLst/>
          </a:prstGeom>
        </p:spPr>
      </p:pic>
      <p:pic>
        <p:nvPicPr>
          <p:cNvPr id="23" name="Afbeelding 22"/>
          <p:cNvPicPr>
            <a:picLocks noChangeAspect="1"/>
          </p:cNvPicPr>
          <p:nvPr/>
        </p:nvPicPr>
        <p:blipFill rotWithShape="1">
          <a:blip r:embed="rId9"/>
          <a:srcRect l="17050" t="33024" r="61669" b="30375"/>
          <a:stretch/>
        </p:blipFill>
        <p:spPr>
          <a:xfrm>
            <a:off x="7089990" y="2832892"/>
            <a:ext cx="285685" cy="266679"/>
          </a:xfrm>
          <a:prstGeom prst="rect">
            <a:avLst/>
          </a:prstGeom>
        </p:spPr>
      </p:pic>
      <p:sp>
        <p:nvSpPr>
          <p:cNvPr id="25" name="Tekstvak 24"/>
          <p:cNvSpPr txBox="1"/>
          <p:nvPr/>
        </p:nvSpPr>
        <p:spPr>
          <a:xfrm>
            <a:off x="2075126" y="6304689"/>
            <a:ext cx="3435628" cy="338554"/>
          </a:xfrm>
          <a:prstGeom prst="rect">
            <a:avLst/>
          </a:prstGeom>
          <a:noFill/>
        </p:spPr>
        <p:txBody>
          <a:bodyPr wrap="square" rtlCol="0">
            <a:spAutoFit/>
          </a:bodyPr>
          <a:lstStyle/>
          <a:p>
            <a:pPr defTabSz="457200"/>
            <a:r>
              <a:rPr lang="nl-NL" sz="1600" b="1" i="1" dirty="0" smtClean="0">
                <a:solidFill>
                  <a:prstClr val="black"/>
                </a:solidFill>
                <a:latin typeface="Arial" panose="020B0604020202020204" pitchFamily="34" charset="0"/>
                <a:cs typeface="Arial" panose="020B0604020202020204" pitchFamily="34" charset="0"/>
              </a:rPr>
              <a:t>Waar besteed jij je vrije tijd aan ?</a:t>
            </a:r>
            <a:endParaRPr lang="nl-NL" sz="1600" b="1" i="1" dirty="0">
              <a:solidFill>
                <a:prstClr val="black"/>
              </a:solidFill>
              <a:latin typeface="Arial" panose="020B0604020202020204" pitchFamily="34" charset="0"/>
              <a:cs typeface="Arial" panose="020B0604020202020204" pitchFamily="34" charset="0"/>
            </a:endParaRPr>
          </a:p>
        </p:txBody>
      </p:sp>
      <p:pic>
        <p:nvPicPr>
          <p:cNvPr id="2" name="Afbeelding 1"/>
          <p:cNvPicPr>
            <a:picLocks noChangeAspect="1"/>
          </p:cNvPicPr>
          <p:nvPr/>
        </p:nvPicPr>
        <p:blipFill>
          <a:blip r:embed="rId10"/>
          <a:stretch>
            <a:fillRect/>
          </a:stretch>
        </p:blipFill>
        <p:spPr>
          <a:xfrm>
            <a:off x="0" y="0"/>
            <a:ext cx="1281702" cy="872977"/>
          </a:xfrm>
          <a:prstGeom prst="rect">
            <a:avLst/>
          </a:prstGeom>
        </p:spPr>
      </p:pic>
      <p:pic>
        <p:nvPicPr>
          <p:cNvPr id="3" name="Afbeelding 2"/>
          <p:cNvPicPr>
            <a:picLocks noChangeAspect="1"/>
          </p:cNvPicPr>
          <p:nvPr/>
        </p:nvPicPr>
        <p:blipFill>
          <a:blip r:embed="rId11"/>
          <a:stretch>
            <a:fillRect/>
          </a:stretch>
        </p:blipFill>
        <p:spPr>
          <a:xfrm>
            <a:off x="6779274" y="4969023"/>
            <a:ext cx="1853497" cy="1155172"/>
          </a:xfrm>
          <a:prstGeom prst="rect">
            <a:avLst/>
          </a:prstGeom>
        </p:spPr>
      </p:pic>
      <p:pic>
        <p:nvPicPr>
          <p:cNvPr id="10" name="Afbeelding 9"/>
          <p:cNvPicPr>
            <a:picLocks noChangeAspect="1"/>
          </p:cNvPicPr>
          <p:nvPr/>
        </p:nvPicPr>
        <p:blipFill>
          <a:blip r:embed="rId12"/>
          <a:stretch>
            <a:fillRect/>
          </a:stretch>
        </p:blipFill>
        <p:spPr>
          <a:xfrm>
            <a:off x="10189788" y="4961616"/>
            <a:ext cx="1879977" cy="1174986"/>
          </a:xfrm>
          <a:prstGeom prst="rect">
            <a:avLst/>
          </a:prstGeom>
        </p:spPr>
      </p:pic>
      <p:pic>
        <p:nvPicPr>
          <p:cNvPr id="15" name="Afbeelding 14"/>
          <p:cNvPicPr>
            <a:picLocks noChangeAspect="1"/>
          </p:cNvPicPr>
          <p:nvPr/>
        </p:nvPicPr>
        <p:blipFill>
          <a:blip r:embed="rId13"/>
          <a:stretch>
            <a:fillRect/>
          </a:stretch>
        </p:blipFill>
        <p:spPr>
          <a:xfrm>
            <a:off x="8632771" y="4961616"/>
            <a:ext cx="1557017" cy="1169987"/>
          </a:xfrm>
          <a:prstGeom prst="rect">
            <a:avLst/>
          </a:prstGeom>
        </p:spPr>
      </p:pic>
    </p:spTree>
    <p:extLst>
      <p:ext uri="{BB962C8B-B14F-4D97-AF65-F5344CB8AC3E}">
        <p14:creationId xmlns:p14="http://schemas.microsoft.com/office/powerpoint/2010/main" val="1955633087"/>
      </p:ext>
    </p:extLst>
  </p:cSld>
  <p:clrMapOvr>
    <a:masterClrMapping/>
  </p:clrMapOvr>
</p:sld>
</file>

<file path=ppt/theme/theme1.xml><?xml version="1.0" encoding="utf-8"?>
<a:theme xmlns:a="http://schemas.openxmlformats.org/drawingml/2006/main" name="1_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882E0B02A318E459AD716AC786DE572" ma:contentTypeVersion="12" ma:contentTypeDescription="Een nieuw document maken." ma:contentTypeScope="" ma:versionID="1dc84fb11a9be35ac09a1ae920ea7357">
  <xsd:schema xmlns:xsd="http://www.w3.org/2001/XMLSchema" xmlns:xs="http://www.w3.org/2001/XMLSchema" xmlns:p="http://schemas.microsoft.com/office/2006/metadata/properties" xmlns:ns2="34354c1b-6b8c-435b-ad50-990538c19557" xmlns:ns3="47a28104-336f-447d-946e-e305ac2bcd47" targetNamespace="http://schemas.microsoft.com/office/2006/metadata/properties" ma:root="true" ma:fieldsID="85fd8f0e804736af8b3f71c277445723" ns2:_="" ns3:_="">
    <xsd:import namespace="34354c1b-6b8c-435b-ad50-990538c19557"/>
    <xsd:import namespace="47a28104-336f-447d-946e-e305ac2bcd4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4354c1b-6b8c-435b-ad50-990538c1955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7a28104-336f-447d-946e-e305ac2bcd47" elementFormDefault="qualified">
    <xsd:import namespace="http://schemas.microsoft.com/office/2006/documentManagement/types"/>
    <xsd:import namespace="http://schemas.microsoft.com/office/infopath/2007/PartnerControls"/>
    <xsd:element name="SharedWithUsers" ma:index="16"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807F207-C10E-40A0-B91F-BA3151BA9071}">
  <ds:schemaRefs>
    <ds:schemaRef ds:uri="http://schemas.microsoft.com/office/2006/metadata/properties"/>
    <ds:schemaRef ds:uri="http://schemas.microsoft.com/office/infopath/2007/PartnerControls"/>
    <ds:schemaRef ds:uri="34354c1b-6b8c-435b-ad50-990538c19557"/>
    <ds:schemaRef ds:uri="http://schemas.microsoft.com/office/2006/documentManagement/types"/>
    <ds:schemaRef ds:uri="http://www.w3.org/XML/1998/namespace"/>
    <ds:schemaRef ds:uri="http://purl.org/dc/dcmitype/"/>
    <ds:schemaRef ds:uri="http://schemas.openxmlformats.org/package/2006/metadata/core-properties"/>
    <ds:schemaRef ds:uri="http://purl.org/dc/elements/1.1/"/>
    <ds:schemaRef ds:uri="47a28104-336f-447d-946e-e305ac2bcd47"/>
    <ds:schemaRef ds:uri="http://purl.org/dc/terms/"/>
  </ds:schemaRefs>
</ds:datastoreItem>
</file>

<file path=customXml/itemProps2.xml><?xml version="1.0" encoding="utf-8"?>
<ds:datastoreItem xmlns:ds="http://schemas.openxmlformats.org/officeDocument/2006/customXml" ds:itemID="{BF6DA8B1-03FE-4CD0-9B1C-61BECD643A7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4354c1b-6b8c-435b-ad50-990538c19557"/>
    <ds:schemaRef ds:uri="47a28104-336f-447d-946e-e305ac2bcd4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EC7AA55-A13A-4AEC-8D0F-B7096026BBE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3497</TotalTime>
  <Words>330</Words>
  <Application>Microsoft Office PowerPoint</Application>
  <PresentationFormat>Breedbeeld</PresentationFormat>
  <Paragraphs>30</Paragraphs>
  <Slides>1</Slides>
  <Notes>1</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vt:i4>
      </vt:variant>
    </vt:vector>
  </HeadingPairs>
  <TitlesOfParts>
    <vt:vector size="5" baseType="lpstr">
      <vt:lpstr>ＭＳ Ｐゴシック</vt:lpstr>
      <vt:lpstr>Arial</vt:lpstr>
      <vt:lpstr>Calibri</vt:lpstr>
      <vt:lpstr>1_Office-thema</vt:lpstr>
      <vt:lpstr>PowerPoint-presentatie</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kbm</dc:creator>
  <cp:lastModifiedBy>Thomas Noordeloos</cp:lastModifiedBy>
  <cp:revision>32</cp:revision>
  <dcterms:created xsi:type="dcterms:W3CDTF">2015-06-22T08:42:47Z</dcterms:created>
  <dcterms:modified xsi:type="dcterms:W3CDTF">2020-02-12T10:27:05Z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0x0101006882E0B02A318E459AD716AC786DE572</vt:lpwstr>
  </property>
</Properties>
</file>