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70" r:id="rId7"/>
    <p:sldId id="259" r:id="rId8"/>
    <p:sldId id="260" r:id="rId9"/>
    <p:sldId id="267" r:id="rId10"/>
    <p:sldId id="273" r:id="rId11"/>
    <p:sldId id="261" r:id="rId12"/>
    <p:sldId id="271" r:id="rId13"/>
    <p:sldId id="272" r:id="rId14"/>
    <p:sldId id="263" r:id="rId15"/>
    <p:sldId id="269" r:id="rId16"/>
    <p:sldId id="264" r:id="rId17"/>
    <p:sldId id="265" r:id="rId18"/>
    <p:sldId id="268" r:id="rId19"/>
    <p:sldId id="26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4000" dirty="0" smtClean="0"/>
              <a:t>Ontwikkelingsgericht werken </a:t>
            </a:r>
            <a:endParaRPr lang="nl-NL" sz="4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2 </a:t>
            </a:r>
          </a:p>
          <a:p>
            <a:r>
              <a:rPr lang="nl-NL" dirty="0" smtClean="0"/>
              <a:t>Thema: </a:t>
            </a:r>
            <a:r>
              <a:rPr lang="nl-NL" b="1" dirty="0" smtClean="0"/>
              <a:t>naar buiten 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328" y="273601"/>
            <a:ext cx="4084318" cy="240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56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091173"/>
              </p:ext>
            </p:extLst>
          </p:nvPr>
        </p:nvGraphicFramePr>
        <p:xfrm>
          <a:off x="1258916" y="1077113"/>
          <a:ext cx="81280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13585668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0182514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97849237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3399240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Taal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Rekenen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Sociaal-emotioneel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motoriek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278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Doen</a:t>
                      </a:r>
                      <a:r>
                        <a:rPr lang="nl-NL" baseline="0" dirty="0" err="1" smtClean="0"/>
                        <a:t>praten</a:t>
                      </a:r>
                      <a:r>
                        <a:rPr lang="nl-NL" baseline="0" dirty="0" smtClean="0"/>
                        <a:t> (pak jas/ leg neer)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Lengte ,</a:t>
                      </a:r>
                      <a:r>
                        <a:rPr lang="nl-NL" baseline="0" dirty="0" smtClean="0"/>
                        <a:t> omtrek, oppervlakte, groter dan etc.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Identiteit: jij ben Roos,</a:t>
                      </a:r>
                      <a:r>
                        <a:rPr lang="nl-NL" baseline="0" dirty="0" smtClean="0"/>
                        <a:t> applaus</a:t>
                      </a:r>
                    </a:p>
                    <a:p>
                      <a:r>
                        <a:rPr lang="nl-NL" baseline="0" dirty="0" smtClean="0"/>
                        <a:t>Zelfstandigheid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Jas aan </a:t>
                      </a:r>
                    </a:p>
                    <a:p>
                      <a:r>
                        <a:rPr lang="nl-NL" dirty="0" smtClean="0"/>
                        <a:t>Jas dicht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61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Woorden: rits/ knopen etc.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Tijd: nu, straks etc.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322701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2419004" y="274320"/>
            <a:ext cx="2302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6856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dirty="0" smtClean="0"/>
              <a:t/>
            </a:r>
            <a:br>
              <a:rPr lang="nl-NL" dirty="0" smtClean="0"/>
            </a:br>
            <a:r>
              <a:rPr lang="nl-NL" sz="6000" dirty="0" smtClean="0"/>
              <a:t>PAUZE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94489" y="2199005"/>
            <a:ext cx="4717453" cy="344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7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51579" y="1290319"/>
            <a:ext cx="9603275" cy="563435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Hoe zou jij de ontwikkelingsdoelen stimuleren?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endParaRPr lang="nl-NL" dirty="0">
              <a:solidFill>
                <a:srgbClr val="00B050"/>
              </a:solidFill>
            </a:endParaRP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360" y="1853886"/>
            <a:ext cx="6543040" cy="4907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kstvak 5"/>
          <p:cNvSpPr txBox="1"/>
          <p:nvPr/>
        </p:nvSpPr>
        <p:spPr>
          <a:xfrm>
            <a:off x="538480" y="2743201"/>
            <a:ext cx="2468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 smtClean="0"/>
              <a:t>Taal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 smtClean="0"/>
              <a:t>Rekenen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 smtClean="0"/>
              <a:t>Sociaal emotioneel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538480" y="4019028"/>
            <a:ext cx="2468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 smtClean="0"/>
              <a:t>Verkennen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 smtClean="0"/>
              <a:t>Verbinden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 smtClean="0"/>
              <a:t>Verrijken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11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buiten spelen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0581" y="2015732"/>
            <a:ext cx="10224274" cy="3973588"/>
          </a:xfrm>
        </p:spPr>
        <p:txBody>
          <a:bodyPr>
            <a:normAutofit/>
          </a:bodyPr>
          <a:lstStyle/>
          <a:p>
            <a:r>
              <a:rPr lang="nl-NL" dirty="0" smtClean="0"/>
              <a:t>Stap 1: 	Maak groepen van 4 – elke groep krijgt 2 platen (iedereen verschillende)</a:t>
            </a:r>
          </a:p>
          <a:p>
            <a:r>
              <a:rPr lang="nl-NL" dirty="0" smtClean="0"/>
              <a:t>Stap 2: 	Pas de 3 V’s toe: door de vragen te beantwoorden</a:t>
            </a:r>
          </a:p>
          <a:p>
            <a:pPr marL="0" indent="0">
              <a:buNone/>
            </a:pPr>
            <a:r>
              <a:rPr lang="nl-NL" dirty="0" smtClean="0"/>
              <a:t>Verkennen:	Wat zie je de kinderen doen? Wat zie je in de speelleeromgeving? Waar gaat de 		aandacht van de kinderen naar uit?</a:t>
            </a:r>
          </a:p>
          <a:p>
            <a:pPr marL="0" indent="0">
              <a:buNone/>
            </a:pPr>
            <a:r>
              <a:rPr lang="nl-NL" dirty="0" smtClean="0"/>
              <a:t>Verbinden:	Welke mogelijkheden zie je aan activiteiten/spel? Hoe kun je de activiteiten/spel 		betekenisvol maken?</a:t>
            </a:r>
          </a:p>
          <a:p>
            <a:pPr marL="0" indent="0">
              <a:buNone/>
            </a:pPr>
            <a:r>
              <a:rPr lang="nl-NL" dirty="0" smtClean="0"/>
              <a:t>Verrijken: 	Hoe kun je de activiteit uitbreiden? Wat voeg je toe? Iets moeilijker, iets nieuws? 		Welke rol kun je daarbij spelen? Wat doe je, wat zeg je?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360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Poster presentatie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Stap 5: 	De groepjes presenteren de posters aan de klas</a:t>
            </a:r>
          </a:p>
          <a:p>
            <a:pPr marL="0" indent="0">
              <a:buNone/>
            </a:pPr>
            <a:r>
              <a:rPr lang="nl-NL" dirty="0" smtClean="0"/>
              <a:t>Stap 6: 	De anderen vullen de groepjes aan met eigen kennis</a:t>
            </a:r>
          </a:p>
          <a:p>
            <a:pPr marL="0" indent="0">
              <a:buNone/>
            </a:pPr>
            <a:r>
              <a:rPr lang="nl-NL" dirty="0" smtClean="0"/>
              <a:t>Stap 7: 	Groot applaus 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373" y="3413760"/>
            <a:ext cx="2252581" cy="107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54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Filmpje Buiten spelen en motoriek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Snapshot 1: verven met aarde</a:t>
            </a:r>
          </a:p>
          <a:p>
            <a:pPr marL="0" indent="0">
              <a:buNone/>
            </a:pPr>
            <a:r>
              <a:rPr lang="nl-NL" dirty="0" smtClean="0"/>
              <a:t>Snapshot 2: spelen met gieter</a:t>
            </a:r>
          </a:p>
          <a:p>
            <a:pPr marL="0" indent="0">
              <a:buNone/>
            </a:pPr>
            <a:r>
              <a:rPr lang="nl-NL" dirty="0" smtClean="0"/>
              <a:t>Snapshot 3: spelen met zand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Kijkopdracht:</a:t>
            </a:r>
          </a:p>
          <a:p>
            <a:pPr marL="457200" indent="-457200">
              <a:buAutoNum type="arabicPeriod"/>
            </a:pPr>
            <a:r>
              <a:rPr lang="nl-NL" dirty="0" smtClean="0"/>
              <a:t>Welke soort motoriek wordt gestimuleerd? En hoe vind de motorische ontwikkeling plaats? </a:t>
            </a:r>
          </a:p>
          <a:p>
            <a:pPr marL="457200" indent="-457200">
              <a:buAutoNum type="arabicPeriod"/>
            </a:pPr>
            <a:r>
              <a:rPr lang="nl-NL" dirty="0" smtClean="0"/>
              <a:t>Bedenk per filmpje hoe jij het spel van het kind kunt verbinden en verrijken. </a:t>
            </a:r>
          </a:p>
        </p:txBody>
      </p:sp>
    </p:spTree>
    <p:extLst>
      <p:ext uri="{BB962C8B-B14F-4D97-AF65-F5344CB8AC3E}">
        <p14:creationId xmlns:p14="http://schemas.microsoft.com/office/powerpoint/2010/main" val="134447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Spiegelblad invullen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Kijk jezelf in de spiegel </a:t>
            </a:r>
          </a:p>
          <a:p>
            <a:r>
              <a:rPr lang="nl-NL" dirty="0" smtClean="0"/>
              <a:t>Wat heb je geleerd?</a:t>
            </a:r>
          </a:p>
          <a:p>
            <a:r>
              <a:rPr lang="nl-NL" dirty="0" smtClean="0"/>
              <a:t>Heb je alles uit de les gehaald? Hoe? </a:t>
            </a:r>
            <a:endParaRPr lang="nl-NL" dirty="0"/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640" y="2443163"/>
            <a:ext cx="3185160" cy="318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57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van de les: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5463" y="1623846"/>
            <a:ext cx="11025051" cy="4742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1600" b="1" dirty="0" smtClean="0"/>
              <a:t>DEEL 1: </a:t>
            </a:r>
          </a:p>
          <a:p>
            <a:r>
              <a:rPr lang="nl-NL" sz="1600" dirty="0" smtClean="0"/>
              <a:t>Theorie: 3 V’s VERKENNEN, VERBINDEN, VERRIJKEN   met casus </a:t>
            </a:r>
          </a:p>
          <a:p>
            <a:r>
              <a:rPr lang="nl-NL" sz="1600" dirty="0" smtClean="0"/>
              <a:t>Activiteit 4 ontwikkelingsgebieden: Taal, rekenen sociaal emotioneel en motoriek</a:t>
            </a:r>
          </a:p>
          <a:p>
            <a:r>
              <a:rPr lang="nl-NL" sz="1600" dirty="0" smtClean="0"/>
              <a:t>Filmpje kijken; ik doe mijn jas aan </a:t>
            </a:r>
          </a:p>
          <a:p>
            <a:r>
              <a:rPr lang="nl-NL" sz="1600" dirty="0" smtClean="0"/>
              <a:t> Opdracht werkblad maken:  ik zie, ik zie      </a:t>
            </a:r>
          </a:p>
          <a:p>
            <a:r>
              <a:rPr lang="nl-NL" sz="1600" dirty="0" smtClean="0"/>
              <a:t>Ontwikkeldoelen verbinden aan activiteit </a:t>
            </a:r>
          </a:p>
          <a:p>
            <a:pPr marL="0" indent="0">
              <a:buNone/>
            </a:pPr>
            <a:r>
              <a:rPr lang="nl-NL" sz="1600" dirty="0"/>
              <a:t>PAUZE! </a:t>
            </a:r>
          </a:p>
          <a:p>
            <a:pPr marL="0" indent="0">
              <a:buNone/>
            </a:pPr>
            <a:r>
              <a:rPr lang="nl-NL" sz="1600" b="1" dirty="0"/>
              <a:t>DEEL 2: </a:t>
            </a:r>
          </a:p>
          <a:p>
            <a:r>
              <a:rPr lang="nl-NL" sz="1600" dirty="0"/>
              <a:t>Opdracht: Buiten spelen </a:t>
            </a:r>
          </a:p>
          <a:p>
            <a:r>
              <a:rPr lang="nl-NL" sz="1600" dirty="0"/>
              <a:t>Presentaties opdracht</a:t>
            </a:r>
          </a:p>
          <a:p>
            <a:r>
              <a:rPr lang="nl-NL" sz="1600" dirty="0"/>
              <a:t>Spiegelblad </a:t>
            </a:r>
            <a:r>
              <a:rPr lang="nl-NL" sz="1600" dirty="0" smtClean="0"/>
              <a:t>invullen</a:t>
            </a:r>
            <a:endParaRPr lang="nl-NL" sz="16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2368" y="3443521"/>
            <a:ext cx="4084318" cy="240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04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3 V’s??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Bedenk een situatie/ activiteit waarbij je een leerling hebt begeleid op stage.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5655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 V’s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VERKENNEN</a:t>
            </a:r>
            <a:r>
              <a:rPr lang="nl-NL" dirty="0"/>
              <a:t>, VERBINDEN, VERRIJKEN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IS </a:t>
            </a:r>
            <a:r>
              <a:rPr lang="nl-NL" b="1" dirty="0" smtClean="0"/>
              <a:t>VERKENNEN</a:t>
            </a:r>
            <a:r>
              <a:rPr lang="nl-NL" dirty="0" smtClean="0"/>
              <a:t>: stil staan, kijken en luisteren ; dit kan op elk moment </a:t>
            </a:r>
          </a:p>
          <a:p>
            <a:pPr marL="0" indent="0">
              <a:buNone/>
            </a:pPr>
            <a:r>
              <a:rPr lang="nl-NL" dirty="0" smtClean="0"/>
              <a:t>Verkennen is belangrijk omdat je spel kun bevorderen of kunt verstoren </a:t>
            </a:r>
          </a:p>
          <a:p>
            <a:pPr marL="0" indent="0">
              <a:buNone/>
            </a:pPr>
            <a:r>
              <a:rPr lang="nl-NL" dirty="0" smtClean="0"/>
              <a:t>Dit kun je voorkomen door kinderen de ruimte te geven voor initiatieven. </a:t>
            </a:r>
          </a:p>
          <a:p>
            <a:pPr marL="0" indent="0">
              <a:buNone/>
            </a:pPr>
            <a:r>
              <a:rPr lang="nl-NL" dirty="0" smtClean="0"/>
              <a:t>Niet te dominant zijn, niet te veel op cognitieve doelen zitten.</a:t>
            </a:r>
          </a:p>
          <a:p>
            <a:pPr marL="0" indent="0">
              <a:buNone/>
            </a:pPr>
            <a:r>
              <a:rPr lang="nl-NL" dirty="0" smtClean="0"/>
              <a:t>Observeren, kijk en aansluiten is gewenst.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198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WAT IS </a:t>
            </a:r>
            <a:r>
              <a:rPr lang="nl-NL" b="1" dirty="0" smtClean="0"/>
              <a:t>VERBINDEN</a:t>
            </a:r>
            <a:r>
              <a:rPr lang="nl-NL" dirty="0" smtClean="0"/>
              <a:t>: bedenken hoe je in het denken en doen van een kind kunt meegaan. </a:t>
            </a:r>
          </a:p>
          <a:p>
            <a:pPr marL="0" indent="0">
              <a:buNone/>
            </a:pPr>
            <a:r>
              <a:rPr lang="nl-NL" dirty="0" smtClean="0"/>
              <a:t>Het gaat over communicatie en gezamenlijke betrokkenheid </a:t>
            </a:r>
          </a:p>
          <a:p>
            <a:pPr marL="0" indent="0">
              <a:buNone/>
            </a:pPr>
            <a:r>
              <a:rPr lang="nl-NL" dirty="0" smtClean="0"/>
              <a:t>Je ziet een specifiek moment en verbindt met wat voor het kind op dat moment interessant is. </a:t>
            </a:r>
          </a:p>
          <a:p>
            <a:pPr marL="0" indent="0">
              <a:buNone/>
            </a:pPr>
            <a:r>
              <a:rPr lang="nl-NL" dirty="0" smtClean="0"/>
              <a:t>Verbinden is ook het betrekken van andere kinderen. </a:t>
            </a:r>
          </a:p>
          <a:p>
            <a:pPr marL="0" indent="0">
              <a:buNone/>
            </a:pPr>
            <a:r>
              <a:rPr lang="nl-NL" dirty="0" smtClean="0"/>
              <a:t>Voorbeelden van praten: </a:t>
            </a:r>
            <a:r>
              <a:rPr lang="nl-NL" dirty="0" err="1" smtClean="0"/>
              <a:t>speelpraten</a:t>
            </a:r>
            <a:r>
              <a:rPr lang="nl-NL" dirty="0" smtClean="0"/>
              <a:t>, </a:t>
            </a:r>
            <a:r>
              <a:rPr lang="nl-NL" dirty="0" err="1" smtClean="0"/>
              <a:t>doenpraten</a:t>
            </a:r>
            <a:r>
              <a:rPr lang="nl-NL" dirty="0" smtClean="0"/>
              <a:t>, </a:t>
            </a:r>
            <a:r>
              <a:rPr lang="nl-NL" dirty="0" err="1" smtClean="0"/>
              <a:t>denkpraten</a:t>
            </a:r>
            <a:r>
              <a:rPr lang="nl-NL" dirty="0" smtClean="0"/>
              <a:t>, </a:t>
            </a:r>
            <a:r>
              <a:rPr lang="nl-NL" dirty="0" err="1" smtClean="0"/>
              <a:t>steunpraten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smtClean="0"/>
              <a:t>‘Je pakt je jas’   ‘hoe weet je dat dit jouw jas is’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05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WAT IS </a:t>
            </a:r>
            <a:r>
              <a:rPr lang="nl-NL" b="1" dirty="0" smtClean="0"/>
              <a:t>VERRIJKEN: </a:t>
            </a:r>
            <a:r>
              <a:rPr lang="nl-NL" dirty="0" smtClean="0"/>
              <a:t>woorden geven aan ervaringen, kinderen uitdagen, iets nieuws toevoegen, vragen stellen over hoe, wat, wanneer en waarom. </a:t>
            </a:r>
          </a:p>
          <a:p>
            <a:pPr marL="0" indent="0">
              <a:buNone/>
            </a:pPr>
            <a:r>
              <a:rPr lang="nl-NL" dirty="0" smtClean="0"/>
              <a:t>Hier is veiligheid, rust, doordachte inrichting, goede organisatie en een evenwichtig aanbod van materialen voor nodig. </a:t>
            </a:r>
          </a:p>
          <a:p>
            <a:pPr marL="0" indent="0">
              <a:buNone/>
            </a:pPr>
            <a:r>
              <a:rPr lang="nl-NL" dirty="0" smtClean="0"/>
              <a:t>Het belangrijkste zijn volwassenen die de ontwikkeling, ondersteunen, stimuleren en ruimte scheppen voor samenspel.</a:t>
            </a:r>
          </a:p>
          <a:p>
            <a:pPr marL="0" indent="0">
              <a:buNone/>
            </a:pPr>
            <a:r>
              <a:rPr lang="nl-NL" dirty="0" smtClean="0"/>
              <a:t>Verkennen is veel doen, doen is; meedoen en ook woorden benoemen </a:t>
            </a:r>
          </a:p>
          <a:p>
            <a:pPr marL="0" indent="0">
              <a:buNone/>
            </a:pPr>
            <a:r>
              <a:rPr lang="nl-NL" dirty="0" smtClean="0"/>
              <a:t>Kinderen leren namelijk het beste te horen en te</a:t>
            </a:r>
            <a:r>
              <a:rPr lang="nl-NL" dirty="0"/>
              <a:t> </a:t>
            </a:r>
            <a:r>
              <a:rPr lang="nl-NL" dirty="0" smtClean="0"/>
              <a:t>handelen </a:t>
            </a:r>
            <a:r>
              <a:rPr lang="nl-NL" dirty="0"/>
              <a:t>in andere situaties </a:t>
            </a:r>
          </a:p>
        </p:txBody>
      </p:sp>
    </p:spTree>
    <p:extLst>
      <p:ext uri="{BB962C8B-B14F-4D97-AF65-F5344CB8AC3E}">
        <p14:creationId xmlns:p14="http://schemas.microsoft.com/office/powerpoint/2010/main" val="53856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Koppel de drie V’s aan de situatie uit je BPV.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Hoe heb de 3V’s ingezet of hou zou je die eventueel in kunnen zetten/</a:t>
            </a:r>
          </a:p>
          <a:p>
            <a:pPr marL="0" indent="0">
              <a:buNone/>
            </a:pPr>
            <a:r>
              <a:rPr lang="nl-NL" dirty="0" smtClean="0"/>
              <a:t>Verkennen 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Verbinden </a:t>
            </a:r>
          </a:p>
          <a:p>
            <a:pPr marL="0" indent="0">
              <a:buNone/>
            </a:pPr>
            <a:r>
              <a:rPr lang="nl-NL" dirty="0" smtClean="0"/>
              <a:t>Verrijken </a:t>
            </a:r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786185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De 4 ontwikkelingsgebieden </a:t>
            </a:r>
            <a:br>
              <a:rPr lang="nl-NL" b="1" dirty="0" smtClean="0"/>
            </a:br>
            <a:r>
              <a:rPr lang="nl-NL" dirty="0" smtClean="0"/>
              <a:t>Taal, rekenen, soc. Emotioneel, motoriek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51579" y="2015732"/>
            <a:ext cx="9958101" cy="367386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4 Flap – overs</a:t>
            </a:r>
          </a:p>
          <a:p>
            <a:pPr marL="0" indent="0">
              <a:buNone/>
            </a:pPr>
            <a:r>
              <a:rPr lang="nl-NL" dirty="0" smtClean="0"/>
              <a:t>Wat is een ontwikkelingsgebied?</a:t>
            </a:r>
          </a:p>
          <a:p>
            <a:pPr marL="0" indent="0">
              <a:buNone/>
            </a:pPr>
            <a:r>
              <a:rPr lang="nl-NL" dirty="0" smtClean="0"/>
              <a:t>Wat wordt er ontwikkeld?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Hoe stimuleer je dit ontwikkelingsgebied?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038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Filmpje, ik doe zelf mijn jas aan 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473826" y="1853754"/>
            <a:ext cx="68829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Stap 1: bekijk op wikiwijs de taaldoelen, rekendoelen, sociaal emotionele doelen en motorische doelen </a:t>
            </a:r>
            <a:r>
              <a:rPr lang="nl-NL" dirty="0" smtClean="0">
                <a:sym typeface="Wingdings" panose="05000000000000000000" pitchFamily="2" charset="2"/>
              </a:rPr>
              <a:t> Deze straks koppelen aan filmpje 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Stap 2: Filmpje bekijken + werkblad ik zie, zie invullen 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Stap 3: Schrijf de doelen (tweetallen) op ‘n geeltje en plak deze bij het goede Thema. 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Stap 4: klassikaal nabespreken </a:t>
            </a:r>
            <a:endParaRPr lang="nl-NL" dirty="0"/>
          </a:p>
        </p:txBody>
      </p:sp>
      <p:pic>
        <p:nvPicPr>
          <p:cNvPr id="7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621" y="4259797"/>
            <a:ext cx="5112188" cy="1807099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509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2E395C1C285249B17445C057ECAD08" ma:contentTypeVersion="12" ma:contentTypeDescription="Create a new document." ma:contentTypeScope="" ma:versionID="bffae5b5c65178593fbf43fa19607db4">
  <xsd:schema xmlns:xsd="http://www.w3.org/2001/XMLSchema" xmlns:xs="http://www.w3.org/2001/XMLSchema" xmlns:p="http://schemas.microsoft.com/office/2006/metadata/properties" xmlns:ns3="5a2c37fb-8963-434e-949e-995bf3a73eb7" xmlns:ns4="429100cf-d2c6-40a8-8a28-62627222bc4c" targetNamespace="http://schemas.microsoft.com/office/2006/metadata/properties" ma:root="true" ma:fieldsID="681686dde257eede7490c3ca5dfc8cc9" ns3:_="" ns4:_="">
    <xsd:import namespace="5a2c37fb-8963-434e-949e-995bf3a73eb7"/>
    <xsd:import namespace="429100cf-d2c6-40a8-8a28-62627222bc4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2c37fb-8963-434e-949e-995bf3a73eb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9100cf-d2c6-40a8-8a28-62627222bc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3E6BD0-683F-4BEB-8334-7567F2094B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2c37fb-8963-434e-949e-995bf3a73eb7"/>
    <ds:schemaRef ds:uri="429100cf-d2c6-40a8-8a28-62627222bc4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0381858-D185-4D47-AEAA-0F9A2587484F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429100cf-d2c6-40a8-8a28-62627222bc4c"/>
    <ds:schemaRef ds:uri="http://purl.org/dc/terms/"/>
    <ds:schemaRef ds:uri="http://schemas.openxmlformats.org/package/2006/metadata/core-properties"/>
    <ds:schemaRef ds:uri="5a2c37fb-8963-434e-949e-995bf3a73eb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8C1F849-D06F-43CB-8A40-FAB4A03BD0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TM10001114[[fn=Galerie]]</Template>
  <TotalTime>17397</TotalTime>
  <Words>759</Words>
  <Application>Microsoft Office PowerPoint</Application>
  <PresentationFormat>Breedbeeld</PresentationFormat>
  <Paragraphs>97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Gill Sans MT</vt:lpstr>
      <vt:lpstr>Wingdings</vt:lpstr>
      <vt:lpstr>Gallery</vt:lpstr>
      <vt:lpstr>Ontwikkelingsgericht werken </vt:lpstr>
      <vt:lpstr>Inhoud van de les: </vt:lpstr>
      <vt:lpstr>De 3 V’s??</vt:lpstr>
      <vt:lpstr>3 V’s  VERKENNEN, VERBINDEN, VERRIJKEN</vt:lpstr>
      <vt:lpstr>PowerPoint-presentatie</vt:lpstr>
      <vt:lpstr>PowerPoint-presentatie</vt:lpstr>
      <vt:lpstr>PowerPoint-presentatie</vt:lpstr>
      <vt:lpstr>De 4 ontwikkelingsgebieden  Taal, rekenen, soc. Emotioneel, motoriek </vt:lpstr>
      <vt:lpstr>Filmpje, ik doe zelf mijn jas aan </vt:lpstr>
      <vt:lpstr>PowerPoint-presentatie</vt:lpstr>
      <vt:lpstr> PAUZE </vt:lpstr>
      <vt:lpstr>Hoe zou jij de ontwikkelingsdoelen stimuleren?  </vt:lpstr>
      <vt:lpstr>Opdracht buiten spelen </vt:lpstr>
      <vt:lpstr>Poster presentatie </vt:lpstr>
      <vt:lpstr>Filmpje Buiten spelen en motoriek</vt:lpstr>
      <vt:lpstr>Spiegelblad invullen </vt:lpstr>
    </vt:vector>
  </TitlesOfParts>
  <Company>Drenthe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Ontwikkelingsgericht werken</dc:title>
  <dc:creator>Bos, Jolijn</dc:creator>
  <cp:lastModifiedBy>Buls, Pien</cp:lastModifiedBy>
  <cp:revision>26</cp:revision>
  <dcterms:created xsi:type="dcterms:W3CDTF">2018-02-20T18:34:36Z</dcterms:created>
  <dcterms:modified xsi:type="dcterms:W3CDTF">2020-02-25T10:50:13Z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0x010100732E395C1C285249B17445C057ECAD08</vt:lpwstr>
  </property>
</Properties>
</file>