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33" r:id="rId4"/>
  </p:sldMasterIdLst>
  <p:notesMasterIdLst>
    <p:notesMasterId r:id="rId15"/>
  </p:notesMasterIdLst>
  <p:handoutMasterIdLst>
    <p:handoutMasterId r:id="rId16"/>
  </p:handoutMasterIdLst>
  <p:sldIdLst>
    <p:sldId id="419" r:id="rId5"/>
    <p:sldId id="420" r:id="rId6"/>
    <p:sldId id="421" r:id="rId7"/>
    <p:sldId id="422" r:id="rId8"/>
    <p:sldId id="423" r:id="rId9"/>
    <p:sldId id="424" r:id="rId10"/>
    <p:sldId id="425" r:id="rId11"/>
    <p:sldId id="426" r:id="rId12"/>
    <p:sldId id="427" r:id="rId13"/>
    <p:sldId id="429" r:id="rId14"/>
  </p:sldIdLst>
  <p:sldSz cx="9144000" cy="6858000" type="screen4x3"/>
  <p:notesSz cx="6797675" cy="9926638"/>
  <p:defaultTextStyle>
    <a:defPPr>
      <a:defRPr lang="nl-NL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33FF"/>
    <a:srgbClr val="00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1498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6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5462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0443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5462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583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5462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0443" y="9428583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FA52773E-16BB-43D3-9DF1-A54A4F0E8DF0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914920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0443" y="0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168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7575" y="744538"/>
            <a:ext cx="4962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584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768" y="4715153"/>
            <a:ext cx="5438140" cy="4466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noProof="0"/>
              <a:t>Klik om de opmaakprofielen van de modeltekst te bewerken</a:t>
            </a:r>
          </a:p>
          <a:p>
            <a:pPr lvl="1"/>
            <a:r>
              <a:rPr lang="nl-NL" noProof="0"/>
              <a:t>Tweede niveau</a:t>
            </a:r>
          </a:p>
          <a:p>
            <a:pPr lvl="2"/>
            <a:r>
              <a:rPr lang="nl-NL" noProof="0"/>
              <a:t>Derde niveau</a:t>
            </a:r>
          </a:p>
          <a:p>
            <a:pPr lvl="3"/>
            <a:r>
              <a:rPr lang="nl-NL" noProof="0"/>
              <a:t>Vierde niveau</a:t>
            </a:r>
          </a:p>
          <a:p>
            <a:pPr lvl="4"/>
            <a:r>
              <a:rPr lang="nl-NL" noProof="0"/>
              <a:t>Vijfde niveau</a:t>
            </a:r>
          </a:p>
        </p:txBody>
      </p:sp>
      <p:sp>
        <p:nvSpPr>
          <p:cNvPr id="3584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583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584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0443" y="9428583"/>
            <a:ext cx="2945659" cy="496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61D523D-168C-45A1-8C4D-457D9989098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540847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1422400"/>
            <a:ext cx="9147175" cy="5435600"/>
            <a:chOff x="0" y="896"/>
            <a:chExt cx="5762" cy="3424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20" y="896"/>
              <a:ext cx="5742" cy="3424"/>
              <a:chOff x="20" y="896"/>
              <a:chExt cx="5742" cy="3424"/>
            </a:xfrm>
          </p:grpSpPr>
          <p:sp>
            <p:nvSpPr>
              <p:cNvPr id="142" name="Freeform 4"/>
              <p:cNvSpPr>
                <a:spLocks/>
              </p:cNvSpPr>
              <p:nvPr userDrawn="1"/>
            </p:nvSpPr>
            <p:spPr bwMode="hidden">
              <a:xfrm>
                <a:off x="1399" y="1116"/>
                <a:ext cx="2815" cy="2110"/>
              </a:xfrm>
              <a:custGeom>
                <a:avLst/>
                <a:gdLst>
                  <a:gd name="T0" fmla="*/ 950 w 2815"/>
                  <a:gd name="T1" fmla="*/ 85 h 2110"/>
                  <a:gd name="T2" fmla="*/ 628 w 2815"/>
                  <a:gd name="T3" fmla="*/ 438 h 2110"/>
                  <a:gd name="T4" fmla="*/ 66 w 2815"/>
                  <a:gd name="T5" fmla="*/ 471 h 2110"/>
                  <a:gd name="T6" fmla="*/ 0 w 2815"/>
                  <a:gd name="T7" fmla="*/ 627 h 2110"/>
                  <a:gd name="T8" fmla="*/ 372 w 2815"/>
                  <a:gd name="T9" fmla="*/ 1026 h 2110"/>
                  <a:gd name="T10" fmla="*/ 611 w 2815"/>
                  <a:gd name="T11" fmla="*/ 902 h 2110"/>
                  <a:gd name="T12" fmla="*/ 992 w 2815"/>
                  <a:gd name="T13" fmla="*/ 1085 h 2110"/>
                  <a:gd name="T14" fmla="*/ 1116 w 2815"/>
                  <a:gd name="T15" fmla="*/ 1339 h 2110"/>
                  <a:gd name="T16" fmla="*/ 1083 w 2815"/>
                  <a:gd name="T17" fmla="*/ 1450 h 2110"/>
                  <a:gd name="T18" fmla="*/ 1124 w 2815"/>
                  <a:gd name="T19" fmla="*/ 1659 h 2110"/>
                  <a:gd name="T20" fmla="*/ 1149 w 2815"/>
                  <a:gd name="T21" fmla="*/ 1999 h 2110"/>
                  <a:gd name="T22" fmla="*/ 1463 w 2815"/>
                  <a:gd name="T23" fmla="*/ 2110 h 2110"/>
                  <a:gd name="T24" fmla="*/ 1686 w 2815"/>
                  <a:gd name="T25" fmla="*/ 2025 h 2110"/>
                  <a:gd name="T26" fmla="*/ 1603 w 2815"/>
                  <a:gd name="T27" fmla="*/ 1777 h 2110"/>
                  <a:gd name="T28" fmla="*/ 1991 w 2815"/>
                  <a:gd name="T29" fmla="*/ 1555 h 2110"/>
                  <a:gd name="T30" fmla="*/ 2281 w 2815"/>
                  <a:gd name="T31" fmla="*/ 1542 h 2110"/>
                  <a:gd name="T32" fmla="*/ 2446 w 2815"/>
                  <a:gd name="T33" fmla="*/ 1359 h 2110"/>
                  <a:gd name="T34" fmla="*/ 2361 w 2815"/>
                  <a:gd name="T35" fmla="*/ 1001 h 2110"/>
                  <a:gd name="T36" fmla="*/ 2606 w 2815"/>
                  <a:gd name="T37" fmla="*/ 893 h 2110"/>
                  <a:gd name="T38" fmla="*/ 2815 w 2815"/>
                  <a:gd name="T39" fmla="*/ 454 h 2110"/>
                  <a:gd name="T40" fmla="*/ 2518 w 2815"/>
                  <a:gd name="T41" fmla="*/ 0 h 2110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</a:gdLst>
                <a:ahLst/>
                <a:cxnLst>
                  <a:cxn ang="T42">
                    <a:pos x="T0" y="T1"/>
                  </a:cxn>
                  <a:cxn ang="T43">
                    <a:pos x="T2" y="T3"/>
                  </a:cxn>
                  <a:cxn ang="T44">
                    <a:pos x="T4" y="T5"/>
                  </a:cxn>
                  <a:cxn ang="T45">
                    <a:pos x="T6" y="T7"/>
                  </a:cxn>
                  <a:cxn ang="T46">
                    <a:pos x="T8" y="T9"/>
                  </a:cxn>
                  <a:cxn ang="T47">
                    <a:pos x="T10" y="T11"/>
                  </a:cxn>
                  <a:cxn ang="T48">
                    <a:pos x="T12" y="T13"/>
                  </a:cxn>
                  <a:cxn ang="T49">
                    <a:pos x="T14" y="T15"/>
                  </a:cxn>
                  <a:cxn ang="T50">
                    <a:pos x="T16" y="T17"/>
                  </a:cxn>
                  <a:cxn ang="T51">
                    <a:pos x="T18" y="T19"/>
                  </a:cxn>
                  <a:cxn ang="T52">
                    <a:pos x="T20" y="T21"/>
                  </a:cxn>
                  <a:cxn ang="T53">
                    <a:pos x="T22" y="T23"/>
                  </a:cxn>
                  <a:cxn ang="T54">
                    <a:pos x="T24" y="T25"/>
                  </a:cxn>
                  <a:cxn ang="T55">
                    <a:pos x="T26" y="T27"/>
                  </a:cxn>
                  <a:cxn ang="T56">
                    <a:pos x="T28" y="T29"/>
                  </a:cxn>
                  <a:cxn ang="T57">
                    <a:pos x="T30" y="T31"/>
                  </a:cxn>
                  <a:cxn ang="T58">
                    <a:pos x="T32" y="T33"/>
                  </a:cxn>
                  <a:cxn ang="T59">
                    <a:pos x="T34" y="T35"/>
                  </a:cxn>
                  <a:cxn ang="T60">
                    <a:pos x="T36" y="T37"/>
                  </a:cxn>
                  <a:cxn ang="T61">
                    <a:pos x="T38" y="T39"/>
                  </a:cxn>
                  <a:cxn ang="T62">
                    <a:pos x="T40" y="T41"/>
                  </a:cxn>
                </a:cxnLst>
                <a:rect l="0" t="0" r="r" b="b"/>
                <a:pathLst>
                  <a:path w="2815" h="2110">
                    <a:moveTo>
                      <a:pt x="950" y="85"/>
                    </a:moveTo>
                    <a:lnTo>
                      <a:pt x="628" y="438"/>
                    </a:lnTo>
                    <a:lnTo>
                      <a:pt x="66" y="471"/>
                    </a:lnTo>
                    <a:lnTo>
                      <a:pt x="0" y="627"/>
                    </a:lnTo>
                    <a:lnTo>
                      <a:pt x="372" y="1026"/>
                    </a:lnTo>
                    <a:lnTo>
                      <a:pt x="611" y="902"/>
                    </a:lnTo>
                    <a:lnTo>
                      <a:pt x="992" y="1085"/>
                    </a:lnTo>
                    <a:lnTo>
                      <a:pt x="1116" y="1339"/>
                    </a:lnTo>
                    <a:lnTo>
                      <a:pt x="1083" y="1450"/>
                    </a:lnTo>
                    <a:lnTo>
                      <a:pt x="1124" y="1659"/>
                    </a:lnTo>
                    <a:lnTo>
                      <a:pt x="1149" y="1999"/>
                    </a:lnTo>
                    <a:lnTo>
                      <a:pt x="1463" y="2110"/>
                    </a:lnTo>
                    <a:lnTo>
                      <a:pt x="1686" y="2025"/>
                    </a:lnTo>
                    <a:lnTo>
                      <a:pt x="1603" y="1777"/>
                    </a:lnTo>
                    <a:lnTo>
                      <a:pt x="1991" y="1555"/>
                    </a:lnTo>
                    <a:lnTo>
                      <a:pt x="2281" y="1542"/>
                    </a:lnTo>
                    <a:lnTo>
                      <a:pt x="2446" y="1359"/>
                    </a:lnTo>
                    <a:lnTo>
                      <a:pt x="2361" y="1001"/>
                    </a:lnTo>
                    <a:lnTo>
                      <a:pt x="2606" y="893"/>
                    </a:lnTo>
                    <a:lnTo>
                      <a:pt x="2815" y="454"/>
                    </a:lnTo>
                    <a:lnTo>
                      <a:pt x="2518" y="0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43" name="Freeform 5"/>
              <p:cNvSpPr>
                <a:spLocks/>
              </p:cNvSpPr>
              <p:nvPr userDrawn="1"/>
            </p:nvSpPr>
            <p:spPr bwMode="hidden">
              <a:xfrm>
                <a:off x="672" y="1116"/>
                <a:ext cx="3966" cy="2366"/>
              </a:xfrm>
              <a:custGeom>
                <a:avLst/>
                <a:gdLst>
                  <a:gd name="T0" fmla="*/ 1423 w 3966"/>
                  <a:gd name="T1" fmla="*/ 65 h 2366"/>
                  <a:gd name="T2" fmla="*/ 1148 w 3966"/>
                  <a:gd name="T3" fmla="*/ 262 h 2366"/>
                  <a:gd name="T4" fmla="*/ 934 w 3966"/>
                  <a:gd name="T5" fmla="*/ 216 h 2366"/>
                  <a:gd name="T6" fmla="*/ 529 w 3966"/>
                  <a:gd name="T7" fmla="*/ 314 h 2366"/>
                  <a:gd name="T8" fmla="*/ 174 w 3966"/>
                  <a:gd name="T9" fmla="*/ 327 h 2366"/>
                  <a:gd name="T10" fmla="*/ 0 w 3966"/>
                  <a:gd name="T11" fmla="*/ 628 h 2366"/>
                  <a:gd name="T12" fmla="*/ 91 w 3966"/>
                  <a:gd name="T13" fmla="*/ 726 h 2366"/>
                  <a:gd name="T14" fmla="*/ 231 w 3966"/>
                  <a:gd name="T15" fmla="*/ 654 h 2366"/>
                  <a:gd name="T16" fmla="*/ 430 w 3966"/>
                  <a:gd name="T17" fmla="*/ 687 h 2366"/>
                  <a:gd name="T18" fmla="*/ 504 w 3966"/>
                  <a:gd name="T19" fmla="*/ 850 h 2366"/>
                  <a:gd name="T20" fmla="*/ 347 w 3966"/>
                  <a:gd name="T21" fmla="*/ 1020 h 2366"/>
                  <a:gd name="T22" fmla="*/ 529 w 3966"/>
                  <a:gd name="T23" fmla="*/ 1144 h 2366"/>
                  <a:gd name="T24" fmla="*/ 727 w 3966"/>
                  <a:gd name="T25" fmla="*/ 1105 h 2366"/>
                  <a:gd name="T26" fmla="*/ 901 w 3966"/>
                  <a:gd name="T27" fmla="*/ 1216 h 2366"/>
                  <a:gd name="T28" fmla="*/ 1256 w 3966"/>
                  <a:gd name="T29" fmla="*/ 1229 h 2366"/>
                  <a:gd name="T30" fmla="*/ 1611 w 3966"/>
                  <a:gd name="T31" fmla="*/ 1425 h 2366"/>
                  <a:gd name="T32" fmla="*/ 1694 w 3966"/>
                  <a:gd name="T33" fmla="*/ 1673 h 2366"/>
                  <a:gd name="T34" fmla="*/ 1619 w 3966"/>
                  <a:gd name="T35" fmla="*/ 2118 h 2366"/>
                  <a:gd name="T36" fmla="*/ 1694 w 3966"/>
                  <a:gd name="T37" fmla="*/ 2268 h 2366"/>
                  <a:gd name="T38" fmla="*/ 2132 w 3966"/>
                  <a:gd name="T39" fmla="*/ 2242 h 2366"/>
                  <a:gd name="T40" fmla="*/ 2289 w 3966"/>
                  <a:gd name="T41" fmla="*/ 2366 h 2366"/>
                  <a:gd name="T42" fmla="*/ 2594 w 3966"/>
                  <a:gd name="T43" fmla="*/ 2046 h 2366"/>
                  <a:gd name="T44" fmla="*/ 2537 w 3966"/>
                  <a:gd name="T45" fmla="*/ 1817 h 2366"/>
                  <a:gd name="T46" fmla="*/ 2818 w 3966"/>
                  <a:gd name="T47" fmla="*/ 1673 h 2366"/>
                  <a:gd name="T48" fmla="*/ 3016 w 3966"/>
                  <a:gd name="T49" fmla="*/ 1719 h 2366"/>
                  <a:gd name="T50" fmla="*/ 3280 w 3966"/>
                  <a:gd name="T51" fmla="*/ 1615 h 2366"/>
                  <a:gd name="T52" fmla="*/ 3405 w 3966"/>
                  <a:gd name="T53" fmla="*/ 1174 h 2366"/>
                  <a:gd name="T54" fmla="*/ 3643 w 3966"/>
                  <a:gd name="T55" fmla="*/ 922 h 2366"/>
                  <a:gd name="T56" fmla="*/ 3966 w 3966"/>
                  <a:gd name="T57" fmla="*/ 896 h 2366"/>
                  <a:gd name="T58" fmla="*/ 3908 w 3966"/>
                  <a:gd name="T59" fmla="*/ 733 h 2366"/>
                  <a:gd name="T60" fmla="*/ 3669 w 3966"/>
                  <a:gd name="T61" fmla="*/ 563 h 2366"/>
                  <a:gd name="T62" fmla="*/ 3817 w 3966"/>
                  <a:gd name="T63" fmla="*/ 210 h 2366"/>
                  <a:gd name="T64" fmla="*/ 3590 w 3966"/>
                  <a:gd name="T65" fmla="*/ 0 h 236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</a:gdLst>
                <a:ahLst/>
                <a:cxnLst>
                  <a:cxn ang="T66">
                    <a:pos x="T0" y="T1"/>
                  </a:cxn>
                  <a:cxn ang="T67">
                    <a:pos x="T2" y="T3"/>
                  </a:cxn>
                  <a:cxn ang="T68">
                    <a:pos x="T4" y="T5"/>
                  </a:cxn>
                  <a:cxn ang="T69">
                    <a:pos x="T6" y="T7"/>
                  </a:cxn>
                  <a:cxn ang="T70">
                    <a:pos x="T8" y="T9"/>
                  </a:cxn>
                  <a:cxn ang="T71">
                    <a:pos x="T10" y="T11"/>
                  </a:cxn>
                  <a:cxn ang="T72">
                    <a:pos x="T12" y="T13"/>
                  </a:cxn>
                  <a:cxn ang="T73">
                    <a:pos x="T14" y="T15"/>
                  </a:cxn>
                  <a:cxn ang="T74">
                    <a:pos x="T16" y="T17"/>
                  </a:cxn>
                  <a:cxn ang="T75">
                    <a:pos x="T18" y="T19"/>
                  </a:cxn>
                  <a:cxn ang="T76">
                    <a:pos x="T20" y="T21"/>
                  </a:cxn>
                  <a:cxn ang="T77">
                    <a:pos x="T22" y="T23"/>
                  </a:cxn>
                  <a:cxn ang="T78">
                    <a:pos x="T24" y="T25"/>
                  </a:cxn>
                  <a:cxn ang="T79">
                    <a:pos x="T26" y="T27"/>
                  </a:cxn>
                  <a:cxn ang="T80">
                    <a:pos x="T28" y="T29"/>
                  </a:cxn>
                  <a:cxn ang="T81">
                    <a:pos x="T30" y="T31"/>
                  </a:cxn>
                  <a:cxn ang="T82">
                    <a:pos x="T32" y="T33"/>
                  </a:cxn>
                  <a:cxn ang="T83">
                    <a:pos x="T34" y="T35"/>
                  </a:cxn>
                  <a:cxn ang="T84">
                    <a:pos x="T36" y="T37"/>
                  </a:cxn>
                  <a:cxn ang="T85">
                    <a:pos x="T38" y="T39"/>
                  </a:cxn>
                  <a:cxn ang="T86">
                    <a:pos x="T40" y="T41"/>
                  </a:cxn>
                  <a:cxn ang="T87">
                    <a:pos x="T42" y="T43"/>
                  </a:cxn>
                  <a:cxn ang="T88">
                    <a:pos x="T44" y="T45"/>
                  </a:cxn>
                  <a:cxn ang="T89">
                    <a:pos x="T46" y="T47"/>
                  </a:cxn>
                  <a:cxn ang="T90">
                    <a:pos x="T48" y="T49"/>
                  </a:cxn>
                  <a:cxn ang="T91">
                    <a:pos x="T50" y="T51"/>
                  </a:cxn>
                  <a:cxn ang="T92">
                    <a:pos x="T52" y="T53"/>
                  </a:cxn>
                  <a:cxn ang="T93">
                    <a:pos x="T54" y="T55"/>
                  </a:cxn>
                  <a:cxn ang="T94">
                    <a:pos x="T56" y="T57"/>
                  </a:cxn>
                  <a:cxn ang="T95">
                    <a:pos x="T58" y="T59"/>
                  </a:cxn>
                  <a:cxn ang="T96">
                    <a:pos x="T60" y="T61"/>
                  </a:cxn>
                  <a:cxn ang="T97">
                    <a:pos x="T62" y="T63"/>
                  </a:cxn>
                  <a:cxn ang="T98">
                    <a:pos x="T64" y="T65"/>
                  </a:cxn>
                </a:cxnLst>
                <a:rect l="0" t="0" r="r" b="b"/>
                <a:pathLst>
                  <a:path w="3966" h="2366">
                    <a:moveTo>
                      <a:pt x="1423" y="65"/>
                    </a:moveTo>
                    <a:lnTo>
                      <a:pt x="1148" y="262"/>
                    </a:lnTo>
                    <a:lnTo>
                      <a:pt x="934" y="216"/>
                    </a:lnTo>
                    <a:lnTo>
                      <a:pt x="529" y="314"/>
                    </a:lnTo>
                    <a:lnTo>
                      <a:pt x="174" y="327"/>
                    </a:lnTo>
                    <a:lnTo>
                      <a:pt x="0" y="628"/>
                    </a:lnTo>
                    <a:lnTo>
                      <a:pt x="91" y="726"/>
                    </a:lnTo>
                    <a:lnTo>
                      <a:pt x="231" y="654"/>
                    </a:lnTo>
                    <a:lnTo>
                      <a:pt x="430" y="687"/>
                    </a:lnTo>
                    <a:lnTo>
                      <a:pt x="504" y="850"/>
                    </a:lnTo>
                    <a:lnTo>
                      <a:pt x="347" y="1020"/>
                    </a:lnTo>
                    <a:lnTo>
                      <a:pt x="529" y="1144"/>
                    </a:lnTo>
                    <a:lnTo>
                      <a:pt x="727" y="1105"/>
                    </a:lnTo>
                    <a:lnTo>
                      <a:pt x="901" y="1216"/>
                    </a:lnTo>
                    <a:lnTo>
                      <a:pt x="1256" y="1229"/>
                    </a:lnTo>
                    <a:lnTo>
                      <a:pt x="1611" y="1425"/>
                    </a:lnTo>
                    <a:lnTo>
                      <a:pt x="1694" y="1673"/>
                    </a:lnTo>
                    <a:lnTo>
                      <a:pt x="1619" y="2118"/>
                    </a:lnTo>
                    <a:lnTo>
                      <a:pt x="1694" y="2268"/>
                    </a:lnTo>
                    <a:lnTo>
                      <a:pt x="2132" y="2242"/>
                    </a:lnTo>
                    <a:lnTo>
                      <a:pt x="2289" y="2366"/>
                    </a:lnTo>
                    <a:lnTo>
                      <a:pt x="2594" y="2046"/>
                    </a:lnTo>
                    <a:lnTo>
                      <a:pt x="2537" y="1817"/>
                    </a:lnTo>
                    <a:lnTo>
                      <a:pt x="2818" y="1673"/>
                    </a:lnTo>
                    <a:lnTo>
                      <a:pt x="3016" y="1719"/>
                    </a:lnTo>
                    <a:lnTo>
                      <a:pt x="3280" y="1615"/>
                    </a:lnTo>
                    <a:lnTo>
                      <a:pt x="3405" y="1174"/>
                    </a:lnTo>
                    <a:lnTo>
                      <a:pt x="3643" y="922"/>
                    </a:lnTo>
                    <a:lnTo>
                      <a:pt x="3966" y="896"/>
                    </a:lnTo>
                    <a:lnTo>
                      <a:pt x="3908" y="733"/>
                    </a:lnTo>
                    <a:lnTo>
                      <a:pt x="3669" y="563"/>
                    </a:lnTo>
                    <a:lnTo>
                      <a:pt x="3817" y="210"/>
                    </a:lnTo>
                    <a:lnTo>
                      <a:pt x="3590" y="0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44" name="Freeform 6"/>
              <p:cNvSpPr>
                <a:spLocks/>
              </p:cNvSpPr>
              <p:nvPr userDrawn="1"/>
            </p:nvSpPr>
            <p:spPr bwMode="hidden">
              <a:xfrm>
                <a:off x="20" y="1069"/>
                <a:ext cx="5732" cy="3107"/>
              </a:xfrm>
              <a:custGeom>
                <a:avLst/>
                <a:gdLst>
                  <a:gd name="T0" fmla="*/ 81 w 5732"/>
                  <a:gd name="T1" fmla="*/ 0 h 3107"/>
                  <a:gd name="T2" fmla="*/ 133 w 5732"/>
                  <a:gd name="T3" fmla="*/ 328 h 3107"/>
                  <a:gd name="T4" fmla="*/ 0 w 5732"/>
                  <a:gd name="T5" fmla="*/ 666 h 3107"/>
                  <a:gd name="T6" fmla="*/ 83 w 5732"/>
                  <a:gd name="T7" fmla="*/ 1221 h 3107"/>
                  <a:gd name="T8" fmla="*/ 413 w 5732"/>
                  <a:gd name="T9" fmla="*/ 1515 h 3107"/>
                  <a:gd name="T10" fmla="*/ 881 w 5732"/>
                  <a:gd name="T11" fmla="*/ 1700 h 3107"/>
                  <a:gd name="T12" fmla="*/ 1440 w 5732"/>
                  <a:gd name="T13" fmla="*/ 1651 h 3107"/>
                  <a:gd name="T14" fmla="*/ 1755 w 5732"/>
                  <a:gd name="T15" fmla="*/ 1940 h 3107"/>
                  <a:gd name="T16" fmla="*/ 1653 w 5732"/>
                  <a:gd name="T17" fmla="*/ 2126 h 3107"/>
                  <a:gd name="T18" fmla="*/ 1136 w 5732"/>
                  <a:gd name="T19" fmla="*/ 2142 h 3107"/>
                  <a:gd name="T20" fmla="*/ 911 w 5732"/>
                  <a:gd name="T21" fmla="*/ 2021 h 3107"/>
                  <a:gd name="T22" fmla="*/ 739 w 5732"/>
                  <a:gd name="T23" fmla="*/ 2142 h 3107"/>
                  <a:gd name="T24" fmla="*/ 954 w 5732"/>
                  <a:gd name="T25" fmla="*/ 2524 h 3107"/>
                  <a:gd name="T26" fmla="*/ 973 w 5732"/>
                  <a:gd name="T27" fmla="*/ 2905 h 3107"/>
                  <a:gd name="T28" fmla="*/ 1511 w 5732"/>
                  <a:gd name="T29" fmla="*/ 3107 h 3107"/>
                  <a:gd name="T30" fmla="*/ 1644 w 5732"/>
                  <a:gd name="T31" fmla="*/ 2922 h 3107"/>
                  <a:gd name="T32" fmla="*/ 2077 w 5732"/>
                  <a:gd name="T33" fmla="*/ 2797 h 3107"/>
                  <a:gd name="T34" fmla="*/ 2610 w 5732"/>
                  <a:gd name="T35" fmla="*/ 2962 h 3107"/>
                  <a:gd name="T36" fmla="*/ 3222 w 5732"/>
                  <a:gd name="T37" fmla="*/ 2812 h 3107"/>
                  <a:gd name="T38" fmla="*/ 3443 w 5732"/>
                  <a:gd name="T39" fmla="*/ 2922 h 3107"/>
                  <a:gd name="T40" fmla="*/ 3861 w 5732"/>
                  <a:gd name="T41" fmla="*/ 2648 h 3107"/>
                  <a:gd name="T42" fmla="*/ 4125 w 5732"/>
                  <a:gd name="T43" fmla="*/ 2311 h 3107"/>
                  <a:gd name="T44" fmla="*/ 4369 w 5732"/>
                  <a:gd name="T45" fmla="*/ 2318 h 3107"/>
                  <a:gd name="T46" fmla="*/ 4554 w 5732"/>
                  <a:gd name="T47" fmla="*/ 2445 h 3107"/>
                  <a:gd name="T48" fmla="*/ 5015 w 5732"/>
                  <a:gd name="T49" fmla="*/ 2142 h 3107"/>
                  <a:gd name="T50" fmla="*/ 5404 w 5732"/>
                  <a:gd name="T51" fmla="*/ 2185 h 3107"/>
                  <a:gd name="T52" fmla="*/ 5732 w 5732"/>
                  <a:gd name="T53" fmla="*/ 2069 h 3107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</a:gdLst>
                <a:ahLst/>
                <a:cxnLst>
                  <a:cxn ang="T54">
                    <a:pos x="T0" y="T1"/>
                  </a:cxn>
                  <a:cxn ang="T55">
                    <a:pos x="T2" y="T3"/>
                  </a:cxn>
                  <a:cxn ang="T56">
                    <a:pos x="T4" y="T5"/>
                  </a:cxn>
                  <a:cxn ang="T57">
                    <a:pos x="T6" y="T7"/>
                  </a:cxn>
                  <a:cxn ang="T58">
                    <a:pos x="T8" y="T9"/>
                  </a:cxn>
                  <a:cxn ang="T59">
                    <a:pos x="T10" y="T11"/>
                  </a:cxn>
                  <a:cxn ang="T60">
                    <a:pos x="T12" y="T13"/>
                  </a:cxn>
                  <a:cxn ang="T61">
                    <a:pos x="T14" y="T15"/>
                  </a:cxn>
                  <a:cxn ang="T62">
                    <a:pos x="T16" y="T17"/>
                  </a:cxn>
                  <a:cxn ang="T63">
                    <a:pos x="T18" y="T19"/>
                  </a:cxn>
                  <a:cxn ang="T64">
                    <a:pos x="T20" y="T21"/>
                  </a:cxn>
                  <a:cxn ang="T65">
                    <a:pos x="T22" y="T23"/>
                  </a:cxn>
                  <a:cxn ang="T66">
                    <a:pos x="T24" y="T25"/>
                  </a:cxn>
                  <a:cxn ang="T67">
                    <a:pos x="T26" y="T27"/>
                  </a:cxn>
                  <a:cxn ang="T68">
                    <a:pos x="T28" y="T29"/>
                  </a:cxn>
                  <a:cxn ang="T69">
                    <a:pos x="T30" y="T31"/>
                  </a:cxn>
                  <a:cxn ang="T70">
                    <a:pos x="T32" y="T33"/>
                  </a:cxn>
                  <a:cxn ang="T71">
                    <a:pos x="T34" y="T35"/>
                  </a:cxn>
                  <a:cxn ang="T72">
                    <a:pos x="T36" y="T37"/>
                  </a:cxn>
                  <a:cxn ang="T73">
                    <a:pos x="T38" y="T39"/>
                  </a:cxn>
                  <a:cxn ang="T74">
                    <a:pos x="T40" y="T41"/>
                  </a:cxn>
                  <a:cxn ang="T75">
                    <a:pos x="T42" y="T43"/>
                  </a:cxn>
                  <a:cxn ang="T76">
                    <a:pos x="T44" y="T45"/>
                  </a:cxn>
                  <a:cxn ang="T77">
                    <a:pos x="T46" y="T47"/>
                  </a:cxn>
                  <a:cxn ang="T78">
                    <a:pos x="T48" y="T49"/>
                  </a:cxn>
                  <a:cxn ang="T79">
                    <a:pos x="T50" y="T51"/>
                  </a:cxn>
                  <a:cxn ang="T80">
                    <a:pos x="T52" y="T53"/>
                  </a:cxn>
                </a:cxnLst>
                <a:rect l="0" t="0" r="r" b="b"/>
                <a:pathLst>
                  <a:path w="5732" h="3107">
                    <a:moveTo>
                      <a:pt x="81" y="0"/>
                    </a:moveTo>
                    <a:lnTo>
                      <a:pt x="133" y="328"/>
                    </a:lnTo>
                    <a:lnTo>
                      <a:pt x="0" y="666"/>
                    </a:lnTo>
                    <a:lnTo>
                      <a:pt x="83" y="1221"/>
                    </a:lnTo>
                    <a:lnTo>
                      <a:pt x="413" y="1515"/>
                    </a:lnTo>
                    <a:lnTo>
                      <a:pt x="881" y="1700"/>
                    </a:lnTo>
                    <a:lnTo>
                      <a:pt x="1440" y="1651"/>
                    </a:lnTo>
                    <a:lnTo>
                      <a:pt x="1755" y="1940"/>
                    </a:lnTo>
                    <a:lnTo>
                      <a:pt x="1653" y="2126"/>
                    </a:lnTo>
                    <a:lnTo>
                      <a:pt x="1136" y="2142"/>
                    </a:lnTo>
                    <a:lnTo>
                      <a:pt x="911" y="2021"/>
                    </a:lnTo>
                    <a:lnTo>
                      <a:pt x="739" y="2142"/>
                    </a:lnTo>
                    <a:lnTo>
                      <a:pt x="954" y="2524"/>
                    </a:lnTo>
                    <a:lnTo>
                      <a:pt x="973" y="2905"/>
                    </a:lnTo>
                    <a:lnTo>
                      <a:pt x="1511" y="3107"/>
                    </a:lnTo>
                    <a:lnTo>
                      <a:pt x="1644" y="2922"/>
                    </a:lnTo>
                    <a:lnTo>
                      <a:pt x="2077" y="2797"/>
                    </a:lnTo>
                    <a:lnTo>
                      <a:pt x="2610" y="2962"/>
                    </a:lnTo>
                    <a:lnTo>
                      <a:pt x="3222" y="2812"/>
                    </a:lnTo>
                    <a:lnTo>
                      <a:pt x="3443" y="2922"/>
                    </a:lnTo>
                    <a:lnTo>
                      <a:pt x="3861" y="2648"/>
                    </a:lnTo>
                    <a:lnTo>
                      <a:pt x="4125" y="2311"/>
                    </a:lnTo>
                    <a:lnTo>
                      <a:pt x="4369" y="2318"/>
                    </a:lnTo>
                    <a:lnTo>
                      <a:pt x="4554" y="2445"/>
                    </a:lnTo>
                    <a:lnTo>
                      <a:pt x="5015" y="2142"/>
                    </a:lnTo>
                    <a:lnTo>
                      <a:pt x="5404" y="2185"/>
                    </a:lnTo>
                    <a:lnTo>
                      <a:pt x="5732" y="2069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45" name="Freeform 7"/>
              <p:cNvSpPr>
                <a:spLocks/>
              </p:cNvSpPr>
              <p:nvPr userDrawn="1"/>
            </p:nvSpPr>
            <p:spPr bwMode="hidden">
              <a:xfrm>
                <a:off x="242" y="1145"/>
                <a:ext cx="5512" cy="2760"/>
              </a:xfrm>
              <a:custGeom>
                <a:avLst/>
                <a:gdLst>
                  <a:gd name="T0" fmla="*/ 240 w 5512"/>
                  <a:gd name="T1" fmla="*/ 0 h 2760"/>
                  <a:gd name="T2" fmla="*/ 0 w 5512"/>
                  <a:gd name="T3" fmla="*/ 336 h 2760"/>
                  <a:gd name="T4" fmla="*/ 82 w 5512"/>
                  <a:gd name="T5" fmla="*/ 821 h 2760"/>
                  <a:gd name="T6" fmla="*/ 243 w 5512"/>
                  <a:gd name="T7" fmla="*/ 873 h 2760"/>
                  <a:gd name="T8" fmla="*/ 473 w 5512"/>
                  <a:gd name="T9" fmla="*/ 1087 h 2760"/>
                  <a:gd name="T10" fmla="*/ 557 w 5512"/>
                  <a:gd name="T11" fmla="*/ 1441 h 2760"/>
                  <a:gd name="T12" fmla="*/ 839 w 5512"/>
                  <a:gd name="T13" fmla="*/ 1499 h 2760"/>
                  <a:gd name="T14" fmla="*/ 1258 w 5512"/>
                  <a:gd name="T15" fmla="*/ 1349 h 2760"/>
                  <a:gd name="T16" fmla="*/ 1307 w 5512"/>
                  <a:gd name="T17" fmla="*/ 1493 h 2760"/>
                  <a:gd name="T18" fmla="*/ 1621 w 5512"/>
                  <a:gd name="T19" fmla="*/ 1513 h 2760"/>
                  <a:gd name="T20" fmla="*/ 1862 w 5512"/>
                  <a:gd name="T21" fmla="*/ 1865 h 2760"/>
                  <a:gd name="T22" fmla="*/ 1668 w 5512"/>
                  <a:gd name="T23" fmla="*/ 2166 h 2760"/>
                  <a:gd name="T24" fmla="*/ 1308 w 5512"/>
                  <a:gd name="T25" fmla="*/ 2217 h 2760"/>
                  <a:gd name="T26" fmla="*/ 992 w 5512"/>
                  <a:gd name="T27" fmla="*/ 2172 h 2760"/>
                  <a:gd name="T28" fmla="*/ 903 w 5512"/>
                  <a:gd name="T29" fmla="*/ 2244 h 2760"/>
                  <a:gd name="T30" fmla="*/ 1008 w 5512"/>
                  <a:gd name="T31" fmla="*/ 2415 h 2760"/>
                  <a:gd name="T32" fmla="*/ 992 w 5512"/>
                  <a:gd name="T33" fmla="*/ 2538 h 2760"/>
                  <a:gd name="T34" fmla="*/ 1137 w 5512"/>
                  <a:gd name="T35" fmla="*/ 2760 h 2760"/>
                  <a:gd name="T36" fmla="*/ 1661 w 5512"/>
                  <a:gd name="T37" fmla="*/ 2623 h 2760"/>
                  <a:gd name="T38" fmla="*/ 1725 w 5512"/>
                  <a:gd name="T39" fmla="*/ 2492 h 2760"/>
                  <a:gd name="T40" fmla="*/ 1895 w 5512"/>
                  <a:gd name="T41" fmla="*/ 2551 h 2760"/>
                  <a:gd name="T42" fmla="*/ 2338 w 5512"/>
                  <a:gd name="T43" fmla="*/ 2448 h 2760"/>
                  <a:gd name="T44" fmla="*/ 2443 w 5512"/>
                  <a:gd name="T45" fmla="*/ 2714 h 2760"/>
                  <a:gd name="T46" fmla="*/ 2870 w 5512"/>
                  <a:gd name="T47" fmla="*/ 2541 h 2760"/>
                  <a:gd name="T48" fmla="*/ 3264 w 5512"/>
                  <a:gd name="T49" fmla="*/ 2591 h 2760"/>
                  <a:gd name="T50" fmla="*/ 3522 w 5512"/>
                  <a:gd name="T51" fmla="*/ 2427 h 2760"/>
                  <a:gd name="T52" fmla="*/ 3594 w 5512"/>
                  <a:gd name="T53" fmla="*/ 2081 h 2760"/>
                  <a:gd name="T54" fmla="*/ 4013 w 5512"/>
                  <a:gd name="T55" fmla="*/ 2087 h 2760"/>
                  <a:gd name="T56" fmla="*/ 4070 w 5512"/>
                  <a:gd name="T57" fmla="*/ 1924 h 2760"/>
                  <a:gd name="T58" fmla="*/ 4239 w 5512"/>
                  <a:gd name="T59" fmla="*/ 1931 h 2760"/>
                  <a:gd name="T60" fmla="*/ 4465 w 5512"/>
                  <a:gd name="T61" fmla="*/ 2094 h 2760"/>
                  <a:gd name="T62" fmla="*/ 4836 w 5512"/>
                  <a:gd name="T63" fmla="*/ 1814 h 2760"/>
                  <a:gd name="T64" fmla="*/ 5225 w 5512"/>
                  <a:gd name="T65" fmla="*/ 1785 h 2760"/>
                  <a:gd name="T66" fmla="*/ 5367 w 5512"/>
                  <a:gd name="T67" fmla="*/ 1571 h 2760"/>
                  <a:gd name="T68" fmla="*/ 5512 w 5512"/>
                  <a:gd name="T69" fmla="*/ 1585 h 2760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</a:gdLst>
                <a:ahLst/>
                <a:cxnLst>
                  <a:cxn ang="T70">
                    <a:pos x="T0" y="T1"/>
                  </a:cxn>
                  <a:cxn ang="T71">
                    <a:pos x="T2" y="T3"/>
                  </a:cxn>
                  <a:cxn ang="T72">
                    <a:pos x="T4" y="T5"/>
                  </a:cxn>
                  <a:cxn ang="T73">
                    <a:pos x="T6" y="T7"/>
                  </a:cxn>
                  <a:cxn ang="T74">
                    <a:pos x="T8" y="T9"/>
                  </a:cxn>
                  <a:cxn ang="T75">
                    <a:pos x="T10" y="T11"/>
                  </a:cxn>
                  <a:cxn ang="T76">
                    <a:pos x="T12" y="T13"/>
                  </a:cxn>
                  <a:cxn ang="T77">
                    <a:pos x="T14" y="T15"/>
                  </a:cxn>
                  <a:cxn ang="T78">
                    <a:pos x="T16" y="T17"/>
                  </a:cxn>
                  <a:cxn ang="T79">
                    <a:pos x="T18" y="T19"/>
                  </a:cxn>
                  <a:cxn ang="T80">
                    <a:pos x="T20" y="T21"/>
                  </a:cxn>
                  <a:cxn ang="T81">
                    <a:pos x="T22" y="T23"/>
                  </a:cxn>
                  <a:cxn ang="T82">
                    <a:pos x="T24" y="T25"/>
                  </a:cxn>
                  <a:cxn ang="T83">
                    <a:pos x="T26" y="T27"/>
                  </a:cxn>
                  <a:cxn ang="T84">
                    <a:pos x="T28" y="T29"/>
                  </a:cxn>
                  <a:cxn ang="T85">
                    <a:pos x="T30" y="T31"/>
                  </a:cxn>
                  <a:cxn ang="T86">
                    <a:pos x="T32" y="T33"/>
                  </a:cxn>
                  <a:cxn ang="T87">
                    <a:pos x="T34" y="T35"/>
                  </a:cxn>
                  <a:cxn ang="T88">
                    <a:pos x="T36" y="T37"/>
                  </a:cxn>
                  <a:cxn ang="T89">
                    <a:pos x="T38" y="T39"/>
                  </a:cxn>
                  <a:cxn ang="T90">
                    <a:pos x="T40" y="T41"/>
                  </a:cxn>
                  <a:cxn ang="T91">
                    <a:pos x="T42" y="T43"/>
                  </a:cxn>
                  <a:cxn ang="T92">
                    <a:pos x="T44" y="T45"/>
                  </a:cxn>
                  <a:cxn ang="T93">
                    <a:pos x="T46" y="T47"/>
                  </a:cxn>
                  <a:cxn ang="T94">
                    <a:pos x="T48" y="T49"/>
                  </a:cxn>
                  <a:cxn ang="T95">
                    <a:pos x="T50" y="T51"/>
                  </a:cxn>
                  <a:cxn ang="T96">
                    <a:pos x="T52" y="T53"/>
                  </a:cxn>
                  <a:cxn ang="T97">
                    <a:pos x="T54" y="T55"/>
                  </a:cxn>
                  <a:cxn ang="T98">
                    <a:pos x="T56" y="T57"/>
                  </a:cxn>
                  <a:cxn ang="T99">
                    <a:pos x="T58" y="T59"/>
                  </a:cxn>
                  <a:cxn ang="T100">
                    <a:pos x="T60" y="T61"/>
                  </a:cxn>
                  <a:cxn ang="T101">
                    <a:pos x="T62" y="T63"/>
                  </a:cxn>
                  <a:cxn ang="T102">
                    <a:pos x="T64" y="T65"/>
                  </a:cxn>
                  <a:cxn ang="T103">
                    <a:pos x="T66" y="T67"/>
                  </a:cxn>
                  <a:cxn ang="T104">
                    <a:pos x="T68" y="T69"/>
                  </a:cxn>
                </a:cxnLst>
                <a:rect l="0" t="0" r="r" b="b"/>
                <a:pathLst>
                  <a:path w="5512" h="2760">
                    <a:moveTo>
                      <a:pt x="240" y="0"/>
                    </a:moveTo>
                    <a:lnTo>
                      <a:pt x="0" y="336"/>
                    </a:lnTo>
                    <a:lnTo>
                      <a:pt x="82" y="821"/>
                    </a:lnTo>
                    <a:lnTo>
                      <a:pt x="243" y="873"/>
                    </a:lnTo>
                    <a:lnTo>
                      <a:pt x="473" y="1087"/>
                    </a:lnTo>
                    <a:lnTo>
                      <a:pt x="557" y="1441"/>
                    </a:lnTo>
                    <a:lnTo>
                      <a:pt x="839" y="1499"/>
                    </a:lnTo>
                    <a:lnTo>
                      <a:pt x="1258" y="1349"/>
                    </a:lnTo>
                    <a:lnTo>
                      <a:pt x="1307" y="1493"/>
                    </a:lnTo>
                    <a:lnTo>
                      <a:pt x="1621" y="1513"/>
                    </a:lnTo>
                    <a:lnTo>
                      <a:pt x="1862" y="1865"/>
                    </a:lnTo>
                    <a:lnTo>
                      <a:pt x="1668" y="2166"/>
                    </a:lnTo>
                    <a:lnTo>
                      <a:pt x="1308" y="2217"/>
                    </a:lnTo>
                    <a:lnTo>
                      <a:pt x="992" y="2172"/>
                    </a:lnTo>
                    <a:lnTo>
                      <a:pt x="903" y="2244"/>
                    </a:lnTo>
                    <a:lnTo>
                      <a:pt x="1008" y="2415"/>
                    </a:lnTo>
                    <a:lnTo>
                      <a:pt x="992" y="2538"/>
                    </a:lnTo>
                    <a:lnTo>
                      <a:pt x="1137" y="2760"/>
                    </a:lnTo>
                    <a:lnTo>
                      <a:pt x="1661" y="2623"/>
                    </a:lnTo>
                    <a:lnTo>
                      <a:pt x="1725" y="2492"/>
                    </a:lnTo>
                    <a:lnTo>
                      <a:pt x="1895" y="2551"/>
                    </a:lnTo>
                    <a:lnTo>
                      <a:pt x="2338" y="2448"/>
                    </a:lnTo>
                    <a:lnTo>
                      <a:pt x="2443" y="2714"/>
                    </a:lnTo>
                    <a:lnTo>
                      <a:pt x="2870" y="2541"/>
                    </a:lnTo>
                    <a:lnTo>
                      <a:pt x="3264" y="2591"/>
                    </a:lnTo>
                    <a:lnTo>
                      <a:pt x="3522" y="2427"/>
                    </a:lnTo>
                    <a:lnTo>
                      <a:pt x="3594" y="2081"/>
                    </a:lnTo>
                    <a:lnTo>
                      <a:pt x="4013" y="2087"/>
                    </a:lnTo>
                    <a:lnTo>
                      <a:pt x="4070" y="1924"/>
                    </a:lnTo>
                    <a:lnTo>
                      <a:pt x="4239" y="1931"/>
                    </a:lnTo>
                    <a:lnTo>
                      <a:pt x="4465" y="2094"/>
                    </a:lnTo>
                    <a:lnTo>
                      <a:pt x="4836" y="1814"/>
                    </a:lnTo>
                    <a:lnTo>
                      <a:pt x="5225" y="1785"/>
                    </a:lnTo>
                    <a:lnTo>
                      <a:pt x="5367" y="1571"/>
                    </a:lnTo>
                    <a:lnTo>
                      <a:pt x="5512" y="1585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46" name="Freeform 8"/>
              <p:cNvSpPr>
                <a:spLocks/>
              </p:cNvSpPr>
              <p:nvPr userDrawn="1"/>
            </p:nvSpPr>
            <p:spPr bwMode="hidden">
              <a:xfrm>
                <a:off x="4840" y="984"/>
                <a:ext cx="790" cy="1189"/>
              </a:xfrm>
              <a:custGeom>
                <a:avLst/>
                <a:gdLst>
                  <a:gd name="T0" fmla="*/ 139 w 790"/>
                  <a:gd name="T1" fmla="*/ 0 h 1189"/>
                  <a:gd name="T2" fmla="*/ 210 w 790"/>
                  <a:gd name="T3" fmla="*/ 233 h 1189"/>
                  <a:gd name="T4" fmla="*/ 159 w 790"/>
                  <a:gd name="T5" fmla="*/ 643 h 1189"/>
                  <a:gd name="T6" fmla="*/ 454 w 790"/>
                  <a:gd name="T7" fmla="*/ 771 h 1189"/>
                  <a:gd name="T8" fmla="*/ 605 w 790"/>
                  <a:gd name="T9" fmla="*/ 1046 h 1189"/>
                  <a:gd name="T10" fmla="*/ 790 w 790"/>
                  <a:gd name="T11" fmla="*/ 1189 h 1189"/>
                  <a:gd name="T12" fmla="*/ 540 w 790"/>
                  <a:gd name="T13" fmla="*/ 1111 h 1189"/>
                  <a:gd name="T14" fmla="*/ 363 w 790"/>
                  <a:gd name="T15" fmla="*/ 883 h 1189"/>
                  <a:gd name="T16" fmla="*/ 139 w 790"/>
                  <a:gd name="T17" fmla="*/ 852 h 1189"/>
                  <a:gd name="T18" fmla="*/ 0 w 790"/>
                  <a:gd name="T19" fmla="*/ 499 h 1189"/>
                  <a:gd name="T20" fmla="*/ 48 w 790"/>
                  <a:gd name="T21" fmla="*/ 209 h 1189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790" h="1189">
                    <a:moveTo>
                      <a:pt x="139" y="0"/>
                    </a:moveTo>
                    <a:lnTo>
                      <a:pt x="210" y="233"/>
                    </a:lnTo>
                    <a:lnTo>
                      <a:pt x="159" y="643"/>
                    </a:lnTo>
                    <a:lnTo>
                      <a:pt x="454" y="771"/>
                    </a:lnTo>
                    <a:lnTo>
                      <a:pt x="605" y="1046"/>
                    </a:lnTo>
                    <a:lnTo>
                      <a:pt x="790" y="1189"/>
                    </a:lnTo>
                    <a:lnTo>
                      <a:pt x="540" y="1111"/>
                    </a:lnTo>
                    <a:lnTo>
                      <a:pt x="363" y="883"/>
                    </a:lnTo>
                    <a:lnTo>
                      <a:pt x="139" y="852"/>
                    </a:lnTo>
                    <a:lnTo>
                      <a:pt x="0" y="499"/>
                    </a:lnTo>
                    <a:lnTo>
                      <a:pt x="48" y="209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47" name="Freeform 9"/>
              <p:cNvSpPr>
                <a:spLocks/>
              </p:cNvSpPr>
              <p:nvPr userDrawn="1"/>
            </p:nvSpPr>
            <p:spPr bwMode="hidden">
              <a:xfrm>
                <a:off x="5173" y="896"/>
                <a:ext cx="579" cy="1117"/>
              </a:xfrm>
              <a:custGeom>
                <a:avLst/>
                <a:gdLst>
                  <a:gd name="T0" fmla="*/ 0 w 579"/>
                  <a:gd name="T1" fmla="*/ 0 h 1117"/>
                  <a:gd name="T2" fmla="*/ 128 w 579"/>
                  <a:gd name="T3" fmla="*/ 328 h 1117"/>
                  <a:gd name="T4" fmla="*/ 9 w 579"/>
                  <a:gd name="T5" fmla="*/ 659 h 1117"/>
                  <a:gd name="T6" fmla="*/ 40 w 579"/>
                  <a:gd name="T7" fmla="*/ 763 h 1117"/>
                  <a:gd name="T8" fmla="*/ 234 w 579"/>
                  <a:gd name="T9" fmla="*/ 739 h 1117"/>
                  <a:gd name="T10" fmla="*/ 344 w 579"/>
                  <a:gd name="T11" fmla="*/ 1055 h 1117"/>
                  <a:gd name="T12" fmla="*/ 579 w 579"/>
                  <a:gd name="T13" fmla="*/ 1117 h 1117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579" h="1117">
                    <a:moveTo>
                      <a:pt x="0" y="0"/>
                    </a:moveTo>
                    <a:lnTo>
                      <a:pt x="128" y="328"/>
                    </a:lnTo>
                    <a:lnTo>
                      <a:pt x="9" y="659"/>
                    </a:lnTo>
                    <a:lnTo>
                      <a:pt x="40" y="763"/>
                    </a:lnTo>
                    <a:lnTo>
                      <a:pt x="234" y="739"/>
                    </a:lnTo>
                    <a:lnTo>
                      <a:pt x="344" y="1055"/>
                    </a:lnTo>
                    <a:lnTo>
                      <a:pt x="579" y="1117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48" name="Freeform 10"/>
              <p:cNvSpPr>
                <a:spLocks/>
              </p:cNvSpPr>
              <p:nvPr userDrawn="1"/>
            </p:nvSpPr>
            <p:spPr bwMode="hidden">
              <a:xfrm>
                <a:off x="3291" y="968"/>
                <a:ext cx="2471" cy="2396"/>
              </a:xfrm>
              <a:custGeom>
                <a:avLst/>
                <a:gdLst>
                  <a:gd name="T0" fmla="*/ 1118 w 2471"/>
                  <a:gd name="T1" fmla="*/ 0 h 2396"/>
                  <a:gd name="T2" fmla="*/ 1179 w 2471"/>
                  <a:gd name="T3" fmla="*/ 225 h 2396"/>
                  <a:gd name="T4" fmla="*/ 1393 w 2471"/>
                  <a:gd name="T5" fmla="*/ 339 h 2396"/>
                  <a:gd name="T6" fmla="*/ 1404 w 2471"/>
                  <a:gd name="T7" fmla="*/ 548 h 2396"/>
                  <a:gd name="T8" fmla="*/ 1342 w 2471"/>
                  <a:gd name="T9" fmla="*/ 732 h 2396"/>
                  <a:gd name="T10" fmla="*/ 1434 w 2471"/>
                  <a:gd name="T11" fmla="*/ 925 h 2396"/>
                  <a:gd name="T12" fmla="*/ 1455 w 2471"/>
                  <a:gd name="T13" fmla="*/ 1109 h 2396"/>
                  <a:gd name="T14" fmla="*/ 1311 w 2471"/>
                  <a:gd name="T15" fmla="*/ 1142 h 2396"/>
                  <a:gd name="T16" fmla="*/ 926 w 2471"/>
                  <a:gd name="T17" fmla="*/ 1384 h 2396"/>
                  <a:gd name="T18" fmla="*/ 975 w 2471"/>
                  <a:gd name="T19" fmla="*/ 1456 h 2396"/>
                  <a:gd name="T20" fmla="*/ 956 w 2471"/>
                  <a:gd name="T21" fmla="*/ 1624 h 2396"/>
                  <a:gd name="T22" fmla="*/ 782 w 2471"/>
                  <a:gd name="T23" fmla="*/ 1817 h 2396"/>
                  <a:gd name="T24" fmla="*/ 539 w 2471"/>
                  <a:gd name="T25" fmla="*/ 1978 h 2396"/>
                  <a:gd name="T26" fmla="*/ 152 w 2471"/>
                  <a:gd name="T27" fmla="*/ 2026 h 2396"/>
                  <a:gd name="T28" fmla="*/ 19 w 2471"/>
                  <a:gd name="T29" fmla="*/ 2251 h 2396"/>
                  <a:gd name="T30" fmla="*/ 0 w 2471"/>
                  <a:gd name="T31" fmla="*/ 2396 h 2396"/>
                  <a:gd name="T32" fmla="*/ 213 w 2471"/>
                  <a:gd name="T33" fmla="*/ 2179 h 2396"/>
                  <a:gd name="T34" fmla="*/ 629 w 2471"/>
                  <a:gd name="T35" fmla="*/ 2090 h 2396"/>
                  <a:gd name="T36" fmla="*/ 894 w 2471"/>
                  <a:gd name="T37" fmla="*/ 1906 h 2396"/>
                  <a:gd name="T38" fmla="*/ 1230 w 2471"/>
                  <a:gd name="T39" fmla="*/ 1986 h 2396"/>
                  <a:gd name="T40" fmla="*/ 1668 w 2471"/>
                  <a:gd name="T41" fmla="*/ 1906 h 2396"/>
                  <a:gd name="T42" fmla="*/ 1983 w 2471"/>
                  <a:gd name="T43" fmla="*/ 1745 h 2396"/>
                  <a:gd name="T44" fmla="*/ 2014 w 2471"/>
                  <a:gd name="T45" fmla="*/ 1600 h 2396"/>
                  <a:gd name="T46" fmla="*/ 2237 w 2471"/>
                  <a:gd name="T47" fmla="*/ 1496 h 2396"/>
                  <a:gd name="T48" fmla="*/ 2359 w 2471"/>
                  <a:gd name="T49" fmla="*/ 1552 h 2396"/>
                  <a:gd name="T50" fmla="*/ 2471 w 2471"/>
                  <a:gd name="T51" fmla="*/ 1479 h 239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</a:gdLst>
                <a:ahLst/>
                <a:cxnLst>
                  <a:cxn ang="T52">
                    <a:pos x="T0" y="T1"/>
                  </a:cxn>
                  <a:cxn ang="T53">
                    <a:pos x="T2" y="T3"/>
                  </a:cxn>
                  <a:cxn ang="T54">
                    <a:pos x="T4" y="T5"/>
                  </a:cxn>
                  <a:cxn ang="T55">
                    <a:pos x="T6" y="T7"/>
                  </a:cxn>
                  <a:cxn ang="T56">
                    <a:pos x="T8" y="T9"/>
                  </a:cxn>
                  <a:cxn ang="T57">
                    <a:pos x="T10" y="T11"/>
                  </a:cxn>
                  <a:cxn ang="T58">
                    <a:pos x="T12" y="T13"/>
                  </a:cxn>
                  <a:cxn ang="T59">
                    <a:pos x="T14" y="T15"/>
                  </a:cxn>
                  <a:cxn ang="T60">
                    <a:pos x="T16" y="T17"/>
                  </a:cxn>
                  <a:cxn ang="T61">
                    <a:pos x="T18" y="T19"/>
                  </a:cxn>
                  <a:cxn ang="T62">
                    <a:pos x="T20" y="T21"/>
                  </a:cxn>
                  <a:cxn ang="T63">
                    <a:pos x="T22" y="T23"/>
                  </a:cxn>
                  <a:cxn ang="T64">
                    <a:pos x="T24" y="T25"/>
                  </a:cxn>
                  <a:cxn ang="T65">
                    <a:pos x="T26" y="T27"/>
                  </a:cxn>
                  <a:cxn ang="T66">
                    <a:pos x="T28" y="T29"/>
                  </a:cxn>
                  <a:cxn ang="T67">
                    <a:pos x="T30" y="T31"/>
                  </a:cxn>
                  <a:cxn ang="T68">
                    <a:pos x="T32" y="T33"/>
                  </a:cxn>
                  <a:cxn ang="T69">
                    <a:pos x="T34" y="T35"/>
                  </a:cxn>
                  <a:cxn ang="T70">
                    <a:pos x="T36" y="T37"/>
                  </a:cxn>
                  <a:cxn ang="T71">
                    <a:pos x="T38" y="T39"/>
                  </a:cxn>
                  <a:cxn ang="T72">
                    <a:pos x="T40" y="T41"/>
                  </a:cxn>
                  <a:cxn ang="T73">
                    <a:pos x="T42" y="T43"/>
                  </a:cxn>
                  <a:cxn ang="T74">
                    <a:pos x="T44" y="T45"/>
                  </a:cxn>
                  <a:cxn ang="T75">
                    <a:pos x="T46" y="T47"/>
                  </a:cxn>
                  <a:cxn ang="T76">
                    <a:pos x="T48" y="T49"/>
                  </a:cxn>
                  <a:cxn ang="T77">
                    <a:pos x="T50" y="T51"/>
                  </a:cxn>
                </a:cxnLst>
                <a:rect l="0" t="0" r="r" b="b"/>
                <a:pathLst>
                  <a:path w="2471" h="2396">
                    <a:moveTo>
                      <a:pt x="1118" y="0"/>
                    </a:moveTo>
                    <a:lnTo>
                      <a:pt x="1179" y="225"/>
                    </a:lnTo>
                    <a:lnTo>
                      <a:pt x="1393" y="339"/>
                    </a:lnTo>
                    <a:lnTo>
                      <a:pt x="1404" y="548"/>
                    </a:lnTo>
                    <a:lnTo>
                      <a:pt x="1342" y="732"/>
                    </a:lnTo>
                    <a:lnTo>
                      <a:pt x="1434" y="925"/>
                    </a:lnTo>
                    <a:lnTo>
                      <a:pt x="1455" y="1109"/>
                    </a:lnTo>
                    <a:lnTo>
                      <a:pt x="1311" y="1142"/>
                    </a:lnTo>
                    <a:lnTo>
                      <a:pt x="926" y="1384"/>
                    </a:lnTo>
                    <a:lnTo>
                      <a:pt x="975" y="1456"/>
                    </a:lnTo>
                    <a:lnTo>
                      <a:pt x="956" y="1624"/>
                    </a:lnTo>
                    <a:lnTo>
                      <a:pt x="782" y="1817"/>
                    </a:lnTo>
                    <a:lnTo>
                      <a:pt x="539" y="1978"/>
                    </a:lnTo>
                    <a:lnTo>
                      <a:pt x="152" y="2026"/>
                    </a:lnTo>
                    <a:lnTo>
                      <a:pt x="19" y="2251"/>
                    </a:lnTo>
                    <a:lnTo>
                      <a:pt x="0" y="2396"/>
                    </a:lnTo>
                    <a:lnTo>
                      <a:pt x="213" y="2179"/>
                    </a:lnTo>
                    <a:lnTo>
                      <a:pt x="629" y="2090"/>
                    </a:lnTo>
                    <a:lnTo>
                      <a:pt x="894" y="1906"/>
                    </a:lnTo>
                    <a:lnTo>
                      <a:pt x="1230" y="1986"/>
                    </a:lnTo>
                    <a:lnTo>
                      <a:pt x="1668" y="1906"/>
                    </a:lnTo>
                    <a:lnTo>
                      <a:pt x="1983" y="1745"/>
                    </a:lnTo>
                    <a:lnTo>
                      <a:pt x="2014" y="1600"/>
                    </a:lnTo>
                    <a:lnTo>
                      <a:pt x="2237" y="1496"/>
                    </a:lnTo>
                    <a:lnTo>
                      <a:pt x="2359" y="1552"/>
                    </a:lnTo>
                    <a:lnTo>
                      <a:pt x="2471" y="1479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49" name="Freeform 11"/>
              <p:cNvSpPr>
                <a:spLocks/>
              </p:cNvSpPr>
              <p:nvPr userDrawn="1"/>
            </p:nvSpPr>
            <p:spPr bwMode="hidden">
              <a:xfrm>
                <a:off x="2366" y="1067"/>
                <a:ext cx="1399" cy="1349"/>
              </a:xfrm>
              <a:custGeom>
                <a:avLst/>
                <a:gdLst>
                  <a:gd name="T0" fmla="*/ 620 w 1399"/>
                  <a:gd name="T1" fmla="*/ 155 h 1349"/>
                  <a:gd name="T2" fmla="*/ 421 w 1399"/>
                  <a:gd name="T3" fmla="*/ 155 h 1349"/>
                  <a:gd name="T4" fmla="*/ 205 w 1399"/>
                  <a:gd name="T5" fmla="*/ 507 h 1349"/>
                  <a:gd name="T6" fmla="*/ 0 w 1399"/>
                  <a:gd name="T7" fmla="*/ 673 h 1349"/>
                  <a:gd name="T8" fmla="*/ 487 w 1399"/>
                  <a:gd name="T9" fmla="*/ 783 h 1349"/>
                  <a:gd name="T10" fmla="*/ 425 w 1399"/>
                  <a:gd name="T11" fmla="*/ 1009 h 1349"/>
                  <a:gd name="T12" fmla="*/ 617 w 1399"/>
                  <a:gd name="T13" fmla="*/ 1086 h 1349"/>
                  <a:gd name="T14" fmla="*/ 498 w 1399"/>
                  <a:gd name="T15" fmla="*/ 1349 h 1349"/>
                  <a:gd name="T16" fmla="*/ 961 w 1399"/>
                  <a:gd name="T17" fmla="*/ 1035 h 1349"/>
                  <a:gd name="T18" fmla="*/ 926 w 1399"/>
                  <a:gd name="T19" fmla="*/ 776 h 1349"/>
                  <a:gd name="T20" fmla="*/ 1181 w 1399"/>
                  <a:gd name="T21" fmla="*/ 749 h 1349"/>
                  <a:gd name="T22" fmla="*/ 1399 w 1399"/>
                  <a:gd name="T23" fmla="*/ 601 h 1349"/>
                  <a:gd name="T24" fmla="*/ 1315 w 1399"/>
                  <a:gd name="T25" fmla="*/ 416 h 1349"/>
                  <a:gd name="T26" fmla="*/ 1341 w 1399"/>
                  <a:gd name="T27" fmla="*/ 196 h 1349"/>
                  <a:gd name="T28" fmla="*/ 1171 w 1399"/>
                  <a:gd name="T29" fmla="*/ 164 h 1349"/>
                  <a:gd name="T30" fmla="*/ 928 w 1399"/>
                  <a:gd name="T31" fmla="*/ 0 h 1349"/>
                  <a:gd name="T32" fmla="*/ 620 w 1399"/>
                  <a:gd name="T33" fmla="*/ 155 h 1349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1399" h="1349">
                    <a:moveTo>
                      <a:pt x="620" y="155"/>
                    </a:moveTo>
                    <a:lnTo>
                      <a:pt x="421" y="155"/>
                    </a:lnTo>
                    <a:lnTo>
                      <a:pt x="205" y="507"/>
                    </a:lnTo>
                    <a:lnTo>
                      <a:pt x="0" y="673"/>
                    </a:lnTo>
                    <a:lnTo>
                      <a:pt x="487" y="783"/>
                    </a:lnTo>
                    <a:lnTo>
                      <a:pt x="425" y="1009"/>
                    </a:lnTo>
                    <a:lnTo>
                      <a:pt x="617" y="1086"/>
                    </a:lnTo>
                    <a:lnTo>
                      <a:pt x="498" y="1349"/>
                    </a:lnTo>
                    <a:lnTo>
                      <a:pt x="961" y="1035"/>
                    </a:lnTo>
                    <a:lnTo>
                      <a:pt x="926" y="776"/>
                    </a:lnTo>
                    <a:lnTo>
                      <a:pt x="1181" y="749"/>
                    </a:lnTo>
                    <a:lnTo>
                      <a:pt x="1399" y="601"/>
                    </a:lnTo>
                    <a:lnTo>
                      <a:pt x="1315" y="416"/>
                    </a:lnTo>
                    <a:lnTo>
                      <a:pt x="1341" y="196"/>
                    </a:lnTo>
                    <a:lnTo>
                      <a:pt x="1171" y="164"/>
                    </a:lnTo>
                    <a:lnTo>
                      <a:pt x="928" y="0"/>
                    </a:lnTo>
                    <a:lnTo>
                      <a:pt x="620" y="155"/>
                    </a:lnTo>
                    <a:close/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50" name="Freeform 12"/>
              <p:cNvSpPr>
                <a:spLocks/>
              </p:cNvSpPr>
              <p:nvPr userDrawn="1"/>
            </p:nvSpPr>
            <p:spPr bwMode="hidden">
              <a:xfrm>
                <a:off x="4275" y="2031"/>
                <a:ext cx="1256" cy="810"/>
              </a:xfrm>
              <a:custGeom>
                <a:avLst/>
                <a:gdLst>
                  <a:gd name="T0" fmla="*/ 719 w 1256"/>
                  <a:gd name="T1" fmla="*/ 183 h 810"/>
                  <a:gd name="T2" fmla="*/ 760 w 1256"/>
                  <a:gd name="T3" fmla="*/ 33 h 810"/>
                  <a:gd name="T4" fmla="*/ 884 w 1256"/>
                  <a:gd name="T5" fmla="*/ 0 h 810"/>
                  <a:gd name="T6" fmla="*/ 983 w 1256"/>
                  <a:gd name="T7" fmla="*/ 78 h 810"/>
                  <a:gd name="T8" fmla="*/ 1082 w 1256"/>
                  <a:gd name="T9" fmla="*/ 248 h 810"/>
                  <a:gd name="T10" fmla="*/ 1256 w 1256"/>
                  <a:gd name="T11" fmla="*/ 229 h 810"/>
                  <a:gd name="T12" fmla="*/ 1248 w 1256"/>
                  <a:gd name="T13" fmla="*/ 359 h 810"/>
                  <a:gd name="T14" fmla="*/ 1016 w 1256"/>
                  <a:gd name="T15" fmla="*/ 431 h 810"/>
                  <a:gd name="T16" fmla="*/ 879 w 1256"/>
                  <a:gd name="T17" fmla="*/ 417 h 810"/>
                  <a:gd name="T18" fmla="*/ 719 w 1256"/>
                  <a:gd name="T19" fmla="*/ 481 h 810"/>
                  <a:gd name="T20" fmla="*/ 591 w 1256"/>
                  <a:gd name="T21" fmla="*/ 633 h 810"/>
                  <a:gd name="T22" fmla="*/ 423 w 1256"/>
                  <a:gd name="T23" fmla="*/ 537 h 810"/>
                  <a:gd name="T24" fmla="*/ 256 w 1256"/>
                  <a:gd name="T25" fmla="*/ 810 h 810"/>
                  <a:gd name="T26" fmla="*/ 66 w 1256"/>
                  <a:gd name="T27" fmla="*/ 764 h 810"/>
                  <a:gd name="T28" fmla="*/ 0 w 1256"/>
                  <a:gd name="T29" fmla="*/ 601 h 810"/>
                  <a:gd name="T30" fmla="*/ 157 w 1256"/>
                  <a:gd name="T31" fmla="*/ 483 h 810"/>
                  <a:gd name="T32" fmla="*/ 248 w 1256"/>
                  <a:gd name="T33" fmla="*/ 281 h 810"/>
                  <a:gd name="T34" fmla="*/ 438 w 1256"/>
                  <a:gd name="T35" fmla="*/ 150 h 810"/>
                  <a:gd name="T36" fmla="*/ 719 w 1256"/>
                  <a:gd name="T37" fmla="*/ 189 h 810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0" t="0" r="r" b="b"/>
                <a:pathLst>
                  <a:path w="1256" h="810">
                    <a:moveTo>
                      <a:pt x="719" y="183"/>
                    </a:moveTo>
                    <a:lnTo>
                      <a:pt x="760" y="33"/>
                    </a:lnTo>
                    <a:lnTo>
                      <a:pt x="884" y="0"/>
                    </a:lnTo>
                    <a:lnTo>
                      <a:pt x="983" y="78"/>
                    </a:lnTo>
                    <a:lnTo>
                      <a:pt x="1082" y="248"/>
                    </a:lnTo>
                    <a:lnTo>
                      <a:pt x="1256" y="229"/>
                    </a:lnTo>
                    <a:lnTo>
                      <a:pt x="1248" y="359"/>
                    </a:lnTo>
                    <a:lnTo>
                      <a:pt x="1016" y="431"/>
                    </a:lnTo>
                    <a:lnTo>
                      <a:pt x="879" y="417"/>
                    </a:lnTo>
                    <a:lnTo>
                      <a:pt x="719" y="481"/>
                    </a:lnTo>
                    <a:lnTo>
                      <a:pt x="591" y="633"/>
                    </a:lnTo>
                    <a:lnTo>
                      <a:pt x="423" y="537"/>
                    </a:lnTo>
                    <a:lnTo>
                      <a:pt x="256" y="810"/>
                    </a:lnTo>
                    <a:lnTo>
                      <a:pt x="66" y="764"/>
                    </a:lnTo>
                    <a:lnTo>
                      <a:pt x="0" y="601"/>
                    </a:lnTo>
                    <a:lnTo>
                      <a:pt x="157" y="483"/>
                    </a:lnTo>
                    <a:lnTo>
                      <a:pt x="248" y="281"/>
                    </a:lnTo>
                    <a:lnTo>
                      <a:pt x="438" y="150"/>
                    </a:lnTo>
                    <a:lnTo>
                      <a:pt x="719" y="189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51" name="Freeform 13"/>
              <p:cNvSpPr>
                <a:spLocks/>
              </p:cNvSpPr>
              <p:nvPr userDrawn="1"/>
            </p:nvSpPr>
            <p:spPr bwMode="hidden">
              <a:xfrm>
                <a:off x="2914" y="3476"/>
                <a:ext cx="2848" cy="788"/>
              </a:xfrm>
              <a:custGeom>
                <a:avLst/>
                <a:gdLst>
                  <a:gd name="T0" fmla="*/ 2838 w 2848"/>
                  <a:gd name="T1" fmla="*/ 16 h 788"/>
                  <a:gd name="T2" fmla="*/ 2493 w 2848"/>
                  <a:gd name="T3" fmla="*/ 0 h 788"/>
                  <a:gd name="T4" fmla="*/ 2278 w 2848"/>
                  <a:gd name="T5" fmla="*/ 81 h 788"/>
                  <a:gd name="T6" fmla="*/ 1936 w 2848"/>
                  <a:gd name="T7" fmla="*/ 44 h 788"/>
                  <a:gd name="T8" fmla="*/ 1739 w 2848"/>
                  <a:gd name="T9" fmla="*/ 354 h 788"/>
                  <a:gd name="T10" fmla="*/ 1600 w 2848"/>
                  <a:gd name="T11" fmla="*/ 212 h 788"/>
                  <a:gd name="T12" fmla="*/ 1352 w 2848"/>
                  <a:gd name="T13" fmla="*/ 308 h 788"/>
                  <a:gd name="T14" fmla="*/ 1445 w 2848"/>
                  <a:gd name="T15" fmla="*/ 515 h 788"/>
                  <a:gd name="T16" fmla="*/ 1072 w 2848"/>
                  <a:gd name="T17" fmla="*/ 412 h 788"/>
                  <a:gd name="T18" fmla="*/ 888 w 2848"/>
                  <a:gd name="T19" fmla="*/ 540 h 788"/>
                  <a:gd name="T20" fmla="*/ 0 w 2848"/>
                  <a:gd name="T21" fmla="*/ 660 h 788"/>
                  <a:gd name="T22" fmla="*/ 288 w 2848"/>
                  <a:gd name="T23" fmla="*/ 788 h 788"/>
                  <a:gd name="T24" fmla="*/ 1040 w 2848"/>
                  <a:gd name="T25" fmla="*/ 676 h 788"/>
                  <a:gd name="T26" fmla="*/ 1272 w 2848"/>
                  <a:gd name="T27" fmla="*/ 748 h 788"/>
                  <a:gd name="T28" fmla="*/ 2096 w 2848"/>
                  <a:gd name="T29" fmla="*/ 691 h 788"/>
                  <a:gd name="T30" fmla="*/ 2320 w 2848"/>
                  <a:gd name="T31" fmla="*/ 748 h 788"/>
                  <a:gd name="T32" fmla="*/ 2456 w 2848"/>
                  <a:gd name="T33" fmla="*/ 596 h 788"/>
                  <a:gd name="T34" fmla="*/ 2712 w 2848"/>
                  <a:gd name="T35" fmla="*/ 716 h 788"/>
                  <a:gd name="T36" fmla="*/ 2716 w 2848"/>
                  <a:gd name="T37" fmla="*/ 339 h 788"/>
                  <a:gd name="T38" fmla="*/ 2848 w 2848"/>
                  <a:gd name="T39" fmla="*/ 258 h 788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</a:gdLst>
                <a:ahLst/>
                <a:cxnLst>
                  <a:cxn ang="T40">
                    <a:pos x="T0" y="T1"/>
                  </a:cxn>
                  <a:cxn ang="T41">
                    <a:pos x="T2" y="T3"/>
                  </a:cxn>
                  <a:cxn ang="T42">
                    <a:pos x="T4" y="T5"/>
                  </a:cxn>
                  <a:cxn ang="T43">
                    <a:pos x="T6" y="T7"/>
                  </a:cxn>
                  <a:cxn ang="T44">
                    <a:pos x="T8" y="T9"/>
                  </a:cxn>
                  <a:cxn ang="T45">
                    <a:pos x="T10" y="T11"/>
                  </a:cxn>
                  <a:cxn ang="T46">
                    <a:pos x="T12" y="T13"/>
                  </a:cxn>
                  <a:cxn ang="T47">
                    <a:pos x="T14" y="T15"/>
                  </a:cxn>
                  <a:cxn ang="T48">
                    <a:pos x="T16" y="T17"/>
                  </a:cxn>
                  <a:cxn ang="T49">
                    <a:pos x="T18" y="T19"/>
                  </a:cxn>
                  <a:cxn ang="T50">
                    <a:pos x="T20" y="T21"/>
                  </a:cxn>
                  <a:cxn ang="T51">
                    <a:pos x="T22" y="T23"/>
                  </a:cxn>
                  <a:cxn ang="T52">
                    <a:pos x="T24" y="T25"/>
                  </a:cxn>
                  <a:cxn ang="T53">
                    <a:pos x="T26" y="T27"/>
                  </a:cxn>
                  <a:cxn ang="T54">
                    <a:pos x="T28" y="T29"/>
                  </a:cxn>
                  <a:cxn ang="T55">
                    <a:pos x="T30" y="T31"/>
                  </a:cxn>
                  <a:cxn ang="T56">
                    <a:pos x="T32" y="T33"/>
                  </a:cxn>
                  <a:cxn ang="T57">
                    <a:pos x="T34" y="T35"/>
                  </a:cxn>
                  <a:cxn ang="T58">
                    <a:pos x="T36" y="T37"/>
                  </a:cxn>
                  <a:cxn ang="T59">
                    <a:pos x="T38" y="T39"/>
                  </a:cxn>
                </a:cxnLst>
                <a:rect l="0" t="0" r="r" b="b"/>
                <a:pathLst>
                  <a:path w="2848" h="788">
                    <a:moveTo>
                      <a:pt x="2838" y="16"/>
                    </a:moveTo>
                    <a:lnTo>
                      <a:pt x="2493" y="0"/>
                    </a:lnTo>
                    <a:lnTo>
                      <a:pt x="2278" y="81"/>
                    </a:lnTo>
                    <a:lnTo>
                      <a:pt x="1936" y="44"/>
                    </a:lnTo>
                    <a:lnTo>
                      <a:pt x="1739" y="354"/>
                    </a:lnTo>
                    <a:lnTo>
                      <a:pt x="1600" y="212"/>
                    </a:lnTo>
                    <a:lnTo>
                      <a:pt x="1352" y="308"/>
                    </a:lnTo>
                    <a:lnTo>
                      <a:pt x="1445" y="515"/>
                    </a:lnTo>
                    <a:lnTo>
                      <a:pt x="1072" y="412"/>
                    </a:lnTo>
                    <a:lnTo>
                      <a:pt x="888" y="540"/>
                    </a:lnTo>
                    <a:lnTo>
                      <a:pt x="0" y="660"/>
                    </a:lnTo>
                    <a:lnTo>
                      <a:pt x="288" y="788"/>
                    </a:lnTo>
                    <a:lnTo>
                      <a:pt x="1040" y="676"/>
                    </a:lnTo>
                    <a:lnTo>
                      <a:pt x="1272" y="748"/>
                    </a:lnTo>
                    <a:lnTo>
                      <a:pt x="2096" y="691"/>
                    </a:lnTo>
                    <a:lnTo>
                      <a:pt x="2320" y="748"/>
                    </a:lnTo>
                    <a:lnTo>
                      <a:pt x="2456" y="596"/>
                    </a:lnTo>
                    <a:lnTo>
                      <a:pt x="2712" y="716"/>
                    </a:lnTo>
                    <a:lnTo>
                      <a:pt x="2716" y="339"/>
                    </a:lnTo>
                    <a:lnTo>
                      <a:pt x="2848" y="258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52" name="Freeform 14"/>
              <p:cNvSpPr>
                <a:spLocks/>
              </p:cNvSpPr>
              <p:nvPr userDrawn="1"/>
            </p:nvSpPr>
            <p:spPr bwMode="hidden">
              <a:xfrm>
                <a:off x="5443" y="922"/>
                <a:ext cx="319" cy="854"/>
              </a:xfrm>
              <a:custGeom>
                <a:avLst/>
                <a:gdLst>
                  <a:gd name="T0" fmla="*/ 0 w 319"/>
                  <a:gd name="T1" fmla="*/ 0 h 854"/>
                  <a:gd name="T2" fmla="*/ 106 w 319"/>
                  <a:gd name="T3" fmla="*/ 313 h 854"/>
                  <a:gd name="T4" fmla="*/ 106 w 319"/>
                  <a:gd name="T5" fmla="*/ 634 h 854"/>
                  <a:gd name="T6" fmla="*/ 268 w 319"/>
                  <a:gd name="T7" fmla="*/ 854 h 854"/>
                  <a:gd name="T8" fmla="*/ 278 w 319"/>
                  <a:gd name="T9" fmla="*/ 577 h 854"/>
                  <a:gd name="T10" fmla="*/ 238 w 319"/>
                  <a:gd name="T11" fmla="*/ 400 h 854"/>
                  <a:gd name="T12" fmla="*/ 319 w 319"/>
                  <a:gd name="T13" fmla="*/ 240 h 854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319" h="854">
                    <a:moveTo>
                      <a:pt x="0" y="0"/>
                    </a:moveTo>
                    <a:lnTo>
                      <a:pt x="106" y="313"/>
                    </a:lnTo>
                    <a:lnTo>
                      <a:pt x="106" y="634"/>
                    </a:lnTo>
                    <a:lnTo>
                      <a:pt x="268" y="854"/>
                    </a:lnTo>
                    <a:lnTo>
                      <a:pt x="278" y="577"/>
                    </a:lnTo>
                    <a:lnTo>
                      <a:pt x="238" y="400"/>
                    </a:lnTo>
                    <a:lnTo>
                      <a:pt x="319" y="240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53" name="Freeform 15"/>
              <p:cNvSpPr>
                <a:spLocks/>
              </p:cNvSpPr>
              <p:nvPr userDrawn="1"/>
            </p:nvSpPr>
            <p:spPr bwMode="hidden">
              <a:xfrm>
                <a:off x="4954" y="3568"/>
                <a:ext cx="646" cy="392"/>
              </a:xfrm>
              <a:custGeom>
                <a:avLst/>
                <a:gdLst>
                  <a:gd name="T0" fmla="*/ 504 w 646"/>
                  <a:gd name="T1" fmla="*/ 0 h 392"/>
                  <a:gd name="T2" fmla="*/ 320 w 646"/>
                  <a:gd name="T3" fmla="*/ 61 h 392"/>
                  <a:gd name="T4" fmla="*/ 238 w 646"/>
                  <a:gd name="T5" fmla="*/ 109 h 392"/>
                  <a:gd name="T6" fmla="*/ 144 w 646"/>
                  <a:gd name="T7" fmla="*/ 216 h 392"/>
                  <a:gd name="T8" fmla="*/ 0 w 646"/>
                  <a:gd name="T9" fmla="*/ 392 h 392"/>
                  <a:gd name="T10" fmla="*/ 360 w 646"/>
                  <a:gd name="T11" fmla="*/ 263 h 392"/>
                  <a:gd name="T12" fmla="*/ 432 w 646"/>
                  <a:gd name="T13" fmla="*/ 182 h 392"/>
                  <a:gd name="T14" fmla="*/ 646 w 646"/>
                  <a:gd name="T15" fmla="*/ 142 h 392"/>
                  <a:gd name="T16" fmla="*/ 504 w 646"/>
                  <a:gd name="T17" fmla="*/ 0 h 392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646" h="392">
                    <a:moveTo>
                      <a:pt x="504" y="0"/>
                    </a:moveTo>
                    <a:lnTo>
                      <a:pt x="320" y="61"/>
                    </a:lnTo>
                    <a:lnTo>
                      <a:pt x="238" y="109"/>
                    </a:lnTo>
                    <a:lnTo>
                      <a:pt x="144" y="216"/>
                    </a:lnTo>
                    <a:lnTo>
                      <a:pt x="0" y="392"/>
                    </a:lnTo>
                    <a:lnTo>
                      <a:pt x="360" y="263"/>
                    </a:lnTo>
                    <a:lnTo>
                      <a:pt x="432" y="182"/>
                    </a:lnTo>
                    <a:lnTo>
                      <a:pt x="646" y="142"/>
                    </a:lnTo>
                    <a:lnTo>
                      <a:pt x="504" y="0"/>
                    </a:lnTo>
                    <a:close/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54" name="Freeform 16"/>
              <p:cNvSpPr>
                <a:spLocks/>
              </p:cNvSpPr>
              <p:nvPr userDrawn="1"/>
            </p:nvSpPr>
            <p:spPr bwMode="hidden">
              <a:xfrm>
                <a:off x="50" y="2400"/>
                <a:ext cx="2736" cy="1920"/>
              </a:xfrm>
              <a:custGeom>
                <a:avLst/>
                <a:gdLst>
                  <a:gd name="T0" fmla="*/ 0 w 2736"/>
                  <a:gd name="T1" fmla="*/ 0 h 1920"/>
                  <a:gd name="T2" fmla="*/ 96 w 2736"/>
                  <a:gd name="T3" fmla="*/ 336 h 1920"/>
                  <a:gd name="T4" fmla="*/ 384 w 2736"/>
                  <a:gd name="T5" fmla="*/ 384 h 1920"/>
                  <a:gd name="T6" fmla="*/ 576 w 2736"/>
                  <a:gd name="T7" fmla="*/ 720 h 1920"/>
                  <a:gd name="T8" fmla="*/ 528 w 2736"/>
                  <a:gd name="T9" fmla="*/ 960 h 1920"/>
                  <a:gd name="T10" fmla="*/ 672 w 2736"/>
                  <a:gd name="T11" fmla="*/ 1104 h 1920"/>
                  <a:gd name="T12" fmla="*/ 576 w 2736"/>
                  <a:gd name="T13" fmla="*/ 1392 h 1920"/>
                  <a:gd name="T14" fmla="*/ 624 w 2736"/>
                  <a:gd name="T15" fmla="*/ 1632 h 1920"/>
                  <a:gd name="T16" fmla="*/ 1488 w 2736"/>
                  <a:gd name="T17" fmla="*/ 1872 h 1920"/>
                  <a:gd name="T18" fmla="*/ 1680 w 2736"/>
                  <a:gd name="T19" fmla="*/ 1728 h 1920"/>
                  <a:gd name="T20" fmla="*/ 2208 w 2736"/>
                  <a:gd name="T21" fmla="*/ 1728 h 1920"/>
                  <a:gd name="T22" fmla="*/ 2304 w 2736"/>
                  <a:gd name="T23" fmla="*/ 1632 h 1920"/>
                  <a:gd name="T24" fmla="*/ 2736 w 2736"/>
                  <a:gd name="T25" fmla="*/ 1872 h 1920"/>
                  <a:gd name="T26" fmla="*/ 2640 w 2736"/>
                  <a:gd name="T27" fmla="*/ 1920 h 1920"/>
                  <a:gd name="T28" fmla="*/ 2304 w 2736"/>
                  <a:gd name="T29" fmla="*/ 1824 h 1920"/>
                  <a:gd name="T30" fmla="*/ 2160 w 2736"/>
                  <a:gd name="T31" fmla="*/ 1872 h 1920"/>
                  <a:gd name="T32" fmla="*/ 1632 w 2736"/>
                  <a:gd name="T33" fmla="*/ 1920 h 1920"/>
                  <a:gd name="T34" fmla="*/ 1440 w 2736"/>
                  <a:gd name="T35" fmla="*/ 1920 h 1920"/>
                  <a:gd name="T36" fmla="*/ 480 w 2736"/>
                  <a:gd name="T37" fmla="*/ 1824 h 1920"/>
                  <a:gd name="T38" fmla="*/ 192 w 2736"/>
                  <a:gd name="T39" fmla="*/ 1872 h 1920"/>
                  <a:gd name="T40" fmla="*/ 96 w 2736"/>
                  <a:gd name="T41" fmla="*/ 1680 h 1920"/>
                  <a:gd name="T42" fmla="*/ 288 w 2736"/>
                  <a:gd name="T43" fmla="*/ 1440 h 1920"/>
                  <a:gd name="T44" fmla="*/ 336 w 2736"/>
                  <a:gd name="T45" fmla="*/ 1104 h 1920"/>
                  <a:gd name="T46" fmla="*/ 144 w 2736"/>
                  <a:gd name="T47" fmla="*/ 864 h 1920"/>
                  <a:gd name="T48" fmla="*/ 240 w 2736"/>
                  <a:gd name="T49" fmla="*/ 624 h 1920"/>
                  <a:gd name="T50" fmla="*/ 48 w 2736"/>
                  <a:gd name="T51" fmla="*/ 528 h 1920"/>
                  <a:gd name="T52" fmla="*/ 0 w 2736"/>
                  <a:gd name="T53" fmla="*/ 0 h 1920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</a:gdLst>
                <a:ahLst/>
                <a:cxnLst>
                  <a:cxn ang="T54">
                    <a:pos x="T0" y="T1"/>
                  </a:cxn>
                  <a:cxn ang="T55">
                    <a:pos x="T2" y="T3"/>
                  </a:cxn>
                  <a:cxn ang="T56">
                    <a:pos x="T4" y="T5"/>
                  </a:cxn>
                  <a:cxn ang="T57">
                    <a:pos x="T6" y="T7"/>
                  </a:cxn>
                  <a:cxn ang="T58">
                    <a:pos x="T8" y="T9"/>
                  </a:cxn>
                  <a:cxn ang="T59">
                    <a:pos x="T10" y="T11"/>
                  </a:cxn>
                  <a:cxn ang="T60">
                    <a:pos x="T12" y="T13"/>
                  </a:cxn>
                  <a:cxn ang="T61">
                    <a:pos x="T14" y="T15"/>
                  </a:cxn>
                  <a:cxn ang="T62">
                    <a:pos x="T16" y="T17"/>
                  </a:cxn>
                  <a:cxn ang="T63">
                    <a:pos x="T18" y="T19"/>
                  </a:cxn>
                  <a:cxn ang="T64">
                    <a:pos x="T20" y="T21"/>
                  </a:cxn>
                  <a:cxn ang="T65">
                    <a:pos x="T22" y="T23"/>
                  </a:cxn>
                  <a:cxn ang="T66">
                    <a:pos x="T24" y="T25"/>
                  </a:cxn>
                  <a:cxn ang="T67">
                    <a:pos x="T26" y="T27"/>
                  </a:cxn>
                  <a:cxn ang="T68">
                    <a:pos x="T28" y="T29"/>
                  </a:cxn>
                  <a:cxn ang="T69">
                    <a:pos x="T30" y="T31"/>
                  </a:cxn>
                  <a:cxn ang="T70">
                    <a:pos x="T32" y="T33"/>
                  </a:cxn>
                  <a:cxn ang="T71">
                    <a:pos x="T34" y="T35"/>
                  </a:cxn>
                  <a:cxn ang="T72">
                    <a:pos x="T36" y="T37"/>
                  </a:cxn>
                  <a:cxn ang="T73">
                    <a:pos x="T38" y="T39"/>
                  </a:cxn>
                  <a:cxn ang="T74">
                    <a:pos x="T40" y="T41"/>
                  </a:cxn>
                  <a:cxn ang="T75">
                    <a:pos x="T42" y="T43"/>
                  </a:cxn>
                  <a:cxn ang="T76">
                    <a:pos x="T44" y="T45"/>
                  </a:cxn>
                  <a:cxn ang="T77">
                    <a:pos x="T46" y="T47"/>
                  </a:cxn>
                  <a:cxn ang="T78">
                    <a:pos x="T48" y="T49"/>
                  </a:cxn>
                  <a:cxn ang="T79">
                    <a:pos x="T50" y="T51"/>
                  </a:cxn>
                  <a:cxn ang="T80">
                    <a:pos x="T52" y="T53"/>
                  </a:cxn>
                </a:cxnLst>
                <a:rect l="0" t="0" r="r" b="b"/>
                <a:pathLst>
                  <a:path w="2736" h="1920">
                    <a:moveTo>
                      <a:pt x="0" y="0"/>
                    </a:moveTo>
                    <a:lnTo>
                      <a:pt x="96" y="336"/>
                    </a:lnTo>
                    <a:lnTo>
                      <a:pt x="384" y="384"/>
                    </a:lnTo>
                    <a:lnTo>
                      <a:pt x="576" y="720"/>
                    </a:lnTo>
                    <a:lnTo>
                      <a:pt x="528" y="960"/>
                    </a:lnTo>
                    <a:lnTo>
                      <a:pt x="672" y="1104"/>
                    </a:lnTo>
                    <a:lnTo>
                      <a:pt x="576" y="1392"/>
                    </a:lnTo>
                    <a:lnTo>
                      <a:pt x="624" y="1632"/>
                    </a:lnTo>
                    <a:lnTo>
                      <a:pt x="1488" y="1872"/>
                    </a:lnTo>
                    <a:lnTo>
                      <a:pt x="1680" y="1728"/>
                    </a:lnTo>
                    <a:lnTo>
                      <a:pt x="2208" y="1728"/>
                    </a:lnTo>
                    <a:lnTo>
                      <a:pt x="2304" y="1632"/>
                    </a:lnTo>
                    <a:lnTo>
                      <a:pt x="2736" y="1872"/>
                    </a:lnTo>
                    <a:lnTo>
                      <a:pt x="2640" y="1920"/>
                    </a:lnTo>
                    <a:lnTo>
                      <a:pt x="2304" y="1824"/>
                    </a:lnTo>
                    <a:lnTo>
                      <a:pt x="2160" y="1872"/>
                    </a:lnTo>
                    <a:lnTo>
                      <a:pt x="1632" y="1920"/>
                    </a:lnTo>
                    <a:lnTo>
                      <a:pt x="1440" y="1920"/>
                    </a:lnTo>
                    <a:lnTo>
                      <a:pt x="480" y="1824"/>
                    </a:lnTo>
                    <a:lnTo>
                      <a:pt x="192" y="1872"/>
                    </a:lnTo>
                    <a:lnTo>
                      <a:pt x="96" y="1680"/>
                    </a:lnTo>
                    <a:lnTo>
                      <a:pt x="288" y="1440"/>
                    </a:lnTo>
                    <a:lnTo>
                      <a:pt x="336" y="1104"/>
                    </a:lnTo>
                    <a:lnTo>
                      <a:pt x="144" y="864"/>
                    </a:lnTo>
                    <a:lnTo>
                      <a:pt x="240" y="624"/>
                    </a:lnTo>
                    <a:lnTo>
                      <a:pt x="48" y="528"/>
                    </a:lnTo>
                    <a:lnTo>
                      <a:pt x="0" y="0"/>
                    </a:lnTo>
                    <a:close/>
                  </a:path>
                </a:pathLst>
              </a:custGeom>
              <a:noFill/>
              <a:ln w="9525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</p:grpSp>
        <p:grpSp>
          <p:nvGrpSpPr>
            <p:cNvPr id="6" name="Group 17"/>
            <p:cNvGrpSpPr>
              <a:grpSpLocks/>
            </p:cNvGrpSpPr>
            <p:nvPr userDrawn="1"/>
          </p:nvGrpSpPr>
          <p:grpSpPr bwMode="auto">
            <a:xfrm>
              <a:off x="0" y="2291"/>
              <a:ext cx="1385" cy="1702"/>
              <a:chOff x="0" y="2291"/>
              <a:chExt cx="1385" cy="1702"/>
            </a:xfrm>
          </p:grpSpPr>
          <p:sp>
            <p:nvSpPr>
              <p:cNvPr id="7" name="Rectangle 18"/>
              <p:cNvSpPr>
                <a:spLocks noChangeArrowheads="1"/>
              </p:cNvSpPr>
              <p:nvPr userDrawn="1"/>
            </p:nvSpPr>
            <p:spPr bwMode="ltGray">
              <a:xfrm rot="6798887">
                <a:off x="63" y="3882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" name="Rectangle 19"/>
              <p:cNvSpPr>
                <a:spLocks noChangeArrowheads="1"/>
              </p:cNvSpPr>
              <p:nvPr userDrawn="1"/>
            </p:nvSpPr>
            <p:spPr bwMode="ltGray">
              <a:xfrm rot="6798887">
                <a:off x="33" y="388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" name="Rectangle 20"/>
              <p:cNvSpPr>
                <a:spLocks noChangeArrowheads="1"/>
              </p:cNvSpPr>
              <p:nvPr userDrawn="1"/>
            </p:nvSpPr>
            <p:spPr bwMode="ltGray">
              <a:xfrm rot="6798887">
                <a:off x="7" y="387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" name="Rectangle 21"/>
              <p:cNvSpPr>
                <a:spLocks noChangeArrowheads="1"/>
              </p:cNvSpPr>
              <p:nvPr userDrawn="1"/>
            </p:nvSpPr>
            <p:spPr bwMode="ltGray">
              <a:xfrm rot="5999912">
                <a:off x="209" y="388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" name="Rectangle 22"/>
              <p:cNvSpPr>
                <a:spLocks noChangeArrowheads="1"/>
              </p:cNvSpPr>
              <p:nvPr userDrawn="1"/>
            </p:nvSpPr>
            <p:spPr bwMode="ltGray">
              <a:xfrm rot="5999912">
                <a:off x="183" y="388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2" name="Rectangle 23"/>
              <p:cNvSpPr>
                <a:spLocks noChangeArrowheads="1"/>
              </p:cNvSpPr>
              <p:nvPr userDrawn="1"/>
            </p:nvSpPr>
            <p:spPr bwMode="ltGray">
              <a:xfrm rot="6250138">
                <a:off x="153" y="388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3" name="Rectangle 24"/>
              <p:cNvSpPr>
                <a:spLocks noChangeArrowheads="1"/>
              </p:cNvSpPr>
              <p:nvPr userDrawn="1"/>
            </p:nvSpPr>
            <p:spPr bwMode="ltGray">
              <a:xfrm rot="6238076">
                <a:off x="123" y="388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4" name="Rectangle 25"/>
              <p:cNvSpPr>
                <a:spLocks noChangeArrowheads="1"/>
              </p:cNvSpPr>
              <p:nvPr userDrawn="1"/>
            </p:nvSpPr>
            <p:spPr bwMode="ltGray">
              <a:xfrm rot="5380717">
                <a:off x="363" y="386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5" name="Rectangle 26"/>
              <p:cNvSpPr>
                <a:spLocks noChangeArrowheads="1"/>
              </p:cNvSpPr>
              <p:nvPr userDrawn="1"/>
            </p:nvSpPr>
            <p:spPr bwMode="ltGray">
              <a:xfrm rot="5380717">
                <a:off x="333" y="3872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6" name="Rectangle 27"/>
              <p:cNvSpPr>
                <a:spLocks noChangeArrowheads="1"/>
              </p:cNvSpPr>
              <p:nvPr userDrawn="1"/>
            </p:nvSpPr>
            <p:spPr bwMode="ltGray">
              <a:xfrm rot="5583200">
                <a:off x="303" y="387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7" name="Rectangle 28"/>
              <p:cNvSpPr>
                <a:spLocks noChangeArrowheads="1"/>
              </p:cNvSpPr>
              <p:nvPr userDrawn="1"/>
            </p:nvSpPr>
            <p:spPr bwMode="ltGray">
              <a:xfrm rot="5737625">
                <a:off x="271" y="3882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8" name="Rectangle 29"/>
              <p:cNvSpPr>
                <a:spLocks noChangeArrowheads="1"/>
              </p:cNvSpPr>
              <p:nvPr userDrawn="1"/>
            </p:nvSpPr>
            <p:spPr bwMode="ltGray">
              <a:xfrm rot="4715477">
                <a:off x="517" y="382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9" name="Rectangle 30"/>
              <p:cNvSpPr>
                <a:spLocks noChangeArrowheads="1"/>
              </p:cNvSpPr>
              <p:nvPr userDrawn="1"/>
            </p:nvSpPr>
            <p:spPr bwMode="ltGray">
              <a:xfrm rot="4924949">
                <a:off x="486" y="383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0" name="Rectangle 31"/>
              <p:cNvSpPr>
                <a:spLocks noChangeArrowheads="1"/>
              </p:cNvSpPr>
              <p:nvPr userDrawn="1"/>
            </p:nvSpPr>
            <p:spPr bwMode="ltGray">
              <a:xfrm rot="4924949">
                <a:off x="456" y="38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1" name="Rectangle 32"/>
              <p:cNvSpPr>
                <a:spLocks noChangeArrowheads="1"/>
              </p:cNvSpPr>
              <p:nvPr userDrawn="1"/>
            </p:nvSpPr>
            <p:spPr bwMode="ltGray">
              <a:xfrm rot="5041352">
                <a:off x="427" y="3850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2" name="Rectangle 33"/>
              <p:cNvSpPr>
                <a:spLocks noChangeArrowheads="1"/>
              </p:cNvSpPr>
              <p:nvPr userDrawn="1"/>
            </p:nvSpPr>
            <p:spPr bwMode="ltGray">
              <a:xfrm rot="3816889">
                <a:off x="664" y="376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3" name="Rectangle 34"/>
              <p:cNvSpPr>
                <a:spLocks noChangeArrowheads="1"/>
              </p:cNvSpPr>
              <p:nvPr userDrawn="1"/>
            </p:nvSpPr>
            <p:spPr bwMode="ltGray">
              <a:xfrm rot="3816889">
                <a:off x="634" y="3780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4" name="Rectangle 35"/>
              <p:cNvSpPr>
                <a:spLocks noChangeArrowheads="1"/>
              </p:cNvSpPr>
              <p:nvPr userDrawn="1"/>
            </p:nvSpPr>
            <p:spPr bwMode="ltGray">
              <a:xfrm rot="4104184">
                <a:off x="606" y="3790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5" name="Rectangle 36"/>
              <p:cNvSpPr>
                <a:spLocks noChangeArrowheads="1"/>
              </p:cNvSpPr>
              <p:nvPr userDrawn="1"/>
            </p:nvSpPr>
            <p:spPr bwMode="ltGray">
              <a:xfrm rot="4325343">
                <a:off x="575" y="380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6" name="Rectangle 37"/>
              <p:cNvSpPr>
                <a:spLocks noChangeArrowheads="1"/>
              </p:cNvSpPr>
              <p:nvPr userDrawn="1"/>
            </p:nvSpPr>
            <p:spPr bwMode="ltGray">
              <a:xfrm rot="3368036">
                <a:off x="800" y="368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7" name="Rectangle 38"/>
              <p:cNvSpPr>
                <a:spLocks noChangeArrowheads="1"/>
              </p:cNvSpPr>
              <p:nvPr userDrawn="1"/>
            </p:nvSpPr>
            <p:spPr bwMode="ltGray">
              <a:xfrm rot="3368036">
                <a:off x="772" y="369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8" name="Rectangle 39"/>
              <p:cNvSpPr>
                <a:spLocks noChangeArrowheads="1"/>
              </p:cNvSpPr>
              <p:nvPr userDrawn="1"/>
            </p:nvSpPr>
            <p:spPr bwMode="ltGray">
              <a:xfrm rot="3368036">
                <a:off x="746" y="3716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29" name="Rectangle 40"/>
              <p:cNvSpPr>
                <a:spLocks noChangeArrowheads="1"/>
              </p:cNvSpPr>
              <p:nvPr userDrawn="1"/>
            </p:nvSpPr>
            <p:spPr bwMode="ltGray">
              <a:xfrm rot="3816889">
                <a:off x="717" y="373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0" name="Rectangle 41"/>
              <p:cNvSpPr>
                <a:spLocks noChangeArrowheads="1"/>
              </p:cNvSpPr>
              <p:nvPr userDrawn="1"/>
            </p:nvSpPr>
            <p:spPr bwMode="ltGray">
              <a:xfrm rot="2302266">
                <a:off x="923" y="358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1" name="Rectangle 42"/>
              <p:cNvSpPr>
                <a:spLocks noChangeArrowheads="1"/>
              </p:cNvSpPr>
              <p:nvPr userDrawn="1"/>
            </p:nvSpPr>
            <p:spPr bwMode="ltGray">
              <a:xfrm rot="2302266">
                <a:off x="899" y="360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2" name="Rectangle 43"/>
              <p:cNvSpPr>
                <a:spLocks noChangeArrowheads="1"/>
              </p:cNvSpPr>
              <p:nvPr userDrawn="1"/>
            </p:nvSpPr>
            <p:spPr bwMode="ltGray">
              <a:xfrm rot="2707562">
                <a:off x="876" y="362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3" name="Rectangle 44"/>
              <p:cNvSpPr>
                <a:spLocks noChangeArrowheads="1"/>
              </p:cNvSpPr>
              <p:nvPr userDrawn="1"/>
            </p:nvSpPr>
            <p:spPr bwMode="ltGray">
              <a:xfrm rot="2707562">
                <a:off x="850" y="364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4" name="Rectangle 45"/>
              <p:cNvSpPr>
                <a:spLocks noChangeArrowheads="1"/>
              </p:cNvSpPr>
              <p:nvPr userDrawn="1"/>
            </p:nvSpPr>
            <p:spPr bwMode="ltGray">
              <a:xfrm rot="1525830">
                <a:off x="1027" y="3473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5" name="Rectangle 46"/>
              <p:cNvSpPr>
                <a:spLocks noChangeArrowheads="1"/>
              </p:cNvSpPr>
              <p:nvPr userDrawn="1"/>
            </p:nvSpPr>
            <p:spPr bwMode="ltGray">
              <a:xfrm rot="1525830">
                <a:off x="1009" y="349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6" name="Rectangle 47"/>
              <p:cNvSpPr>
                <a:spLocks noChangeArrowheads="1"/>
              </p:cNvSpPr>
              <p:nvPr userDrawn="1"/>
            </p:nvSpPr>
            <p:spPr bwMode="ltGray">
              <a:xfrm rot="1788117">
                <a:off x="990" y="351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7" name="Rectangle 48"/>
              <p:cNvSpPr>
                <a:spLocks noChangeArrowheads="1"/>
              </p:cNvSpPr>
              <p:nvPr userDrawn="1"/>
            </p:nvSpPr>
            <p:spPr bwMode="ltGray">
              <a:xfrm rot="1788117">
                <a:off x="969" y="354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8" name="Rectangle 49"/>
              <p:cNvSpPr>
                <a:spLocks noChangeArrowheads="1"/>
              </p:cNvSpPr>
              <p:nvPr userDrawn="1"/>
            </p:nvSpPr>
            <p:spPr bwMode="ltGray">
              <a:xfrm rot="841630">
                <a:off x="1113" y="3355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39" name="Rectangle 50"/>
              <p:cNvSpPr>
                <a:spLocks noChangeArrowheads="1"/>
              </p:cNvSpPr>
              <p:nvPr userDrawn="1"/>
            </p:nvSpPr>
            <p:spPr bwMode="ltGray">
              <a:xfrm rot="841630">
                <a:off x="1100" y="337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0" name="Rectangle 51"/>
              <p:cNvSpPr>
                <a:spLocks noChangeArrowheads="1"/>
              </p:cNvSpPr>
              <p:nvPr userDrawn="1"/>
            </p:nvSpPr>
            <p:spPr bwMode="ltGray">
              <a:xfrm rot="1308689">
                <a:off x="1086" y="340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1" name="Rectangle 52"/>
              <p:cNvSpPr>
                <a:spLocks noChangeArrowheads="1"/>
              </p:cNvSpPr>
              <p:nvPr userDrawn="1"/>
            </p:nvSpPr>
            <p:spPr bwMode="ltGray">
              <a:xfrm rot="1308689">
                <a:off x="1064" y="3425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2" name="Rectangle 53"/>
              <p:cNvSpPr>
                <a:spLocks noChangeArrowheads="1"/>
              </p:cNvSpPr>
              <p:nvPr userDrawn="1"/>
            </p:nvSpPr>
            <p:spPr bwMode="ltGray">
              <a:xfrm rot="469913">
                <a:off x="1172" y="3225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3" name="Rectangle 54"/>
              <p:cNvSpPr>
                <a:spLocks noChangeArrowheads="1"/>
              </p:cNvSpPr>
              <p:nvPr userDrawn="1"/>
            </p:nvSpPr>
            <p:spPr bwMode="ltGray">
              <a:xfrm rot="559869">
                <a:off x="1162" y="3250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4" name="Rectangle 55"/>
              <p:cNvSpPr>
                <a:spLocks noChangeArrowheads="1"/>
              </p:cNvSpPr>
              <p:nvPr userDrawn="1"/>
            </p:nvSpPr>
            <p:spPr bwMode="ltGray">
              <a:xfrm rot="734079">
                <a:off x="1154" y="327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5" name="Rectangle 56"/>
              <p:cNvSpPr>
                <a:spLocks noChangeArrowheads="1"/>
              </p:cNvSpPr>
              <p:nvPr userDrawn="1"/>
            </p:nvSpPr>
            <p:spPr bwMode="ltGray">
              <a:xfrm rot="734079">
                <a:off x="1141" y="330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6" name="Rectangle 57"/>
              <p:cNvSpPr>
                <a:spLocks noChangeArrowheads="1"/>
              </p:cNvSpPr>
              <p:nvPr userDrawn="1"/>
            </p:nvSpPr>
            <p:spPr bwMode="ltGray">
              <a:xfrm rot="-293905">
                <a:off x="1211" y="309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7" name="Rectangle 58"/>
              <p:cNvSpPr>
                <a:spLocks noChangeArrowheads="1"/>
              </p:cNvSpPr>
              <p:nvPr userDrawn="1"/>
            </p:nvSpPr>
            <p:spPr bwMode="ltGray">
              <a:xfrm rot="-8">
                <a:off x="1201" y="3122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8" name="Rectangle 59"/>
              <p:cNvSpPr>
                <a:spLocks noChangeArrowheads="1"/>
              </p:cNvSpPr>
              <p:nvPr userDrawn="1"/>
            </p:nvSpPr>
            <p:spPr bwMode="ltGray">
              <a:xfrm rot="-8">
                <a:off x="1200" y="3147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49" name="Rectangle 60"/>
              <p:cNvSpPr>
                <a:spLocks noChangeArrowheads="1"/>
              </p:cNvSpPr>
              <p:nvPr userDrawn="1"/>
            </p:nvSpPr>
            <p:spPr bwMode="ltGray">
              <a:xfrm rot="214188">
                <a:off x="1189" y="3173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0" name="Rectangle 61"/>
              <p:cNvSpPr>
                <a:spLocks noChangeArrowheads="1"/>
              </p:cNvSpPr>
              <p:nvPr userDrawn="1"/>
            </p:nvSpPr>
            <p:spPr bwMode="ltGray">
              <a:xfrm rot="-682388">
                <a:off x="1219" y="296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1" name="Rectangle 62"/>
              <p:cNvSpPr>
                <a:spLocks noChangeArrowheads="1"/>
              </p:cNvSpPr>
              <p:nvPr userDrawn="1"/>
            </p:nvSpPr>
            <p:spPr bwMode="ltGray">
              <a:xfrm rot="-480400">
                <a:off x="1220" y="2991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2" name="Rectangle 63"/>
              <p:cNvSpPr>
                <a:spLocks noChangeArrowheads="1"/>
              </p:cNvSpPr>
              <p:nvPr userDrawn="1"/>
            </p:nvSpPr>
            <p:spPr bwMode="ltGray">
              <a:xfrm rot="-480400">
                <a:off x="1220" y="301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3" name="Rectangle 64"/>
              <p:cNvSpPr>
                <a:spLocks noChangeArrowheads="1"/>
              </p:cNvSpPr>
              <p:nvPr userDrawn="1"/>
            </p:nvSpPr>
            <p:spPr bwMode="ltGray">
              <a:xfrm rot="-270546">
                <a:off x="1219" y="3041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4" name="Rectangle 65"/>
              <p:cNvSpPr>
                <a:spLocks noChangeArrowheads="1"/>
              </p:cNvSpPr>
              <p:nvPr userDrawn="1"/>
            </p:nvSpPr>
            <p:spPr bwMode="ltGray">
              <a:xfrm rot="-1132286">
                <a:off x="1207" y="2843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5" name="Rectangle 66"/>
              <p:cNvSpPr>
                <a:spLocks noChangeArrowheads="1"/>
              </p:cNvSpPr>
              <p:nvPr userDrawn="1"/>
            </p:nvSpPr>
            <p:spPr bwMode="ltGray">
              <a:xfrm rot="-969272">
                <a:off x="1213" y="286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6" name="Rectangle 67"/>
              <p:cNvSpPr>
                <a:spLocks noChangeArrowheads="1"/>
              </p:cNvSpPr>
              <p:nvPr userDrawn="1"/>
            </p:nvSpPr>
            <p:spPr bwMode="ltGray">
              <a:xfrm rot="-969272">
                <a:off x="1216" y="288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7" name="Rectangle 68"/>
              <p:cNvSpPr>
                <a:spLocks noChangeArrowheads="1"/>
              </p:cNvSpPr>
              <p:nvPr userDrawn="1"/>
            </p:nvSpPr>
            <p:spPr bwMode="ltGray">
              <a:xfrm rot="-806259">
                <a:off x="1219" y="291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8" name="Rectangle 69"/>
              <p:cNvSpPr>
                <a:spLocks noChangeArrowheads="1"/>
              </p:cNvSpPr>
              <p:nvPr userDrawn="1"/>
            </p:nvSpPr>
            <p:spPr bwMode="ltGray">
              <a:xfrm rot="-1543941">
                <a:off x="1165" y="272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59" name="Rectangle 70"/>
              <p:cNvSpPr>
                <a:spLocks noChangeArrowheads="1"/>
              </p:cNvSpPr>
              <p:nvPr userDrawn="1"/>
            </p:nvSpPr>
            <p:spPr bwMode="ltGray">
              <a:xfrm rot="-1341953">
                <a:off x="1176" y="2752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0" name="Rectangle 71"/>
              <p:cNvSpPr>
                <a:spLocks noChangeArrowheads="1"/>
              </p:cNvSpPr>
              <p:nvPr userDrawn="1"/>
            </p:nvSpPr>
            <p:spPr bwMode="ltGray">
              <a:xfrm rot="-1341953">
                <a:off x="1184" y="277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1" name="Rectangle 72"/>
              <p:cNvSpPr>
                <a:spLocks noChangeArrowheads="1"/>
              </p:cNvSpPr>
              <p:nvPr userDrawn="1"/>
            </p:nvSpPr>
            <p:spPr bwMode="ltGray">
              <a:xfrm rot="-1341953">
                <a:off x="1194" y="279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2" name="Rectangle 73"/>
              <p:cNvSpPr>
                <a:spLocks noChangeArrowheads="1"/>
              </p:cNvSpPr>
              <p:nvPr userDrawn="1"/>
            </p:nvSpPr>
            <p:spPr bwMode="ltGray">
              <a:xfrm rot="-1928746">
                <a:off x="1101" y="262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3" name="Rectangle 74"/>
              <p:cNvSpPr>
                <a:spLocks noChangeArrowheads="1"/>
              </p:cNvSpPr>
              <p:nvPr userDrawn="1"/>
            </p:nvSpPr>
            <p:spPr bwMode="ltGray">
              <a:xfrm rot="-1844175">
                <a:off x="1114" y="264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4" name="Rectangle 75"/>
              <p:cNvSpPr>
                <a:spLocks noChangeArrowheads="1"/>
              </p:cNvSpPr>
              <p:nvPr userDrawn="1"/>
            </p:nvSpPr>
            <p:spPr bwMode="ltGray">
              <a:xfrm rot="-1752383">
                <a:off x="1129" y="266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5" name="Rectangle 76"/>
              <p:cNvSpPr>
                <a:spLocks noChangeArrowheads="1"/>
              </p:cNvSpPr>
              <p:nvPr userDrawn="1"/>
            </p:nvSpPr>
            <p:spPr bwMode="ltGray">
              <a:xfrm rot="-1752383">
                <a:off x="1142" y="268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6" name="Rectangle 77"/>
              <p:cNvSpPr>
                <a:spLocks noChangeArrowheads="1"/>
              </p:cNvSpPr>
              <p:nvPr userDrawn="1"/>
            </p:nvSpPr>
            <p:spPr bwMode="ltGray">
              <a:xfrm rot="-2466736">
                <a:off x="1014" y="253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7" name="Rectangle 78"/>
              <p:cNvSpPr>
                <a:spLocks noChangeArrowheads="1"/>
              </p:cNvSpPr>
              <p:nvPr userDrawn="1"/>
            </p:nvSpPr>
            <p:spPr bwMode="ltGray">
              <a:xfrm rot="-2466736">
                <a:off x="1035" y="255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8" name="Rectangle 79"/>
              <p:cNvSpPr>
                <a:spLocks noChangeArrowheads="1"/>
              </p:cNvSpPr>
              <p:nvPr userDrawn="1"/>
            </p:nvSpPr>
            <p:spPr bwMode="ltGray">
              <a:xfrm rot="-2466736">
                <a:off x="1050" y="257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69" name="Rectangle 80"/>
              <p:cNvSpPr>
                <a:spLocks noChangeArrowheads="1"/>
              </p:cNvSpPr>
              <p:nvPr userDrawn="1"/>
            </p:nvSpPr>
            <p:spPr bwMode="ltGray">
              <a:xfrm rot="-2342866">
                <a:off x="1068" y="2590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70" name="Freeform 81"/>
              <p:cNvSpPr>
                <a:spLocks/>
              </p:cNvSpPr>
              <p:nvPr userDrawn="1"/>
            </p:nvSpPr>
            <p:spPr bwMode="ltGray">
              <a:xfrm>
                <a:off x="486" y="2563"/>
                <a:ext cx="180" cy="151"/>
              </a:xfrm>
              <a:custGeom>
                <a:avLst/>
                <a:gdLst>
                  <a:gd name="T0" fmla="*/ 0 w 180"/>
                  <a:gd name="T1" fmla="*/ 144 h 151"/>
                  <a:gd name="T2" fmla="*/ 28 w 180"/>
                  <a:gd name="T3" fmla="*/ 147 h 151"/>
                  <a:gd name="T4" fmla="*/ 64 w 180"/>
                  <a:gd name="T5" fmla="*/ 46 h 151"/>
                  <a:gd name="T6" fmla="*/ 94 w 180"/>
                  <a:gd name="T7" fmla="*/ 151 h 151"/>
                  <a:gd name="T8" fmla="*/ 129 w 180"/>
                  <a:gd name="T9" fmla="*/ 151 h 151"/>
                  <a:gd name="T10" fmla="*/ 180 w 180"/>
                  <a:gd name="T11" fmla="*/ 9 h 151"/>
                  <a:gd name="T12" fmla="*/ 148 w 180"/>
                  <a:gd name="T13" fmla="*/ 10 h 151"/>
                  <a:gd name="T14" fmla="*/ 112 w 180"/>
                  <a:gd name="T15" fmla="*/ 112 h 151"/>
                  <a:gd name="T16" fmla="*/ 79 w 180"/>
                  <a:gd name="T17" fmla="*/ 0 h 151"/>
                  <a:gd name="T18" fmla="*/ 48 w 180"/>
                  <a:gd name="T19" fmla="*/ 0 h 151"/>
                  <a:gd name="T20" fmla="*/ 0 w 180"/>
                  <a:gd name="T21" fmla="*/ 144 h 15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180" h="151">
                    <a:moveTo>
                      <a:pt x="0" y="144"/>
                    </a:moveTo>
                    <a:lnTo>
                      <a:pt x="28" y="147"/>
                    </a:lnTo>
                    <a:lnTo>
                      <a:pt x="64" y="46"/>
                    </a:lnTo>
                    <a:lnTo>
                      <a:pt x="94" y="151"/>
                    </a:lnTo>
                    <a:lnTo>
                      <a:pt x="129" y="151"/>
                    </a:lnTo>
                    <a:lnTo>
                      <a:pt x="180" y="9"/>
                    </a:lnTo>
                    <a:lnTo>
                      <a:pt x="148" y="10"/>
                    </a:lnTo>
                    <a:lnTo>
                      <a:pt x="112" y="112"/>
                    </a:lnTo>
                    <a:lnTo>
                      <a:pt x="79" y="0"/>
                    </a:lnTo>
                    <a:lnTo>
                      <a:pt x="48" y="0"/>
                    </a:lnTo>
                    <a:lnTo>
                      <a:pt x="0" y="144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71" name="Rectangle 82"/>
              <p:cNvSpPr>
                <a:spLocks noChangeArrowheads="1"/>
              </p:cNvSpPr>
              <p:nvPr userDrawn="1"/>
            </p:nvSpPr>
            <p:spPr bwMode="ltGray">
              <a:xfrm rot="6575641">
                <a:off x="-217" y="3138"/>
                <a:ext cx="122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72" name="Rectangle 83"/>
              <p:cNvSpPr>
                <a:spLocks noChangeArrowheads="1"/>
              </p:cNvSpPr>
              <p:nvPr userDrawn="1"/>
            </p:nvSpPr>
            <p:spPr bwMode="ltGray">
              <a:xfrm rot="238799">
                <a:off x="4" y="3146"/>
                <a:ext cx="103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73" name="Rectangle 84"/>
              <p:cNvSpPr>
                <a:spLocks noChangeArrowheads="1"/>
              </p:cNvSpPr>
              <p:nvPr userDrawn="1"/>
            </p:nvSpPr>
            <p:spPr bwMode="ltGray">
              <a:xfrm rot="-2957028">
                <a:off x="907" y="2472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74" name="Rectangle 85"/>
              <p:cNvSpPr>
                <a:spLocks noChangeArrowheads="1"/>
              </p:cNvSpPr>
              <p:nvPr userDrawn="1"/>
            </p:nvSpPr>
            <p:spPr bwMode="ltGray">
              <a:xfrm rot="-2957028">
                <a:off x="930" y="248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75" name="Rectangle 86"/>
              <p:cNvSpPr>
                <a:spLocks noChangeArrowheads="1"/>
              </p:cNvSpPr>
              <p:nvPr userDrawn="1"/>
            </p:nvSpPr>
            <p:spPr bwMode="ltGray">
              <a:xfrm rot="-2957028">
                <a:off x="954" y="249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76" name="Rectangle 87"/>
              <p:cNvSpPr>
                <a:spLocks noChangeArrowheads="1"/>
              </p:cNvSpPr>
              <p:nvPr userDrawn="1"/>
            </p:nvSpPr>
            <p:spPr bwMode="ltGray">
              <a:xfrm rot="-2661033">
                <a:off x="974" y="2509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77" name="Rectangle 88"/>
              <p:cNvSpPr>
                <a:spLocks noChangeArrowheads="1"/>
              </p:cNvSpPr>
              <p:nvPr userDrawn="1"/>
            </p:nvSpPr>
            <p:spPr bwMode="ltGray">
              <a:xfrm rot="-3638503">
                <a:off x="788" y="242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78" name="Rectangle 89"/>
              <p:cNvSpPr>
                <a:spLocks noChangeArrowheads="1"/>
              </p:cNvSpPr>
              <p:nvPr userDrawn="1"/>
            </p:nvSpPr>
            <p:spPr bwMode="ltGray">
              <a:xfrm rot="-3638503">
                <a:off x="815" y="243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79" name="Rectangle 90"/>
              <p:cNvSpPr>
                <a:spLocks noChangeArrowheads="1"/>
              </p:cNvSpPr>
              <p:nvPr userDrawn="1"/>
            </p:nvSpPr>
            <p:spPr bwMode="ltGray">
              <a:xfrm rot="-3514633">
                <a:off x="837" y="2440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0" name="Rectangle 91"/>
              <p:cNvSpPr>
                <a:spLocks noChangeArrowheads="1"/>
              </p:cNvSpPr>
              <p:nvPr userDrawn="1"/>
            </p:nvSpPr>
            <p:spPr bwMode="ltGray">
              <a:xfrm rot="-3220799">
                <a:off x="862" y="2452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1" name="Rectangle 92"/>
              <p:cNvSpPr>
                <a:spLocks noChangeArrowheads="1"/>
              </p:cNvSpPr>
              <p:nvPr userDrawn="1"/>
            </p:nvSpPr>
            <p:spPr bwMode="ltGray">
              <a:xfrm rot="-4338250">
                <a:off x="649" y="239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2" name="Rectangle 93"/>
              <p:cNvSpPr>
                <a:spLocks noChangeArrowheads="1"/>
              </p:cNvSpPr>
              <p:nvPr userDrawn="1"/>
            </p:nvSpPr>
            <p:spPr bwMode="ltGray">
              <a:xfrm rot="-4250359">
                <a:off x="677" y="2402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3" name="Rectangle 94"/>
              <p:cNvSpPr>
                <a:spLocks noChangeArrowheads="1"/>
              </p:cNvSpPr>
              <p:nvPr userDrawn="1"/>
            </p:nvSpPr>
            <p:spPr bwMode="ltGray">
              <a:xfrm rot="-4250359">
                <a:off x="708" y="240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4" name="Rectangle 95"/>
              <p:cNvSpPr>
                <a:spLocks noChangeArrowheads="1"/>
              </p:cNvSpPr>
              <p:nvPr userDrawn="1"/>
            </p:nvSpPr>
            <p:spPr bwMode="ltGray">
              <a:xfrm rot="-3989246">
                <a:off x="738" y="241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5" name="Rectangle 96"/>
              <p:cNvSpPr>
                <a:spLocks noChangeArrowheads="1"/>
              </p:cNvSpPr>
              <p:nvPr userDrawn="1"/>
            </p:nvSpPr>
            <p:spPr bwMode="ltGray">
              <a:xfrm rot="-4862215">
                <a:off x="503" y="239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6" name="Rectangle 97"/>
              <p:cNvSpPr>
                <a:spLocks noChangeArrowheads="1"/>
              </p:cNvSpPr>
              <p:nvPr userDrawn="1"/>
            </p:nvSpPr>
            <p:spPr bwMode="ltGray">
              <a:xfrm rot="-4673370">
                <a:off x="534" y="2392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7" name="Rectangle 98"/>
              <p:cNvSpPr>
                <a:spLocks noChangeArrowheads="1"/>
              </p:cNvSpPr>
              <p:nvPr userDrawn="1"/>
            </p:nvSpPr>
            <p:spPr bwMode="ltGray">
              <a:xfrm rot="-4646721">
                <a:off x="563" y="239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8" name="Rectangle 99"/>
              <p:cNvSpPr>
                <a:spLocks noChangeArrowheads="1"/>
              </p:cNvSpPr>
              <p:nvPr userDrawn="1"/>
            </p:nvSpPr>
            <p:spPr bwMode="ltGray">
              <a:xfrm rot="-4580623">
                <a:off x="595" y="239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89" name="Rectangle 100"/>
              <p:cNvSpPr>
                <a:spLocks noChangeArrowheads="1"/>
              </p:cNvSpPr>
              <p:nvPr userDrawn="1"/>
            </p:nvSpPr>
            <p:spPr bwMode="ltGray">
              <a:xfrm rot="-5195129">
                <a:off x="355" y="241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0" name="Rectangle 101"/>
              <p:cNvSpPr>
                <a:spLocks noChangeArrowheads="1"/>
              </p:cNvSpPr>
              <p:nvPr userDrawn="1"/>
            </p:nvSpPr>
            <p:spPr bwMode="ltGray">
              <a:xfrm rot="-5360484">
                <a:off x="385" y="240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1" name="Rectangle 102"/>
              <p:cNvSpPr>
                <a:spLocks noChangeArrowheads="1"/>
              </p:cNvSpPr>
              <p:nvPr userDrawn="1"/>
            </p:nvSpPr>
            <p:spPr bwMode="ltGray">
              <a:xfrm rot="-5288939">
                <a:off x="419" y="240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2" name="Rectangle 103"/>
              <p:cNvSpPr>
                <a:spLocks noChangeArrowheads="1"/>
              </p:cNvSpPr>
              <p:nvPr userDrawn="1"/>
            </p:nvSpPr>
            <p:spPr bwMode="ltGray">
              <a:xfrm rot="-5164854">
                <a:off x="449" y="2400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3" name="Rectangle 104"/>
              <p:cNvSpPr>
                <a:spLocks noChangeArrowheads="1"/>
              </p:cNvSpPr>
              <p:nvPr userDrawn="1"/>
            </p:nvSpPr>
            <p:spPr bwMode="ltGray">
              <a:xfrm rot="-6132163">
                <a:off x="206" y="245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4" name="Rectangle 105"/>
              <p:cNvSpPr>
                <a:spLocks noChangeArrowheads="1"/>
              </p:cNvSpPr>
              <p:nvPr userDrawn="1"/>
            </p:nvSpPr>
            <p:spPr bwMode="ltGray">
              <a:xfrm rot="-6220433">
                <a:off x="237" y="24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5" name="Rectangle 106"/>
              <p:cNvSpPr>
                <a:spLocks noChangeArrowheads="1"/>
              </p:cNvSpPr>
              <p:nvPr userDrawn="1"/>
            </p:nvSpPr>
            <p:spPr bwMode="ltGray">
              <a:xfrm rot="-6110943">
                <a:off x="266" y="243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6" name="Rectangle 107"/>
              <p:cNvSpPr>
                <a:spLocks noChangeArrowheads="1"/>
              </p:cNvSpPr>
              <p:nvPr userDrawn="1"/>
            </p:nvSpPr>
            <p:spPr bwMode="ltGray">
              <a:xfrm rot="-5919570">
                <a:off x="293" y="242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7" name="Rectangle 108"/>
              <p:cNvSpPr>
                <a:spLocks noChangeArrowheads="1"/>
              </p:cNvSpPr>
              <p:nvPr userDrawn="1"/>
            </p:nvSpPr>
            <p:spPr bwMode="ltGray">
              <a:xfrm rot="-7376291">
                <a:off x="6" y="25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8" name="Rectangle 109"/>
              <p:cNvSpPr>
                <a:spLocks noChangeArrowheads="1"/>
              </p:cNvSpPr>
              <p:nvPr userDrawn="1"/>
            </p:nvSpPr>
            <p:spPr bwMode="ltGray">
              <a:xfrm rot="-7168347">
                <a:off x="65" y="2516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99" name="Rectangle 110"/>
              <p:cNvSpPr>
                <a:spLocks noChangeArrowheads="1"/>
              </p:cNvSpPr>
              <p:nvPr userDrawn="1"/>
            </p:nvSpPr>
            <p:spPr bwMode="ltGray">
              <a:xfrm rot="-6802416">
                <a:off x="92" y="250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0" name="Rectangle 111"/>
              <p:cNvSpPr>
                <a:spLocks noChangeArrowheads="1"/>
              </p:cNvSpPr>
              <p:nvPr userDrawn="1"/>
            </p:nvSpPr>
            <p:spPr bwMode="ltGray">
              <a:xfrm rot="-6802416">
                <a:off x="119" y="249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1" name="Rectangle 112"/>
              <p:cNvSpPr>
                <a:spLocks noChangeArrowheads="1"/>
              </p:cNvSpPr>
              <p:nvPr userDrawn="1"/>
            </p:nvSpPr>
            <p:spPr bwMode="ltGray">
              <a:xfrm rot="-6457704">
                <a:off x="150" y="247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2" name="Rectangle 113"/>
              <p:cNvSpPr>
                <a:spLocks noChangeArrowheads="1"/>
              </p:cNvSpPr>
              <p:nvPr userDrawn="1"/>
            </p:nvSpPr>
            <p:spPr bwMode="ltGray">
              <a:xfrm rot="-1876771">
                <a:off x="0" y="3363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3" name="Rectangle 114"/>
              <p:cNvSpPr>
                <a:spLocks noChangeArrowheads="1"/>
              </p:cNvSpPr>
              <p:nvPr userDrawn="1"/>
            </p:nvSpPr>
            <p:spPr bwMode="ltGray">
              <a:xfrm rot="3283992">
                <a:off x="511" y="3478"/>
                <a:ext cx="24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" name="Rectangle 115"/>
              <p:cNvSpPr>
                <a:spLocks noChangeArrowheads="1"/>
              </p:cNvSpPr>
              <p:nvPr userDrawn="1"/>
            </p:nvSpPr>
            <p:spPr bwMode="ltGray">
              <a:xfrm rot="3283992">
                <a:off x="35" y="2798"/>
                <a:ext cx="24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" name="Rectangle 116"/>
              <p:cNvSpPr>
                <a:spLocks noChangeArrowheads="1"/>
              </p:cNvSpPr>
              <p:nvPr userDrawn="1"/>
            </p:nvSpPr>
            <p:spPr bwMode="ltGray">
              <a:xfrm rot="-1876771">
                <a:off x="700" y="2851"/>
                <a:ext cx="31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" name="Rectangle 117"/>
              <p:cNvSpPr>
                <a:spLocks noChangeArrowheads="1"/>
              </p:cNvSpPr>
              <p:nvPr userDrawn="1"/>
            </p:nvSpPr>
            <p:spPr bwMode="ltGray">
              <a:xfrm rot="5908516">
                <a:off x="200" y="3915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" name="Rectangle 118"/>
              <p:cNvSpPr>
                <a:spLocks noChangeArrowheads="1"/>
              </p:cNvSpPr>
              <p:nvPr userDrawn="1"/>
            </p:nvSpPr>
            <p:spPr bwMode="ltGray">
              <a:xfrm rot="6683973">
                <a:off x="45" y="3915"/>
                <a:ext cx="144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" name="Rectangle 119"/>
              <p:cNvSpPr>
                <a:spLocks noChangeArrowheads="1"/>
              </p:cNvSpPr>
              <p:nvPr userDrawn="1"/>
            </p:nvSpPr>
            <p:spPr bwMode="ltGray">
              <a:xfrm rot="5245609">
                <a:off x="361" y="3893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" name="Rectangle 120"/>
              <p:cNvSpPr>
                <a:spLocks noChangeArrowheads="1"/>
              </p:cNvSpPr>
              <p:nvPr userDrawn="1"/>
            </p:nvSpPr>
            <p:spPr bwMode="ltGray">
              <a:xfrm rot="4500520">
                <a:off x="522" y="3847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" name="Rectangle 121"/>
              <p:cNvSpPr>
                <a:spLocks noChangeArrowheads="1"/>
              </p:cNvSpPr>
              <p:nvPr userDrawn="1"/>
            </p:nvSpPr>
            <p:spPr bwMode="ltGray">
              <a:xfrm rot="3805227">
                <a:off x="670" y="3778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" name="Rectangle 122"/>
              <p:cNvSpPr>
                <a:spLocks noChangeArrowheads="1"/>
              </p:cNvSpPr>
              <p:nvPr userDrawn="1"/>
            </p:nvSpPr>
            <p:spPr bwMode="ltGray">
              <a:xfrm rot="3060138">
                <a:off x="813" y="3688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" name="Rectangle 123"/>
              <p:cNvSpPr>
                <a:spLocks noChangeArrowheads="1"/>
              </p:cNvSpPr>
              <p:nvPr userDrawn="1"/>
            </p:nvSpPr>
            <p:spPr bwMode="ltGray">
              <a:xfrm rot="2090281">
                <a:off x="938" y="3582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" name="Rectangle 124"/>
              <p:cNvSpPr>
                <a:spLocks noChangeArrowheads="1"/>
              </p:cNvSpPr>
              <p:nvPr userDrawn="1"/>
            </p:nvSpPr>
            <p:spPr bwMode="ltGray">
              <a:xfrm rot="-7168347">
                <a:off x="-18" y="2506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" name="Rectangle 125"/>
              <p:cNvSpPr>
                <a:spLocks noChangeArrowheads="1"/>
              </p:cNvSpPr>
              <p:nvPr userDrawn="1"/>
            </p:nvSpPr>
            <p:spPr bwMode="ltGray">
              <a:xfrm rot="-6406501">
                <a:off x="136" y="2433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5" name="Rectangle 126"/>
              <p:cNvSpPr>
                <a:spLocks noChangeArrowheads="1"/>
              </p:cNvSpPr>
              <p:nvPr userDrawn="1"/>
            </p:nvSpPr>
            <p:spPr bwMode="ltGray">
              <a:xfrm rot="-4970620">
                <a:off x="447" y="2364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6" name="Rectangle 127"/>
              <p:cNvSpPr>
                <a:spLocks noChangeArrowheads="1"/>
              </p:cNvSpPr>
              <p:nvPr userDrawn="1"/>
            </p:nvSpPr>
            <p:spPr bwMode="ltGray">
              <a:xfrm rot="-4298502">
                <a:off x="597" y="2360"/>
                <a:ext cx="150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7" name="Rectangle 128"/>
              <p:cNvSpPr>
                <a:spLocks noChangeArrowheads="1"/>
              </p:cNvSpPr>
              <p:nvPr userDrawn="1"/>
            </p:nvSpPr>
            <p:spPr bwMode="ltGray">
              <a:xfrm rot="-3676305">
                <a:off x="739" y="2386"/>
                <a:ext cx="15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8" name="Rectangle 129"/>
              <p:cNvSpPr>
                <a:spLocks noChangeArrowheads="1"/>
              </p:cNvSpPr>
              <p:nvPr userDrawn="1"/>
            </p:nvSpPr>
            <p:spPr bwMode="ltGray">
              <a:xfrm rot="-3188616">
                <a:off x="869" y="2430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9" name="Rectangle 130"/>
              <p:cNvSpPr>
                <a:spLocks noChangeArrowheads="1"/>
              </p:cNvSpPr>
              <p:nvPr userDrawn="1"/>
            </p:nvSpPr>
            <p:spPr bwMode="ltGray">
              <a:xfrm rot="-2610246">
                <a:off x="984" y="2497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20" name="Rectangle 131"/>
              <p:cNvSpPr>
                <a:spLocks noChangeArrowheads="1"/>
              </p:cNvSpPr>
              <p:nvPr userDrawn="1"/>
            </p:nvSpPr>
            <p:spPr bwMode="ltGray">
              <a:xfrm rot="-2190008">
                <a:off x="1075" y="2585"/>
                <a:ext cx="17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21" name="Rectangle 132"/>
              <p:cNvSpPr>
                <a:spLocks noChangeArrowheads="1"/>
              </p:cNvSpPr>
              <p:nvPr userDrawn="1"/>
            </p:nvSpPr>
            <p:spPr bwMode="ltGray">
              <a:xfrm rot="-1728558">
                <a:off x="1147" y="2688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22" name="Rectangle 133"/>
              <p:cNvSpPr>
                <a:spLocks noChangeArrowheads="1"/>
              </p:cNvSpPr>
              <p:nvPr userDrawn="1"/>
            </p:nvSpPr>
            <p:spPr bwMode="ltGray">
              <a:xfrm rot="-1172118">
                <a:off x="1198" y="2805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23" name="Rectangle 134"/>
              <p:cNvSpPr>
                <a:spLocks noChangeArrowheads="1"/>
              </p:cNvSpPr>
              <p:nvPr userDrawn="1"/>
            </p:nvSpPr>
            <p:spPr bwMode="ltGray">
              <a:xfrm rot="-753845">
                <a:off x="1218" y="2930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24" name="Rectangle 135"/>
              <p:cNvSpPr>
                <a:spLocks noChangeArrowheads="1"/>
              </p:cNvSpPr>
              <p:nvPr userDrawn="1"/>
            </p:nvSpPr>
            <p:spPr bwMode="ltGray">
              <a:xfrm rot="-287823">
                <a:off x="1213" y="3066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25" name="Rectangle 136"/>
              <p:cNvSpPr>
                <a:spLocks noChangeArrowheads="1"/>
              </p:cNvSpPr>
              <p:nvPr userDrawn="1"/>
            </p:nvSpPr>
            <p:spPr bwMode="ltGray">
              <a:xfrm rot="696741">
                <a:off x="1126" y="3337"/>
                <a:ext cx="150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26" name="Rectangle 137"/>
              <p:cNvSpPr>
                <a:spLocks noChangeArrowheads="1"/>
              </p:cNvSpPr>
              <p:nvPr userDrawn="1"/>
            </p:nvSpPr>
            <p:spPr bwMode="ltGray">
              <a:xfrm rot="1529990">
                <a:off x="1041" y="3465"/>
                <a:ext cx="140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27" name="Freeform 138"/>
              <p:cNvSpPr>
                <a:spLocks/>
              </p:cNvSpPr>
              <p:nvPr userDrawn="1"/>
            </p:nvSpPr>
            <p:spPr bwMode="ltGray">
              <a:xfrm>
                <a:off x="850" y="3136"/>
                <a:ext cx="204" cy="120"/>
              </a:xfrm>
              <a:custGeom>
                <a:avLst/>
                <a:gdLst>
                  <a:gd name="T0" fmla="*/ 168 w 204"/>
                  <a:gd name="T1" fmla="*/ 120 h 120"/>
                  <a:gd name="T2" fmla="*/ 204 w 204"/>
                  <a:gd name="T3" fmla="*/ 12 h 120"/>
                  <a:gd name="T4" fmla="*/ 42 w 204"/>
                  <a:gd name="T5" fmla="*/ 0 h 120"/>
                  <a:gd name="T6" fmla="*/ 0 w 204"/>
                  <a:gd name="T7" fmla="*/ 108 h 120"/>
                  <a:gd name="T8" fmla="*/ 30 w 204"/>
                  <a:gd name="T9" fmla="*/ 114 h 120"/>
                  <a:gd name="T10" fmla="*/ 60 w 204"/>
                  <a:gd name="T11" fmla="*/ 30 h 120"/>
                  <a:gd name="T12" fmla="*/ 102 w 204"/>
                  <a:gd name="T13" fmla="*/ 36 h 120"/>
                  <a:gd name="T14" fmla="*/ 78 w 204"/>
                  <a:gd name="T15" fmla="*/ 108 h 120"/>
                  <a:gd name="T16" fmla="*/ 102 w 204"/>
                  <a:gd name="T17" fmla="*/ 108 h 120"/>
                  <a:gd name="T18" fmla="*/ 132 w 204"/>
                  <a:gd name="T19" fmla="*/ 36 h 120"/>
                  <a:gd name="T20" fmla="*/ 162 w 204"/>
                  <a:gd name="T21" fmla="*/ 36 h 120"/>
                  <a:gd name="T22" fmla="*/ 138 w 204"/>
                  <a:gd name="T23" fmla="*/ 114 h 120"/>
                  <a:gd name="T24" fmla="*/ 168 w 204"/>
                  <a:gd name="T25" fmla="*/ 120 h 120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204" h="120">
                    <a:moveTo>
                      <a:pt x="168" y="120"/>
                    </a:moveTo>
                    <a:lnTo>
                      <a:pt x="204" y="12"/>
                    </a:lnTo>
                    <a:lnTo>
                      <a:pt x="42" y="0"/>
                    </a:lnTo>
                    <a:lnTo>
                      <a:pt x="0" y="108"/>
                    </a:lnTo>
                    <a:lnTo>
                      <a:pt x="30" y="114"/>
                    </a:lnTo>
                    <a:lnTo>
                      <a:pt x="60" y="30"/>
                    </a:lnTo>
                    <a:lnTo>
                      <a:pt x="102" y="36"/>
                    </a:lnTo>
                    <a:lnTo>
                      <a:pt x="78" y="108"/>
                    </a:lnTo>
                    <a:lnTo>
                      <a:pt x="102" y="108"/>
                    </a:lnTo>
                    <a:lnTo>
                      <a:pt x="132" y="36"/>
                    </a:lnTo>
                    <a:lnTo>
                      <a:pt x="162" y="36"/>
                    </a:lnTo>
                    <a:lnTo>
                      <a:pt x="138" y="114"/>
                    </a:lnTo>
                    <a:lnTo>
                      <a:pt x="168" y="12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28" name="Freeform 139"/>
              <p:cNvSpPr>
                <a:spLocks/>
              </p:cNvSpPr>
              <p:nvPr userDrawn="1"/>
            </p:nvSpPr>
            <p:spPr bwMode="ltGray">
              <a:xfrm>
                <a:off x="19" y="2722"/>
                <a:ext cx="90" cy="78"/>
              </a:xfrm>
              <a:custGeom>
                <a:avLst/>
                <a:gdLst>
                  <a:gd name="T0" fmla="*/ 66 w 90"/>
                  <a:gd name="T1" fmla="*/ 36 h 78"/>
                  <a:gd name="T2" fmla="*/ 66 w 90"/>
                  <a:gd name="T3" fmla="*/ 36 h 78"/>
                  <a:gd name="T4" fmla="*/ 18 w 90"/>
                  <a:gd name="T5" fmla="*/ 24 h 78"/>
                  <a:gd name="T6" fmla="*/ 0 w 90"/>
                  <a:gd name="T7" fmla="*/ 30 h 78"/>
                  <a:gd name="T8" fmla="*/ 36 w 90"/>
                  <a:gd name="T9" fmla="*/ 78 h 78"/>
                  <a:gd name="T10" fmla="*/ 48 w 90"/>
                  <a:gd name="T11" fmla="*/ 72 h 78"/>
                  <a:gd name="T12" fmla="*/ 24 w 90"/>
                  <a:gd name="T13" fmla="*/ 36 h 78"/>
                  <a:gd name="T14" fmla="*/ 24 w 90"/>
                  <a:gd name="T15" fmla="*/ 36 h 78"/>
                  <a:gd name="T16" fmla="*/ 72 w 90"/>
                  <a:gd name="T17" fmla="*/ 54 h 78"/>
                  <a:gd name="T18" fmla="*/ 90 w 90"/>
                  <a:gd name="T19" fmla="*/ 42 h 78"/>
                  <a:gd name="T20" fmla="*/ 54 w 90"/>
                  <a:gd name="T21" fmla="*/ 0 h 78"/>
                  <a:gd name="T22" fmla="*/ 42 w 90"/>
                  <a:gd name="T23" fmla="*/ 6 h 78"/>
                  <a:gd name="T24" fmla="*/ 66 w 90"/>
                  <a:gd name="T25" fmla="*/ 36 h 78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90" h="78">
                    <a:moveTo>
                      <a:pt x="66" y="36"/>
                    </a:moveTo>
                    <a:lnTo>
                      <a:pt x="66" y="36"/>
                    </a:lnTo>
                    <a:lnTo>
                      <a:pt x="18" y="24"/>
                    </a:lnTo>
                    <a:lnTo>
                      <a:pt x="0" y="30"/>
                    </a:lnTo>
                    <a:lnTo>
                      <a:pt x="36" y="78"/>
                    </a:lnTo>
                    <a:lnTo>
                      <a:pt x="48" y="72"/>
                    </a:lnTo>
                    <a:lnTo>
                      <a:pt x="24" y="36"/>
                    </a:lnTo>
                    <a:lnTo>
                      <a:pt x="72" y="54"/>
                    </a:lnTo>
                    <a:lnTo>
                      <a:pt x="90" y="42"/>
                    </a:lnTo>
                    <a:lnTo>
                      <a:pt x="54" y="0"/>
                    </a:lnTo>
                    <a:lnTo>
                      <a:pt x="42" y="6"/>
                    </a:lnTo>
                    <a:lnTo>
                      <a:pt x="66" y="36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29" name="Freeform 140"/>
              <p:cNvSpPr>
                <a:spLocks/>
              </p:cNvSpPr>
              <p:nvPr userDrawn="1"/>
            </p:nvSpPr>
            <p:spPr bwMode="ltGray">
              <a:xfrm>
                <a:off x="97" y="2651"/>
                <a:ext cx="101" cy="89"/>
              </a:xfrm>
              <a:custGeom>
                <a:avLst/>
                <a:gdLst>
                  <a:gd name="T0" fmla="*/ 54 w 101"/>
                  <a:gd name="T1" fmla="*/ 89 h 89"/>
                  <a:gd name="T2" fmla="*/ 65 w 101"/>
                  <a:gd name="T3" fmla="*/ 83 h 89"/>
                  <a:gd name="T4" fmla="*/ 48 w 101"/>
                  <a:gd name="T5" fmla="*/ 35 h 89"/>
                  <a:gd name="T6" fmla="*/ 89 w 101"/>
                  <a:gd name="T7" fmla="*/ 65 h 89"/>
                  <a:gd name="T8" fmla="*/ 101 w 101"/>
                  <a:gd name="T9" fmla="*/ 59 h 89"/>
                  <a:gd name="T10" fmla="*/ 83 w 101"/>
                  <a:gd name="T11" fmla="*/ 0 h 89"/>
                  <a:gd name="T12" fmla="*/ 71 w 101"/>
                  <a:gd name="T13" fmla="*/ 12 h 89"/>
                  <a:gd name="T14" fmla="*/ 83 w 101"/>
                  <a:gd name="T15" fmla="*/ 41 h 89"/>
                  <a:gd name="T16" fmla="*/ 48 w 101"/>
                  <a:gd name="T17" fmla="*/ 23 h 89"/>
                  <a:gd name="T18" fmla="*/ 36 w 101"/>
                  <a:gd name="T19" fmla="*/ 29 h 89"/>
                  <a:gd name="T20" fmla="*/ 45 w 101"/>
                  <a:gd name="T21" fmla="*/ 68 h 89"/>
                  <a:gd name="T22" fmla="*/ 18 w 101"/>
                  <a:gd name="T23" fmla="*/ 41 h 89"/>
                  <a:gd name="T24" fmla="*/ 0 w 101"/>
                  <a:gd name="T25" fmla="*/ 53 h 89"/>
                  <a:gd name="T26" fmla="*/ 54 w 101"/>
                  <a:gd name="T27" fmla="*/ 89 h 89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</a:gdLst>
                <a:ahLst/>
                <a:cxnLst>
                  <a:cxn ang="T28">
                    <a:pos x="T0" y="T1"/>
                  </a:cxn>
                  <a:cxn ang="T29">
                    <a:pos x="T2" y="T3"/>
                  </a:cxn>
                  <a:cxn ang="T30">
                    <a:pos x="T4" y="T5"/>
                  </a:cxn>
                  <a:cxn ang="T31">
                    <a:pos x="T6" y="T7"/>
                  </a:cxn>
                  <a:cxn ang="T32">
                    <a:pos x="T8" y="T9"/>
                  </a:cxn>
                  <a:cxn ang="T33">
                    <a:pos x="T10" y="T11"/>
                  </a:cxn>
                  <a:cxn ang="T34">
                    <a:pos x="T12" y="T13"/>
                  </a:cxn>
                  <a:cxn ang="T35">
                    <a:pos x="T14" y="T15"/>
                  </a:cxn>
                  <a:cxn ang="T36">
                    <a:pos x="T16" y="T17"/>
                  </a:cxn>
                  <a:cxn ang="T37">
                    <a:pos x="T18" y="T19"/>
                  </a:cxn>
                  <a:cxn ang="T38">
                    <a:pos x="T20" y="T21"/>
                  </a:cxn>
                  <a:cxn ang="T39">
                    <a:pos x="T22" y="T23"/>
                  </a:cxn>
                  <a:cxn ang="T40">
                    <a:pos x="T24" y="T25"/>
                  </a:cxn>
                  <a:cxn ang="T41">
                    <a:pos x="T26" y="T27"/>
                  </a:cxn>
                </a:cxnLst>
                <a:rect l="0" t="0" r="r" b="b"/>
                <a:pathLst>
                  <a:path w="101" h="89">
                    <a:moveTo>
                      <a:pt x="54" y="89"/>
                    </a:moveTo>
                    <a:lnTo>
                      <a:pt x="65" y="83"/>
                    </a:lnTo>
                    <a:lnTo>
                      <a:pt x="48" y="35"/>
                    </a:lnTo>
                    <a:lnTo>
                      <a:pt x="89" y="65"/>
                    </a:lnTo>
                    <a:lnTo>
                      <a:pt x="101" y="59"/>
                    </a:lnTo>
                    <a:lnTo>
                      <a:pt x="83" y="0"/>
                    </a:lnTo>
                    <a:lnTo>
                      <a:pt x="71" y="12"/>
                    </a:lnTo>
                    <a:lnTo>
                      <a:pt x="83" y="41"/>
                    </a:lnTo>
                    <a:lnTo>
                      <a:pt x="48" y="23"/>
                    </a:lnTo>
                    <a:lnTo>
                      <a:pt x="36" y="29"/>
                    </a:lnTo>
                    <a:lnTo>
                      <a:pt x="45" y="68"/>
                    </a:lnTo>
                    <a:lnTo>
                      <a:pt x="18" y="41"/>
                    </a:lnTo>
                    <a:lnTo>
                      <a:pt x="0" y="53"/>
                    </a:lnTo>
                    <a:lnTo>
                      <a:pt x="54" y="89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30" name="Freeform 141"/>
              <p:cNvSpPr>
                <a:spLocks/>
              </p:cNvSpPr>
              <p:nvPr userDrawn="1"/>
            </p:nvSpPr>
            <p:spPr bwMode="ltGray">
              <a:xfrm>
                <a:off x="677" y="3502"/>
                <a:ext cx="83" cy="78"/>
              </a:xfrm>
              <a:custGeom>
                <a:avLst/>
                <a:gdLst>
                  <a:gd name="T0" fmla="*/ 36 w 83"/>
                  <a:gd name="T1" fmla="*/ 78 h 78"/>
                  <a:gd name="T2" fmla="*/ 83 w 83"/>
                  <a:gd name="T3" fmla="*/ 48 h 78"/>
                  <a:gd name="T4" fmla="*/ 54 w 83"/>
                  <a:gd name="T5" fmla="*/ 0 h 78"/>
                  <a:gd name="T6" fmla="*/ 0 w 83"/>
                  <a:gd name="T7" fmla="*/ 30 h 78"/>
                  <a:gd name="T8" fmla="*/ 6 w 83"/>
                  <a:gd name="T9" fmla="*/ 36 h 78"/>
                  <a:gd name="T10" fmla="*/ 42 w 83"/>
                  <a:gd name="T11" fmla="*/ 18 h 78"/>
                  <a:gd name="T12" fmla="*/ 54 w 83"/>
                  <a:gd name="T13" fmla="*/ 30 h 78"/>
                  <a:gd name="T14" fmla="*/ 24 w 83"/>
                  <a:gd name="T15" fmla="*/ 48 h 78"/>
                  <a:gd name="T16" fmla="*/ 30 w 83"/>
                  <a:gd name="T17" fmla="*/ 54 h 78"/>
                  <a:gd name="T18" fmla="*/ 60 w 83"/>
                  <a:gd name="T19" fmla="*/ 36 h 78"/>
                  <a:gd name="T20" fmla="*/ 66 w 83"/>
                  <a:gd name="T21" fmla="*/ 48 h 78"/>
                  <a:gd name="T22" fmla="*/ 30 w 83"/>
                  <a:gd name="T23" fmla="*/ 66 h 78"/>
                  <a:gd name="T24" fmla="*/ 36 w 83"/>
                  <a:gd name="T25" fmla="*/ 78 h 78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83" h="78">
                    <a:moveTo>
                      <a:pt x="36" y="78"/>
                    </a:moveTo>
                    <a:lnTo>
                      <a:pt x="83" y="48"/>
                    </a:lnTo>
                    <a:lnTo>
                      <a:pt x="54" y="0"/>
                    </a:lnTo>
                    <a:lnTo>
                      <a:pt x="0" y="30"/>
                    </a:lnTo>
                    <a:lnTo>
                      <a:pt x="6" y="36"/>
                    </a:lnTo>
                    <a:lnTo>
                      <a:pt x="42" y="18"/>
                    </a:lnTo>
                    <a:lnTo>
                      <a:pt x="54" y="30"/>
                    </a:lnTo>
                    <a:lnTo>
                      <a:pt x="24" y="48"/>
                    </a:lnTo>
                    <a:lnTo>
                      <a:pt x="30" y="54"/>
                    </a:lnTo>
                    <a:lnTo>
                      <a:pt x="60" y="36"/>
                    </a:lnTo>
                    <a:lnTo>
                      <a:pt x="66" y="48"/>
                    </a:lnTo>
                    <a:lnTo>
                      <a:pt x="30" y="66"/>
                    </a:lnTo>
                    <a:lnTo>
                      <a:pt x="36" y="78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31" name="Freeform 142"/>
              <p:cNvSpPr>
                <a:spLocks/>
              </p:cNvSpPr>
              <p:nvPr userDrawn="1"/>
            </p:nvSpPr>
            <p:spPr bwMode="ltGray">
              <a:xfrm>
                <a:off x="940" y="2782"/>
                <a:ext cx="90" cy="72"/>
              </a:xfrm>
              <a:custGeom>
                <a:avLst/>
                <a:gdLst>
                  <a:gd name="T0" fmla="*/ 90 w 90"/>
                  <a:gd name="T1" fmla="*/ 30 h 72"/>
                  <a:gd name="T2" fmla="*/ 66 w 90"/>
                  <a:gd name="T3" fmla="*/ 0 h 72"/>
                  <a:gd name="T4" fmla="*/ 0 w 90"/>
                  <a:gd name="T5" fmla="*/ 36 h 72"/>
                  <a:gd name="T6" fmla="*/ 24 w 90"/>
                  <a:gd name="T7" fmla="*/ 72 h 72"/>
                  <a:gd name="T8" fmla="*/ 36 w 90"/>
                  <a:gd name="T9" fmla="*/ 66 h 72"/>
                  <a:gd name="T10" fmla="*/ 18 w 90"/>
                  <a:gd name="T11" fmla="*/ 42 h 72"/>
                  <a:gd name="T12" fmla="*/ 36 w 90"/>
                  <a:gd name="T13" fmla="*/ 30 h 72"/>
                  <a:gd name="T14" fmla="*/ 54 w 90"/>
                  <a:gd name="T15" fmla="*/ 54 h 72"/>
                  <a:gd name="T16" fmla="*/ 60 w 90"/>
                  <a:gd name="T17" fmla="*/ 48 h 72"/>
                  <a:gd name="T18" fmla="*/ 48 w 90"/>
                  <a:gd name="T19" fmla="*/ 24 h 72"/>
                  <a:gd name="T20" fmla="*/ 60 w 90"/>
                  <a:gd name="T21" fmla="*/ 12 h 72"/>
                  <a:gd name="T22" fmla="*/ 78 w 90"/>
                  <a:gd name="T23" fmla="*/ 42 h 72"/>
                  <a:gd name="T24" fmla="*/ 90 w 90"/>
                  <a:gd name="T25" fmla="*/ 30 h 72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90" h="72">
                    <a:moveTo>
                      <a:pt x="90" y="30"/>
                    </a:moveTo>
                    <a:lnTo>
                      <a:pt x="66" y="0"/>
                    </a:lnTo>
                    <a:lnTo>
                      <a:pt x="0" y="36"/>
                    </a:lnTo>
                    <a:lnTo>
                      <a:pt x="24" y="72"/>
                    </a:lnTo>
                    <a:lnTo>
                      <a:pt x="36" y="66"/>
                    </a:lnTo>
                    <a:lnTo>
                      <a:pt x="18" y="42"/>
                    </a:lnTo>
                    <a:lnTo>
                      <a:pt x="36" y="30"/>
                    </a:lnTo>
                    <a:lnTo>
                      <a:pt x="54" y="54"/>
                    </a:lnTo>
                    <a:lnTo>
                      <a:pt x="60" y="48"/>
                    </a:lnTo>
                    <a:lnTo>
                      <a:pt x="48" y="24"/>
                    </a:lnTo>
                    <a:lnTo>
                      <a:pt x="60" y="12"/>
                    </a:lnTo>
                    <a:lnTo>
                      <a:pt x="78" y="42"/>
                    </a:lnTo>
                    <a:lnTo>
                      <a:pt x="90" y="3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32" name="Freeform 143"/>
              <p:cNvSpPr>
                <a:spLocks/>
              </p:cNvSpPr>
              <p:nvPr userDrawn="1"/>
            </p:nvSpPr>
            <p:spPr bwMode="ltGray">
              <a:xfrm>
                <a:off x="898" y="2716"/>
                <a:ext cx="90" cy="84"/>
              </a:xfrm>
              <a:custGeom>
                <a:avLst/>
                <a:gdLst>
                  <a:gd name="T0" fmla="*/ 42 w 90"/>
                  <a:gd name="T1" fmla="*/ 60 h 84"/>
                  <a:gd name="T2" fmla="*/ 42 w 90"/>
                  <a:gd name="T3" fmla="*/ 60 h 84"/>
                  <a:gd name="T4" fmla="*/ 72 w 90"/>
                  <a:gd name="T5" fmla="*/ 12 h 84"/>
                  <a:gd name="T6" fmla="*/ 66 w 90"/>
                  <a:gd name="T7" fmla="*/ 0 h 84"/>
                  <a:gd name="T8" fmla="*/ 0 w 90"/>
                  <a:gd name="T9" fmla="*/ 42 h 84"/>
                  <a:gd name="T10" fmla="*/ 6 w 90"/>
                  <a:gd name="T11" fmla="*/ 54 h 84"/>
                  <a:gd name="T12" fmla="*/ 54 w 90"/>
                  <a:gd name="T13" fmla="*/ 24 h 84"/>
                  <a:gd name="T14" fmla="*/ 54 w 90"/>
                  <a:gd name="T15" fmla="*/ 24 h 84"/>
                  <a:gd name="T16" fmla="*/ 18 w 90"/>
                  <a:gd name="T17" fmla="*/ 72 h 84"/>
                  <a:gd name="T18" fmla="*/ 24 w 90"/>
                  <a:gd name="T19" fmla="*/ 84 h 84"/>
                  <a:gd name="T20" fmla="*/ 90 w 90"/>
                  <a:gd name="T21" fmla="*/ 42 h 84"/>
                  <a:gd name="T22" fmla="*/ 84 w 90"/>
                  <a:gd name="T23" fmla="*/ 30 h 84"/>
                  <a:gd name="T24" fmla="*/ 42 w 90"/>
                  <a:gd name="T25" fmla="*/ 60 h 84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90" h="84">
                    <a:moveTo>
                      <a:pt x="42" y="60"/>
                    </a:moveTo>
                    <a:lnTo>
                      <a:pt x="42" y="60"/>
                    </a:lnTo>
                    <a:lnTo>
                      <a:pt x="72" y="12"/>
                    </a:lnTo>
                    <a:lnTo>
                      <a:pt x="66" y="0"/>
                    </a:lnTo>
                    <a:lnTo>
                      <a:pt x="0" y="42"/>
                    </a:lnTo>
                    <a:lnTo>
                      <a:pt x="6" y="54"/>
                    </a:lnTo>
                    <a:lnTo>
                      <a:pt x="54" y="24"/>
                    </a:lnTo>
                    <a:lnTo>
                      <a:pt x="18" y="72"/>
                    </a:lnTo>
                    <a:lnTo>
                      <a:pt x="24" y="84"/>
                    </a:lnTo>
                    <a:lnTo>
                      <a:pt x="90" y="42"/>
                    </a:lnTo>
                    <a:lnTo>
                      <a:pt x="84" y="30"/>
                    </a:lnTo>
                    <a:lnTo>
                      <a:pt x="42" y="6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33" name="Freeform 144"/>
              <p:cNvSpPr>
                <a:spLocks/>
              </p:cNvSpPr>
              <p:nvPr userDrawn="1"/>
            </p:nvSpPr>
            <p:spPr bwMode="ltGray">
              <a:xfrm>
                <a:off x="7" y="3837"/>
                <a:ext cx="6" cy="12"/>
              </a:xfrm>
              <a:custGeom>
                <a:avLst/>
                <a:gdLst>
                  <a:gd name="T0" fmla="*/ 6 w 6"/>
                  <a:gd name="T1" fmla="*/ 0 h 12"/>
                  <a:gd name="T2" fmla="*/ 6 w 6"/>
                  <a:gd name="T3" fmla="*/ 0 h 12"/>
                  <a:gd name="T4" fmla="*/ 0 w 6"/>
                  <a:gd name="T5" fmla="*/ 0 h 12"/>
                  <a:gd name="T6" fmla="*/ 0 w 6"/>
                  <a:gd name="T7" fmla="*/ 0 h 12"/>
                  <a:gd name="T8" fmla="*/ 0 w 6"/>
                  <a:gd name="T9" fmla="*/ 12 h 12"/>
                  <a:gd name="T10" fmla="*/ 6 w 6"/>
                  <a:gd name="T11" fmla="*/ 0 h 12"/>
                  <a:gd name="T12" fmla="*/ 6 w 6"/>
                  <a:gd name="T13" fmla="*/ 0 h 12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6" h="12">
                    <a:moveTo>
                      <a:pt x="6" y="0"/>
                    </a:moveTo>
                    <a:lnTo>
                      <a:pt x="6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34" name="Freeform 145"/>
              <p:cNvSpPr>
                <a:spLocks/>
              </p:cNvSpPr>
              <p:nvPr userDrawn="1"/>
            </p:nvSpPr>
            <p:spPr bwMode="ltGray">
              <a:xfrm>
                <a:off x="7" y="2555"/>
                <a:ext cx="30" cy="48"/>
              </a:xfrm>
              <a:custGeom>
                <a:avLst/>
                <a:gdLst>
                  <a:gd name="T0" fmla="*/ 18 w 30"/>
                  <a:gd name="T1" fmla="*/ 48 h 48"/>
                  <a:gd name="T2" fmla="*/ 18 w 30"/>
                  <a:gd name="T3" fmla="*/ 48 h 48"/>
                  <a:gd name="T4" fmla="*/ 30 w 30"/>
                  <a:gd name="T5" fmla="*/ 42 h 48"/>
                  <a:gd name="T6" fmla="*/ 0 w 30"/>
                  <a:gd name="T7" fmla="*/ 0 h 48"/>
                  <a:gd name="T8" fmla="*/ 0 w 30"/>
                  <a:gd name="T9" fmla="*/ 24 h 48"/>
                  <a:gd name="T10" fmla="*/ 18 w 30"/>
                  <a:gd name="T11" fmla="*/ 48 h 48"/>
                  <a:gd name="T12" fmla="*/ 18 w 30"/>
                  <a:gd name="T13" fmla="*/ 48 h 48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30" h="48">
                    <a:moveTo>
                      <a:pt x="18" y="48"/>
                    </a:moveTo>
                    <a:lnTo>
                      <a:pt x="18" y="48"/>
                    </a:lnTo>
                    <a:lnTo>
                      <a:pt x="30" y="42"/>
                    </a:lnTo>
                    <a:lnTo>
                      <a:pt x="0" y="0"/>
                    </a:lnTo>
                    <a:lnTo>
                      <a:pt x="0" y="24"/>
                    </a:lnTo>
                    <a:lnTo>
                      <a:pt x="18" y="48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35" name="Freeform 146"/>
              <p:cNvSpPr>
                <a:spLocks/>
              </p:cNvSpPr>
              <p:nvPr userDrawn="1"/>
            </p:nvSpPr>
            <p:spPr bwMode="ltGray">
              <a:xfrm>
                <a:off x="7" y="3843"/>
                <a:ext cx="36" cy="66"/>
              </a:xfrm>
              <a:custGeom>
                <a:avLst/>
                <a:gdLst>
                  <a:gd name="T0" fmla="*/ 36 w 36"/>
                  <a:gd name="T1" fmla="*/ 0 h 66"/>
                  <a:gd name="T2" fmla="*/ 24 w 36"/>
                  <a:gd name="T3" fmla="*/ 0 h 66"/>
                  <a:gd name="T4" fmla="*/ 24 w 36"/>
                  <a:gd name="T5" fmla="*/ 0 h 66"/>
                  <a:gd name="T6" fmla="*/ 0 w 36"/>
                  <a:gd name="T7" fmla="*/ 36 h 66"/>
                  <a:gd name="T8" fmla="*/ 0 w 36"/>
                  <a:gd name="T9" fmla="*/ 66 h 66"/>
                  <a:gd name="T10" fmla="*/ 36 w 36"/>
                  <a:gd name="T11" fmla="*/ 0 h 66"/>
                  <a:gd name="T12" fmla="*/ 36 w 36"/>
                  <a:gd name="T13" fmla="*/ 0 h 6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36" h="66">
                    <a:moveTo>
                      <a:pt x="36" y="0"/>
                    </a:moveTo>
                    <a:lnTo>
                      <a:pt x="24" y="0"/>
                    </a:lnTo>
                    <a:lnTo>
                      <a:pt x="0" y="36"/>
                    </a:lnTo>
                    <a:lnTo>
                      <a:pt x="0" y="66"/>
                    </a:lnTo>
                    <a:lnTo>
                      <a:pt x="36" y="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36" name="Rectangle 147"/>
              <p:cNvSpPr>
                <a:spLocks noChangeArrowheads="1"/>
              </p:cNvSpPr>
              <p:nvPr userDrawn="1"/>
            </p:nvSpPr>
            <p:spPr bwMode="ltGray">
              <a:xfrm rot="244926">
                <a:off x="1177" y="3201"/>
                <a:ext cx="16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37" name="Rectangle 148"/>
              <p:cNvSpPr>
                <a:spLocks noChangeArrowheads="1"/>
              </p:cNvSpPr>
              <p:nvPr userDrawn="1"/>
            </p:nvSpPr>
            <p:spPr bwMode="ltGray">
              <a:xfrm rot="-5598588">
                <a:off x="290" y="2386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38" name="Freeform 149"/>
              <p:cNvSpPr>
                <a:spLocks/>
              </p:cNvSpPr>
              <p:nvPr userDrawn="1"/>
            </p:nvSpPr>
            <p:spPr bwMode="ltGray">
              <a:xfrm>
                <a:off x="139" y="3573"/>
                <a:ext cx="144" cy="154"/>
              </a:xfrm>
              <a:custGeom>
                <a:avLst/>
                <a:gdLst>
                  <a:gd name="T0" fmla="*/ 0 w 144"/>
                  <a:gd name="T1" fmla="*/ 102 h 154"/>
                  <a:gd name="T2" fmla="*/ 59 w 144"/>
                  <a:gd name="T3" fmla="*/ 154 h 154"/>
                  <a:gd name="T4" fmla="*/ 117 w 144"/>
                  <a:gd name="T5" fmla="*/ 120 h 154"/>
                  <a:gd name="T6" fmla="*/ 62 w 144"/>
                  <a:gd name="T7" fmla="*/ 55 h 154"/>
                  <a:gd name="T8" fmla="*/ 104 w 144"/>
                  <a:gd name="T9" fmla="*/ 34 h 154"/>
                  <a:gd name="T10" fmla="*/ 117 w 144"/>
                  <a:gd name="T11" fmla="*/ 53 h 154"/>
                  <a:gd name="T12" fmla="*/ 141 w 144"/>
                  <a:gd name="T13" fmla="*/ 47 h 154"/>
                  <a:gd name="T14" fmla="*/ 97 w 144"/>
                  <a:gd name="T15" fmla="*/ 2 h 154"/>
                  <a:gd name="T16" fmla="*/ 36 w 144"/>
                  <a:gd name="T17" fmla="*/ 33 h 154"/>
                  <a:gd name="T18" fmla="*/ 90 w 144"/>
                  <a:gd name="T19" fmla="*/ 107 h 154"/>
                  <a:gd name="T20" fmla="*/ 28 w 144"/>
                  <a:gd name="T21" fmla="*/ 101 h 154"/>
                  <a:gd name="T22" fmla="*/ 0 w 144"/>
                  <a:gd name="T23" fmla="*/ 102 h 154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</a:gdLst>
                <a:ahLst/>
                <a:cxnLst>
                  <a:cxn ang="T24">
                    <a:pos x="T0" y="T1"/>
                  </a:cxn>
                  <a:cxn ang="T25">
                    <a:pos x="T2" y="T3"/>
                  </a:cxn>
                  <a:cxn ang="T26">
                    <a:pos x="T4" y="T5"/>
                  </a:cxn>
                  <a:cxn ang="T27">
                    <a:pos x="T6" y="T7"/>
                  </a:cxn>
                  <a:cxn ang="T28">
                    <a:pos x="T8" y="T9"/>
                  </a:cxn>
                  <a:cxn ang="T29">
                    <a:pos x="T10" y="T11"/>
                  </a:cxn>
                  <a:cxn ang="T30">
                    <a:pos x="T12" y="T13"/>
                  </a:cxn>
                  <a:cxn ang="T31">
                    <a:pos x="T14" y="T15"/>
                  </a:cxn>
                  <a:cxn ang="T32">
                    <a:pos x="T16" y="T17"/>
                  </a:cxn>
                  <a:cxn ang="T33">
                    <a:pos x="T18" y="T19"/>
                  </a:cxn>
                  <a:cxn ang="T34">
                    <a:pos x="T20" y="T21"/>
                  </a:cxn>
                  <a:cxn ang="T35">
                    <a:pos x="T22" y="T23"/>
                  </a:cxn>
                </a:cxnLst>
                <a:rect l="0" t="0" r="r" b="b"/>
                <a:pathLst>
                  <a:path w="144" h="154">
                    <a:moveTo>
                      <a:pt x="0" y="102"/>
                    </a:moveTo>
                    <a:cubicBezTo>
                      <a:pt x="6" y="140"/>
                      <a:pt x="25" y="154"/>
                      <a:pt x="59" y="154"/>
                    </a:cubicBezTo>
                    <a:cubicBezTo>
                      <a:pt x="111" y="152"/>
                      <a:pt x="106" y="130"/>
                      <a:pt x="117" y="120"/>
                    </a:cubicBezTo>
                    <a:cubicBezTo>
                      <a:pt x="119" y="61"/>
                      <a:pt x="84" y="84"/>
                      <a:pt x="62" y="55"/>
                    </a:cubicBezTo>
                    <a:cubicBezTo>
                      <a:pt x="59" y="42"/>
                      <a:pt x="78" y="11"/>
                      <a:pt x="104" y="34"/>
                    </a:cubicBezTo>
                    <a:cubicBezTo>
                      <a:pt x="108" y="41"/>
                      <a:pt x="111" y="51"/>
                      <a:pt x="117" y="53"/>
                    </a:cubicBezTo>
                    <a:cubicBezTo>
                      <a:pt x="123" y="55"/>
                      <a:pt x="144" y="55"/>
                      <a:pt x="141" y="47"/>
                    </a:cubicBezTo>
                    <a:cubicBezTo>
                      <a:pt x="138" y="39"/>
                      <a:pt x="126" y="5"/>
                      <a:pt x="97" y="2"/>
                    </a:cubicBezTo>
                    <a:cubicBezTo>
                      <a:pt x="77" y="0"/>
                      <a:pt x="48" y="0"/>
                      <a:pt x="36" y="33"/>
                    </a:cubicBezTo>
                    <a:cubicBezTo>
                      <a:pt x="15" y="89"/>
                      <a:pt x="83" y="79"/>
                      <a:pt x="90" y="107"/>
                    </a:cubicBezTo>
                    <a:cubicBezTo>
                      <a:pt x="96" y="130"/>
                      <a:pt x="34" y="147"/>
                      <a:pt x="28" y="101"/>
                    </a:cubicBezTo>
                    <a:cubicBezTo>
                      <a:pt x="12" y="104"/>
                      <a:pt x="15" y="98"/>
                      <a:pt x="0" y="102"/>
                    </a:cubicBez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39" name="Freeform 150"/>
              <p:cNvSpPr>
                <a:spLocks/>
              </p:cNvSpPr>
              <p:nvPr userDrawn="1"/>
            </p:nvSpPr>
            <p:spPr bwMode="ltGray">
              <a:xfrm rot="-2857037">
                <a:off x="619" y="3550"/>
                <a:ext cx="68" cy="69"/>
              </a:xfrm>
              <a:custGeom>
                <a:avLst/>
                <a:gdLst>
                  <a:gd name="T0" fmla="*/ 0 w 144"/>
                  <a:gd name="T1" fmla="*/ 4 h 154"/>
                  <a:gd name="T2" fmla="*/ 3 w 144"/>
                  <a:gd name="T3" fmla="*/ 6 h 154"/>
                  <a:gd name="T4" fmla="*/ 6 w 144"/>
                  <a:gd name="T5" fmla="*/ 5 h 154"/>
                  <a:gd name="T6" fmla="*/ 3 w 144"/>
                  <a:gd name="T7" fmla="*/ 2 h 154"/>
                  <a:gd name="T8" fmla="*/ 5 w 144"/>
                  <a:gd name="T9" fmla="*/ 1 h 154"/>
                  <a:gd name="T10" fmla="*/ 6 w 144"/>
                  <a:gd name="T11" fmla="*/ 2 h 154"/>
                  <a:gd name="T12" fmla="*/ 7 w 144"/>
                  <a:gd name="T13" fmla="*/ 2 h 154"/>
                  <a:gd name="T14" fmla="*/ 5 w 144"/>
                  <a:gd name="T15" fmla="*/ 0 h 154"/>
                  <a:gd name="T16" fmla="*/ 2 w 144"/>
                  <a:gd name="T17" fmla="*/ 1 h 154"/>
                  <a:gd name="T18" fmla="*/ 4 w 144"/>
                  <a:gd name="T19" fmla="*/ 4 h 154"/>
                  <a:gd name="T20" fmla="*/ 1 w 144"/>
                  <a:gd name="T21" fmla="*/ 4 h 154"/>
                  <a:gd name="T22" fmla="*/ 0 w 144"/>
                  <a:gd name="T23" fmla="*/ 4 h 154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</a:gdLst>
                <a:ahLst/>
                <a:cxnLst>
                  <a:cxn ang="T24">
                    <a:pos x="T0" y="T1"/>
                  </a:cxn>
                  <a:cxn ang="T25">
                    <a:pos x="T2" y="T3"/>
                  </a:cxn>
                  <a:cxn ang="T26">
                    <a:pos x="T4" y="T5"/>
                  </a:cxn>
                  <a:cxn ang="T27">
                    <a:pos x="T6" y="T7"/>
                  </a:cxn>
                  <a:cxn ang="T28">
                    <a:pos x="T8" y="T9"/>
                  </a:cxn>
                  <a:cxn ang="T29">
                    <a:pos x="T10" y="T11"/>
                  </a:cxn>
                  <a:cxn ang="T30">
                    <a:pos x="T12" y="T13"/>
                  </a:cxn>
                  <a:cxn ang="T31">
                    <a:pos x="T14" y="T15"/>
                  </a:cxn>
                  <a:cxn ang="T32">
                    <a:pos x="T16" y="T17"/>
                  </a:cxn>
                  <a:cxn ang="T33">
                    <a:pos x="T18" y="T19"/>
                  </a:cxn>
                  <a:cxn ang="T34">
                    <a:pos x="T20" y="T21"/>
                  </a:cxn>
                  <a:cxn ang="T35">
                    <a:pos x="T22" y="T23"/>
                  </a:cxn>
                </a:cxnLst>
                <a:rect l="0" t="0" r="r" b="b"/>
                <a:pathLst>
                  <a:path w="144" h="154">
                    <a:moveTo>
                      <a:pt x="0" y="102"/>
                    </a:moveTo>
                    <a:cubicBezTo>
                      <a:pt x="6" y="140"/>
                      <a:pt x="25" y="154"/>
                      <a:pt x="59" y="154"/>
                    </a:cubicBezTo>
                    <a:cubicBezTo>
                      <a:pt x="111" y="152"/>
                      <a:pt x="106" y="130"/>
                      <a:pt x="117" y="120"/>
                    </a:cubicBezTo>
                    <a:cubicBezTo>
                      <a:pt x="113" y="47"/>
                      <a:pt x="84" y="84"/>
                      <a:pt x="62" y="55"/>
                    </a:cubicBezTo>
                    <a:cubicBezTo>
                      <a:pt x="59" y="42"/>
                      <a:pt x="78" y="11"/>
                      <a:pt x="104" y="34"/>
                    </a:cubicBezTo>
                    <a:cubicBezTo>
                      <a:pt x="108" y="41"/>
                      <a:pt x="111" y="51"/>
                      <a:pt x="117" y="53"/>
                    </a:cubicBezTo>
                    <a:cubicBezTo>
                      <a:pt x="123" y="55"/>
                      <a:pt x="144" y="55"/>
                      <a:pt x="141" y="47"/>
                    </a:cubicBezTo>
                    <a:cubicBezTo>
                      <a:pt x="138" y="39"/>
                      <a:pt x="126" y="5"/>
                      <a:pt x="97" y="2"/>
                    </a:cubicBezTo>
                    <a:cubicBezTo>
                      <a:pt x="77" y="0"/>
                      <a:pt x="48" y="0"/>
                      <a:pt x="36" y="33"/>
                    </a:cubicBezTo>
                    <a:cubicBezTo>
                      <a:pt x="15" y="89"/>
                      <a:pt x="83" y="79"/>
                      <a:pt x="90" y="107"/>
                    </a:cubicBezTo>
                    <a:cubicBezTo>
                      <a:pt x="96" y="130"/>
                      <a:pt x="34" y="147"/>
                      <a:pt x="28" y="101"/>
                    </a:cubicBezTo>
                    <a:cubicBezTo>
                      <a:pt x="12" y="104"/>
                      <a:pt x="15" y="98"/>
                      <a:pt x="0" y="102"/>
                    </a:cubicBez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40" name="Freeform 151"/>
              <p:cNvSpPr>
                <a:spLocks/>
              </p:cNvSpPr>
              <p:nvPr userDrawn="1"/>
            </p:nvSpPr>
            <p:spPr bwMode="ltGray">
              <a:xfrm>
                <a:off x="235" y="2503"/>
                <a:ext cx="348" cy="127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87" y="582"/>
                  </a:cxn>
                  <a:cxn ang="0">
                    <a:pos x="348" y="1272"/>
                  </a:cxn>
                  <a:cxn ang="0">
                    <a:pos x="54" y="676"/>
                  </a:cxn>
                  <a:cxn ang="0">
                    <a:pos x="0" y="0"/>
                  </a:cxn>
                </a:cxnLst>
                <a:rect l="0" t="0" r="r" b="b"/>
                <a:pathLst>
                  <a:path w="348" h="1272">
                    <a:moveTo>
                      <a:pt x="0" y="0"/>
                    </a:moveTo>
                    <a:lnTo>
                      <a:pt x="287" y="582"/>
                    </a:lnTo>
                    <a:lnTo>
                      <a:pt x="348" y="1272"/>
                    </a:lnTo>
                    <a:lnTo>
                      <a:pt x="54" y="676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bg2">
                      <a:gamma/>
                      <a:shade val="96863"/>
                      <a:invGamma/>
                    </a:schemeClr>
                  </a:gs>
                </a:gsLst>
                <a:lin ang="18900000" scaled="1"/>
              </a:gradFill>
              <a:ln w="9525" cap="flat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nl-NL"/>
              </a:p>
            </p:txBody>
          </p:sp>
          <p:sp>
            <p:nvSpPr>
              <p:cNvPr id="141" name="Oval 152"/>
              <p:cNvSpPr>
                <a:spLocks noChangeArrowheads="1"/>
              </p:cNvSpPr>
              <p:nvPr userDrawn="1"/>
            </p:nvSpPr>
            <p:spPr bwMode="ltGray">
              <a:xfrm rot="-1684349">
                <a:off x="296" y="3047"/>
                <a:ext cx="221" cy="174"/>
              </a:xfrm>
              <a:prstGeom prst="ellipse">
                <a:avLst/>
              </a:prstGeom>
              <a:gradFill rotWithShape="0">
                <a:gsLst>
                  <a:gs pos="0">
                    <a:schemeClr val="bg2">
                      <a:gamma/>
                      <a:shade val="90980"/>
                      <a:invGamma/>
                    </a:schemeClr>
                  </a:gs>
                  <a:gs pos="50000">
                    <a:schemeClr val="bg2"/>
                  </a:gs>
                  <a:gs pos="100000">
                    <a:schemeClr val="bg2">
                      <a:gamma/>
                      <a:shade val="90980"/>
                      <a:invGamma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nl-NL"/>
              </a:p>
            </p:txBody>
          </p:sp>
        </p:grpSp>
      </p:grpSp>
      <p:sp>
        <p:nvSpPr>
          <p:cNvPr id="140441" name="Rectangle 153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68475"/>
            <a:ext cx="7772400" cy="1736725"/>
          </a:xfrm>
        </p:spPr>
        <p:txBody>
          <a:bodyPr anchor="b" anchorCtr="1"/>
          <a:lstStyle>
            <a:lvl1pPr>
              <a:defRPr sz="5400"/>
            </a:lvl1pPr>
          </a:lstStyle>
          <a:p>
            <a:r>
              <a:rPr lang="nl-NL"/>
              <a:t>Klik om het opmaakprofiel te bewerken</a:t>
            </a:r>
          </a:p>
        </p:txBody>
      </p:sp>
      <p:sp>
        <p:nvSpPr>
          <p:cNvPr id="140442" name="Rectangle 154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Arial" charset="0"/>
              <a:buNone/>
              <a:defRPr/>
            </a:lvl1pPr>
          </a:lstStyle>
          <a:p>
            <a:r>
              <a:rPr lang="nl-NL"/>
              <a:t>Klik om het opmaakprofiel van de modelondertitel te bewerken</a:t>
            </a:r>
          </a:p>
        </p:txBody>
      </p:sp>
      <p:sp>
        <p:nvSpPr>
          <p:cNvPr id="155" name="Rectangle 155"/>
          <p:cNvSpPr>
            <a:spLocks noGrp="1" noChangeArrowheads="1"/>
          </p:cNvSpPr>
          <p:nvPr>
            <p:ph type="dt" sz="quarter" idx="10"/>
          </p:nvPr>
        </p:nvSpPr>
        <p:spPr>
          <a:xfrm>
            <a:off x="304800" y="6248400"/>
            <a:ext cx="22860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56" name="Rectangle 156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157" name="Rectangle 157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2860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00000"/>
                  </a:outerShdw>
                </a:effectLst>
                <a:latin typeface="+mn-lt"/>
              </a:defRPr>
            </a:lvl1pPr>
          </a:lstStyle>
          <a:p>
            <a:pPr>
              <a:defRPr/>
            </a:pPr>
            <a:fld id="{897B357D-CADD-40F5-A514-6CB3E633DB5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776105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6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0979352-0909-4073-84D0-CD099676D97E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55993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707188" y="228600"/>
            <a:ext cx="2135187" cy="5870575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301625" y="228600"/>
            <a:ext cx="6253163" cy="5870575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6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48F628-D830-4408-9A67-7426299EF76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0025968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el, tekst en inhou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01625" y="228600"/>
            <a:ext cx="8540750" cy="1143000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sz="half" idx="1"/>
          </p:nvPr>
        </p:nvSpPr>
        <p:spPr>
          <a:xfrm>
            <a:off x="301625" y="1600200"/>
            <a:ext cx="4194175" cy="4498975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194175" cy="4498975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7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4042CB-9769-4998-84E5-D1BD10FFEED3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005505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6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E9E22B-25BA-4BCB-BDF2-912ECD5026E1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02228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6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3146BC-10DD-481C-ABC2-039D60486921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44974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301625" y="1600200"/>
            <a:ext cx="4194175" cy="44989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194175" cy="44989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7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450E27-761F-45BC-93EC-C2389B915EDF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12356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8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9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BBF4C5-75A5-4D18-AD53-264C6094A775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54086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5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6D00B53-E026-48EC-A68A-ED1576D12D7A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424456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4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71B72A-8FDB-4539-B657-47672F5DD0CF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282148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7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2830EE-1786-469B-BAEA-EF0F033C795D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70744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Rectangle 15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15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7" name="Rectangle 15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CFA7A2-F556-42A8-B2BD-06E7C4C6EFB8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33102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90980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1422400"/>
            <a:ext cx="9147175" cy="5435600"/>
            <a:chOff x="0" y="896"/>
            <a:chExt cx="5762" cy="3424"/>
          </a:xfrm>
        </p:grpSpPr>
        <p:grpSp>
          <p:nvGrpSpPr>
            <p:cNvPr id="1032" name="Group 3"/>
            <p:cNvGrpSpPr>
              <a:grpSpLocks/>
            </p:cNvGrpSpPr>
            <p:nvPr userDrawn="1"/>
          </p:nvGrpSpPr>
          <p:grpSpPr bwMode="auto">
            <a:xfrm>
              <a:off x="20" y="896"/>
              <a:ext cx="5742" cy="3424"/>
              <a:chOff x="20" y="896"/>
              <a:chExt cx="5742" cy="3424"/>
            </a:xfrm>
          </p:grpSpPr>
          <p:sp>
            <p:nvSpPr>
              <p:cNvPr id="1169" name="Freeform 4"/>
              <p:cNvSpPr>
                <a:spLocks/>
              </p:cNvSpPr>
              <p:nvPr userDrawn="1"/>
            </p:nvSpPr>
            <p:spPr bwMode="hidden">
              <a:xfrm>
                <a:off x="1399" y="1116"/>
                <a:ext cx="2815" cy="2110"/>
              </a:xfrm>
              <a:custGeom>
                <a:avLst/>
                <a:gdLst>
                  <a:gd name="T0" fmla="*/ 950 w 2815"/>
                  <a:gd name="T1" fmla="*/ 85 h 2110"/>
                  <a:gd name="T2" fmla="*/ 628 w 2815"/>
                  <a:gd name="T3" fmla="*/ 438 h 2110"/>
                  <a:gd name="T4" fmla="*/ 66 w 2815"/>
                  <a:gd name="T5" fmla="*/ 471 h 2110"/>
                  <a:gd name="T6" fmla="*/ 0 w 2815"/>
                  <a:gd name="T7" fmla="*/ 627 h 2110"/>
                  <a:gd name="T8" fmla="*/ 372 w 2815"/>
                  <a:gd name="T9" fmla="*/ 1026 h 2110"/>
                  <a:gd name="T10" fmla="*/ 611 w 2815"/>
                  <a:gd name="T11" fmla="*/ 902 h 2110"/>
                  <a:gd name="T12" fmla="*/ 992 w 2815"/>
                  <a:gd name="T13" fmla="*/ 1085 h 2110"/>
                  <a:gd name="T14" fmla="*/ 1116 w 2815"/>
                  <a:gd name="T15" fmla="*/ 1339 h 2110"/>
                  <a:gd name="T16" fmla="*/ 1083 w 2815"/>
                  <a:gd name="T17" fmla="*/ 1450 h 2110"/>
                  <a:gd name="T18" fmla="*/ 1124 w 2815"/>
                  <a:gd name="T19" fmla="*/ 1659 h 2110"/>
                  <a:gd name="T20" fmla="*/ 1149 w 2815"/>
                  <a:gd name="T21" fmla="*/ 1999 h 2110"/>
                  <a:gd name="T22" fmla="*/ 1463 w 2815"/>
                  <a:gd name="T23" fmla="*/ 2110 h 2110"/>
                  <a:gd name="T24" fmla="*/ 1686 w 2815"/>
                  <a:gd name="T25" fmla="*/ 2025 h 2110"/>
                  <a:gd name="T26" fmla="*/ 1603 w 2815"/>
                  <a:gd name="T27" fmla="*/ 1777 h 2110"/>
                  <a:gd name="T28" fmla="*/ 1991 w 2815"/>
                  <a:gd name="T29" fmla="*/ 1555 h 2110"/>
                  <a:gd name="T30" fmla="*/ 2281 w 2815"/>
                  <a:gd name="T31" fmla="*/ 1542 h 2110"/>
                  <a:gd name="T32" fmla="*/ 2446 w 2815"/>
                  <a:gd name="T33" fmla="*/ 1359 h 2110"/>
                  <a:gd name="T34" fmla="*/ 2361 w 2815"/>
                  <a:gd name="T35" fmla="*/ 1001 h 2110"/>
                  <a:gd name="T36" fmla="*/ 2606 w 2815"/>
                  <a:gd name="T37" fmla="*/ 893 h 2110"/>
                  <a:gd name="T38" fmla="*/ 2815 w 2815"/>
                  <a:gd name="T39" fmla="*/ 454 h 2110"/>
                  <a:gd name="T40" fmla="*/ 2518 w 2815"/>
                  <a:gd name="T41" fmla="*/ 0 h 2110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</a:gdLst>
                <a:ahLst/>
                <a:cxnLst>
                  <a:cxn ang="T42">
                    <a:pos x="T0" y="T1"/>
                  </a:cxn>
                  <a:cxn ang="T43">
                    <a:pos x="T2" y="T3"/>
                  </a:cxn>
                  <a:cxn ang="T44">
                    <a:pos x="T4" y="T5"/>
                  </a:cxn>
                  <a:cxn ang="T45">
                    <a:pos x="T6" y="T7"/>
                  </a:cxn>
                  <a:cxn ang="T46">
                    <a:pos x="T8" y="T9"/>
                  </a:cxn>
                  <a:cxn ang="T47">
                    <a:pos x="T10" y="T11"/>
                  </a:cxn>
                  <a:cxn ang="T48">
                    <a:pos x="T12" y="T13"/>
                  </a:cxn>
                  <a:cxn ang="T49">
                    <a:pos x="T14" y="T15"/>
                  </a:cxn>
                  <a:cxn ang="T50">
                    <a:pos x="T16" y="T17"/>
                  </a:cxn>
                  <a:cxn ang="T51">
                    <a:pos x="T18" y="T19"/>
                  </a:cxn>
                  <a:cxn ang="T52">
                    <a:pos x="T20" y="T21"/>
                  </a:cxn>
                  <a:cxn ang="T53">
                    <a:pos x="T22" y="T23"/>
                  </a:cxn>
                  <a:cxn ang="T54">
                    <a:pos x="T24" y="T25"/>
                  </a:cxn>
                  <a:cxn ang="T55">
                    <a:pos x="T26" y="T27"/>
                  </a:cxn>
                  <a:cxn ang="T56">
                    <a:pos x="T28" y="T29"/>
                  </a:cxn>
                  <a:cxn ang="T57">
                    <a:pos x="T30" y="T31"/>
                  </a:cxn>
                  <a:cxn ang="T58">
                    <a:pos x="T32" y="T33"/>
                  </a:cxn>
                  <a:cxn ang="T59">
                    <a:pos x="T34" y="T35"/>
                  </a:cxn>
                  <a:cxn ang="T60">
                    <a:pos x="T36" y="T37"/>
                  </a:cxn>
                  <a:cxn ang="T61">
                    <a:pos x="T38" y="T39"/>
                  </a:cxn>
                  <a:cxn ang="T62">
                    <a:pos x="T40" y="T41"/>
                  </a:cxn>
                </a:cxnLst>
                <a:rect l="0" t="0" r="r" b="b"/>
                <a:pathLst>
                  <a:path w="2815" h="2110">
                    <a:moveTo>
                      <a:pt x="950" y="85"/>
                    </a:moveTo>
                    <a:lnTo>
                      <a:pt x="628" y="438"/>
                    </a:lnTo>
                    <a:lnTo>
                      <a:pt x="66" y="471"/>
                    </a:lnTo>
                    <a:lnTo>
                      <a:pt x="0" y="627"/>
                    </a:lnTo>
                    <a:lnTo>
                      <a:pt x="372" y="1026"/>
                    </a:lnTo>
                    <a:lnTo>
                      <a:pt x="611" y="902"/>
                    </a:lnTo>
                    <a:lnTo>
                      <a:pt x="992" y="1085"/>
                    </a:lnTo>
                    <a:lnTo>
                      <a:pt x="1116" y="1339"/>
                    </a:lnTo>
                    <a:lnTo>
                      <a:pt x="1083" y="1450"/>
                    </a:lnTo>
                    <a:lnTo>
                      <a:pt x="1124" y="1659"/>
                    </a:lnTo>
                    <a:lnTo>
                      <a:pt x="1149" y="1999"/>
                    </a:lnTo>
                    <a:lnTo>
                      <a:pt x="1463" y="2110"/>
                    </a:lnTo>
                    <a:lnTo>
                      <a:pt x="1686" y="2025"/>
                    </a:lnTo>
                    <a:lnTo>
                      <a:pt x="1603" y="1777"/>
                    </a:lnTo>
                    <a:lnTo>
                      <a:pt x="1991" y="1555"/>
                    </a:lnTo>
                    <a:lnTo>
                      <a:pt x="2281" y="1542"/>
                    </a:lnTo>
                    <a:lnTo>
                      <a:pt x="2446" y="1359"/>
                    </a:lnTo>
                    <a:lnTo>
                      <a:pt x="2361" y="1001"/>
                    </a:lnTo>
                    <a:lnTo>
                      <a:pt x="2606" y="893"/>
                    </a:lnTo>
                    <a:lnTo>
                      <a:pt x="2815" y="454"/>
                    </a:lnTo>
                    <a:lnTo>
                      <a:pt x="2518" y="0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0" name="Freeform 5"/>
              <p:cNvSpPr>
                <a:spLocks/>
              </p:cNvSpPr>
              <p:nvPr userDrawn="1"/>
            </p:nvSpPr>
            <p:spPr bwMode="hidden">
              <a:xfrm>
                <a:off x="672" y="1116"/>
                <a:ext cx="3966" cy="2366"/>
              </a:xfrm>
              <a:custGeom>
                <a:avLst/>
                <a:gdLst>
                  <a:gd name="T0" fmla="*/ 1423 w 3966"/>
                  <a:gd name="T1" fmla="*/ 65 h 2366"/>
                  <a:gd name="T2" fmla="*/ 1148 w 3966"/>
                  <a:gd name="T3" fmla="*/ 262 h 2366"/>
                  <a:gd name="T4" fmla="*/ 934 w 3966"/>
                  <a:gd name="T5" fmla="*/ 216 h 2366"/>
                  <a:gd name="T6" fmla="*/ 529 w 3966"/>
                  <a:gd name="T7" fmla="*/ 314 h 2366"/>
                  <a:gd name="T8" fmla="*/ 174 w 3966"/>
                  <a:gd name="T9" fmla="*/ 327 h 2366"/>
                  <a:gd name="T10" fmla="*/ 0 w 3966"/>
                  <a:gd name="T11" fmla="*/ 628 h 2366"/>
                  <a:gd name="T12" fmla="*/ 91 w 3966"/>
                  <a:gd name="T13" fmla="*/ 726 h 2366"/>
                  <a:gd name="T14" fmla="*/ 231 w 3966"/>
                  <a:gd name="T15" fmla="*/ 654 h 2366"/>
                  <a:gd name="T16" fmla="*/ 430 w 3966"/>
                  <a:gd name="T17" fmla="*/ 687 h 2366"/>
                  <a:gd name="T18" fmla="*/ 504 w 3966"/>
                  <a:gd name="T19" fmla="*/ 850 h 2366"/>
                  <a:gd name="T20" fmla="*/ 347 w 3966"/>
                  <a:gd name="T21" fmla="*/ 1020 h 2366"/>
                  <a:gd name="T22" fmla="*/ 529 w 3966"/>
                  <a:gd name="T23" fmla="*/ 1144 h 2366"/>
                  <a:gd name="T24" fmla="*/ 727 w 3966"/>
                  <a:gd name="T25" fmla="*/ 1105 h 2366"/>
                  <a:gd name="T26" fmla="*/ 901 w 3966"/>
                  <a:gd name="T27" fmla="*/ 1216 h 2366"/>
                  <a:gd name="T28" fmla="*/ 1256 w 3966"/>
                  <a:gd name="T29" fmla="*/ 1229 h 2366"/>
                  <a:gd name="T30" fmla="*/ 1611 w 3966"/>
                  <a:gd name="T31" fmla="*/ 1425 h 2366"/>
                  <a:gd name="T32" fmla="*/ 1694 w 3966"/>
                  <a:gd name="T33" fmla="*/ 1673 h 2366"/>
                  <a:gd name="T34" fmla="*/ 1619 w 3966"/>
                  <a:gd name="T35" fmla="*/ 2118 h 2366"/>
                  <a:gd name="T36" fmla="*/ 1694 w 3966"/>
                  <a:gd name="T37" fmla="*/ 2268 h 2366"/>
                  <a:gd name="T38" fmla="*/ 2132 w 3966"/>
                  <a:gd name="T39" fmla="*/ 2242 h 2366"/>
                  <a:gd name="T40" fmla="*/ 2289 w 3966"/>
                  <a:gd name="T41" fmla="*/ 2366 h 2366"/>
                  <a:gd name="T42" fmla="*/ 2594 w 3966"/>
                  <a:gd name="T43" fmla="*/ 2046 h 2366"/>
                  <a:gd name="T44" fmla="*/ 2537 w 3966"/>
                  <a:gd name="T45" fmla="*/ 1817 h 2366"/>
                  <a:gd name="T46" fmla="*/ 2818 w 3966"/>
                  <a:gd name="T47" fmla="*/ 1673 h 2366"/>
                  <a:gd name="T48" fmla="*/ 3016 w 3966"/>
                  <a:gd name="T49" fmla="*/ 1719 h 2366"/>
                  <a:gd name="T50" fmla="*/ 3280 w 3966"/>
                  <a:gd name="T51" fmla="*/ 1615 h 2366"/>
                  <a:gd name="T52" fmla="*/ 3405 w 3966"/>
                  <a:gd name="T53" fmla="*/ 1174 h 2366"/>
                  <a:gd name="T54" fmla="*/ 3643 w 3966"/>
                  <a:gd name="T55" fmla="*/ 922 h 2366"/>
                  <a:gd name="T56" fmla="*/ 3966 w 3966"/>
                  <a:gd name="T57" fmla="*/ 896 h 2366"/>
                  <a:gd name="T58" fmla="*/ 3908 w 3966"/>
                  <a:gd name="T59" fmla="*/ 733 h 2366"/>
                  <a:gd name="T60" fmla="*/ 3669 w 3966"/>
                  <a:gd name="T61" fmla="*/ 563 h 2366"/>
                  <a:gd name="T62" fmla="*/ 3817 w 3966"/>
                  <a:gd name="T63" fmla="*/ 210 h 2366"/>
                  <a:gd name="T64" fmla="*/ 3590 w 3966"/>
                  <a:gd name="T65" fmla="*/ 0 h 236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</a:gdLst>
                <a:ahLst/>
                <a:cxnLst>
                  <a:cxn ang="T66">
                    <a:pos x="T0" y="T1"/>
                  </a:cxn>
                  <a:cxn ang="T67">
                    <a:pos x="T2" y="T3"/>
                  </a:cxn>
                  <a:cxn ang="T68">
                    <a:pos x="T4" y="T5"/>
                  </a:cxn>
                  <a:cxn ang="T69">
                    <a:pos x="T6" y="T7"/>
                  </a:cxn>
                  <a:cxn ang="T70">
                    <a:pos x="T8" y="T9"/>
                  </a:cxn>
                  <a:cxn ang="T71">
                    <a:pos x="T10" y="T11"/>
                  </a:cxn>
                  <a:cxn ang="T72">
                    <a:pos x="T12" y="T13"/>
                  </a:cxn>
                  <a:cxn ang="T73">
                    <a:pos x="T14" y="T15"/>
                  </a:cxn>
                  <a:cxn ang="T74">
                    <a:pos x="T16" y="T17"/>
                  </a:cxn>
                  <a:cxn ang="T75">
                    <a:pos x="T18" y="T19"/>
                  </a:cxn>
                  <a:cxn ang="T76">
                    <a:pos x="T20" y="T21"/>
                  </a:cxn>
                  <a:cxn ang="T77">
                    <a:pos x="T22" y="T23"/>
                  </a:cxn>
                  <a:cxn ang="T78">
                    <a:pos x="T24" y="T25"/>
                  </a:cxn>
                  <a:cxn ang="T79">
                    <a:pos x="T26" y="T27"/>
                  </a:cxn>
                  <a:cxn ang="T80">
                    <a:pos x="T28" y="T29"/>
                  </a:cxn>
                  <a:cxn ang="T81">
                    <a:pos x="T30" y="T31"/>
                  </a:cxn>
                  <a:cxn ang="T82">
                    <a:pos x="T32" y="T33"/>
                  </a:cxn>
                  <a:cxn ang="T83">
                    <a:pos x="T34" y="T35"/>
                  </a:cxn>
                  <a:cxn ang="T84">
                    <a:pos x="T36" y="T37"/>
                  </a:cxn>
                  <a:cxn ang="T85">
                    <a:pos x="T38" y="T39"/>
                  </a:cxn>
                  <a:cxn ang="T86">
                    <a:pos x="T40" y="T41"/>
                  </a:cxn>
                  <a:cxn ang="T87">
                    <a:pos x="T42" y="T43"/>
                  </a:cxn>
                  <a:cxn ang="T88">
                    <a:pos x="T44" y="T45"/>
                  </a:cxn>
                  <a:cxn ang="T89">
                    <a:pos x="T46" y="T47"/>
                  </a:cxn>
                  <a:cxn ang="T90">
                    <a:pos x="T48" y="T49"/>
                  </a:cxn>
                  <a:cxn ang="T91">
                    <a:pos x="T50" y="T51"/>
                  </a:cxn>
                  <a:cxn ang="T92">
                    <a:pos x="T52" y="T53"/>
                  </a:cxn>
                  <a:cxn ang="T93">
                    <a:pos x="T54" y="T55"/>
                  </a:cxn>
                  <a:cxn ang="T94">
                    <a:pos x="T56" y="T57"/>
                  </a:cxn>
                  <a:cxn ang="T95">
                    <a:pos x="T58" y="T59"/>
                  </a:cxn>
                  <a:cxn ang="T96">
                    <a:pos x="T60" y="T61"/>
                  </a:cxn>
                  <a:cxn ang="T97">
                    <a:pos x="T62" y="T63"/>
                  </a:cxn>
                  <a:cxn ang="T98">
                    <a:pos x="T64" y="T65"/>
                  </a:cxn>
                </a:cxnLst>
                <a:rect l="0" t="0" r="r" b="b"/>
                <a:pathLst>
                  <a:path w="3966" h="2366">
                    <a:moveTo>
                      <a:pt x="1423" y="65"/>
                    </a:moveTo>
                    <a:lnTo>
                      <a:pt x="1148" y="262"/>
                    </a:lnTo>
                    <a:lnTo>
                      <a:pt x="934" y="216"/>
                    </a:lnTo>
                    <a:lnTo>
                      <a:pt x="529" y="314"/>
                    </a:lnTo>
                    <a:lnTo>
                      <a:pt x="174" y="327"/>
                    </a:lnTo>
                    <a:lnTo>
                      <a:pt x="0" y="628"/>
                    </a:lnTo>
                    <a:lnTo>
                      <a:pt x="91" y="726"/>
                    </a:lnTo>
                    <a:lnTo>
                      <a:pt x="231" y="654"/>
                    </a:lnTo>
                    <a:lnTo>
                      <a:pt x="430" y="687"/>
                    </a:lnTo>
                    <a:lnTo>
                      <a:pt x="504" y="850"/>
                    </a:lnTo>
                    <a:lnTo>
                      <a:pt x="347" y="1020"/>
                    </a:lnTo>
                    <a:lnTo>
                      <a:pt x="529" y="1144"/>
                    </a:lnTo>
                    <a:lnTo>
                      <a:pt x="727" y="1105"/>
                    </a:lnTo>
                    <a:lnTo>
                      <a:pt x="901" y="1216"/>
                    </a:lnTo>
                    <a:lnTo>
                      <a:pt x="1256" y="1229"/>
                    </a:lnTo>
                    <a:lnTo>
                      <a:pt x="1611" y="1425"/>
                    </a:lnTo>
                    <a:lnTo>
                      <a:pt x="1694" y="1673"/>
                    </a:lnTo>
                    <a:lnTo>
                      <a:pt x="1619" y="2118"/>
                    </a:lnTo>
                    <a:lnTo>
                      <a:pt x="1694" y="2268"/>
                    </a:lnTo>
                    <a:lnTo>
                      <a:pt x="2132" y="2242"/>
                    </a:lnTo>
                    <a:lnTo>
                      <a:pt x="2289" y="2366"/>
                    </a:lnTo>
                    <a:lnTo>
                      <a:pt x="2594" y="2046"/>
                    </a:lnTo>
                    <a:lnTo>
                      <a:pt x="2537" y="1817"/>
                    </a:lnTo>
                    <a:lnTo>
                      <a:pt x="2818" y="1673"/>
                    </a:lnTo>
                    <a:lnTo>
                      <a:pt x="3016" y="1719"/>
                    </a:lnTo>
                    <a:lnTo>
                      <a:pt x="3280" y="1615"/>
                    </a:lnTo>
                    <a:lnTo>
                      <a:pt x="3405" y="1174"/>
                    </a:lnTo>
                    <a:lnTo>
                      <a:pt x="3643" y="922"/>
                    </a:lnTo>
                    <a:lnTo>
                      <a:pt x="3966" y="896"/>
                    </a:lnTo>
                    <a:lnTo>
                      <a:pt x="3908" y="733"/>
                    </a:lnTo>
                    <a:lnTo>
                      <a:pt x="3669" y="563"/>
                    </a:lnTo>
                    <a:lnTo>
                      <a:pt x="3817" y="210"/>
                    </a:lnTo>
                    <a:lnTo>
                      <a:pt x="3590" y="0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1" name="Freeform 6"/>
              <p:cNvSpPr>
                <a:spLocks/>
              </p:cNvSpPr>
              <p:nvPr userDrawn="1"/>
            </p:nvSpPr>
            <p:spPr bwMode="hidden">
              <a:xfrm>
                <a:off x="20" y="1069"/>
                <a:ext cx="5732" cy="3107"/>
              </a:xfrm>
              <a:custGeom>
                <a:avLst/>
                <a:gdLst>
                  <a:gd name="T0" fmla="*/ 81 w 5732"/>
                  <a:gd name="T1" fmla="*/ 0 h 3107"/>
                  <a:gd name="T2" fmla="*/ 133 w 5732"/>
                  <a:gd name="T3" fmla="*/ 328 h 3107"/>
                  <a:gd name="T4" fmla="*/ 0 w 5732"/>
                  <a:gd name="T5" fmla="*/ 666 h 3107"/>
                  <a:gd name="T6" fmla="*/ 83 w 5732"/>
                  <a:gd name="T7" fmla="*/ 1221 h 3107"/>
                  <a:gd name="T8" fmla="*/ 413 w 5732"/>
                  <a:gd name="T9" fmla="*/ 1515 h 3107"/>
                  <a:gd name="T10" fmla="*/ 881 w 5732"/>
                  <a:gd name="T11" fmla="*/ 1700 h 3107"/>
                  <a:gd name="T12" fmla="*/ 1440 w 5732"/>
                  <a:gd name="T13" fmla="*/ 1651 h 3107"/>
                  <a:gd name="T14" fmla="*/ 1755 w 5732"/>
                  <a:gd name="T15" fmla="*/ 1940 h 3107"/>
                  <a:gd name="T16" fmla="*/ 1653 w 5732"/>
                  <a:gd name="T17" fmla="*/ 2126 h 3107"/>
                  <a:gd name="T18" fmla="*/ 1136 w 5732"/>
                  <a:gd name="T19" fmla="*/ 2142 h 3107"/>
                  <a:gd name="T20" fmla="*/ 911 w 5732"/>
                  <a:gd name="T21" fmla="*/ 2021 h 3107"/>
                  <a:gd name="T22" fmla="*/ 739 w 5732"/>
                  <a:gd name="T23" fmla="*/ 2142 h 3107"/>
                  <a:gd name="T24" fmla="*/ 954 w 5732"/>
                  <a:gd name="T25" fmla="*/ 2524 h 3107"/>
                  <a:gd name="T26" fmla="*/ 973 w 5732"/>
                  <a:gd name="T27" fmla="*/ 2905 h 3107"/>
                  <a:gd name="T28" fmla="*/ 1511 w 5732"/>
                  <a:gd name="T29" fmla="*/ 3107 h 3107"/>
                  <a:gd name="T30" fmla="*/ 1644 w 5732"/>
                  <a:gd name="T31" fmla="*/ 2922 h 3107"/>
                  <a:gd name="T32" fmla="*/ 2077 w 5732"/>
                  <a:gd name="T33" fmla="*/ 2797 h 3107"/>
                  <a:gd name="T34" fmla="*/ 2610 w 5732"/>
                  <a:gd name="T35" fmla="*/ 2962 h 3107"/>
                  <a:gd name="T36" fmla="*/ 3222 w 5732"/>
                  <a:gd name="T37" fmla="*/ 2812 h 3107"/>
                  <a:gd name="T38" fmla="*/ 3443 w 5732"/>
                  <a:gd name="T39" fmla="*/ 2922 h 3107"/>
                  <a:gd name="T40" fmla="*/ 3861 w 5732"/>
                  <a:gd name="T41" fmla="*/ 2648 h 3107"/>
                  <a:gd name="T42" fmla="*/ 4125 w 5732"/>
                  <a:gd name="T43" fmla="*/ 2311 h 3107"/>
                  <a:gd name="T44" fmla="*/ 4369 w 5732"/>
                  <a:gd name="T45" fmla="*/ 2318 h 3107"/>
                  <a:gd name="T46" fmla="*/ 4554 w 5732"/>
                  <a:gd name="T47" fmla="*/ 2445 h 3107"/>
                  <a:gd name="T48" fmla="*/ 5015 w 5732"/>
                  <a:gd name="T49" fmla="*/ 2142 h 3107"/>
                  <a:gd name="T50" fmla="*/ 5404 w 5732"/>
                  <a:gd name="T51" fmla="*/ 2185 h 3107"/>
                  <a:gd name="T52" fmla="*/ 5732 w 5732"/>
                  <a:gd name="T53" fmla="*/ 2069 h 3107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</a:gdLst>
                <a:ahLst/>
                <a:cxnLst>
                  <a:cxn ang="T54">
                    <a:pos x="T0" y="T1"/>
                  </a:cxn>
                  <a:cxn ang="T55">
                    <a:pos x="T2" y="T3"/>
                  </a:cxn>
                  <a:cxn ang="T56">
                    <a:pos x="T4" y="T5"/>
                  </a:cxn>
                  <a:cxn ang="T57">
                    <a:pos x="T6" y="T7"/>
                  </a:cxn>
                  <a:cxn ang="T58">
                    <a:pos x="T8" y="T9"/>
                  </a:cxn>
                  <a:cxn ang="T59">
                    <a:pos x="T10" y="T11"/>
                  </a:cxn>
                  <a:cxn ang="T60">
                    <a:pos x="T12" y="T13"/>
                  </a:cxn>
                  <a:cxn ang="T61">
                    <a:pos x="T14" y="T15"/>
                  </a:cxn>
                  <a:cxn ang="T62">
                    <a:pos x="T16" y="T17"/>
                  </a:cxn>
                  <a:cxn ang="T63">
                    <a:pos x="T18" y="T19"/>
                  </a:cxn>
                  <a:cxn ang="T64">
                    <a:pos x="T20" y="T21"/>
                  </a:cxn>
                  <a:cxn ang="T65">
                    <a:pos x="T22" y="T23"/>
                  </a:cxn>
                  <a:cxn ang="T66">
                    <a:pos x="T24" y="T25"/>
                  </a:cxn>
                  <a:cxn ang="T67">
                    <a:pos x="T26" y="T27"/>
                  </a:cxn>
                  <a:cxn ang="T68">
                    <a:pos x="T28" y="T29"/>
                  </a:cxn>
                  <a:cxn ang="T69">
                    <a:pos x="T30" y="T31"/>
                  </a:cxn>
                  <a:cxn ang="T70">
                    <a:pos x="T32" y="T33"/>
                  </a:cxn>
                  <a:cxn ang="T71">
                    <a:pos x="T34" y="T35"/>
                  </a:cxn>
                  <a:cxn ang="T72">
                    <a:pos x="T36" y="T37"/>
                  </a:cxn>
                  <a:cxn ang="T73">
                    <a:pos x="T38" y="T39"/>
                  </a:cxn>
                  <a:cxn ang="T74">
                    <a:pos x="T40" y="T41"/>
                  </a:cxn>
                  <a:cxn ang="T75">
                    <a:pos x="T42" y="T43"/>
                  </a:cxn>
                  <a:cxn ang="T76">
                    <a:pos x="T44" y="T45"/>
                  </a:cxn>
                  <a:cxn ang="T77">
                    <a:pos x="T46" y="T47"/>
                  </a:cxn>
                  <a:cxn ang="T78">
                    <a:pos x="T48" y="T49"/>
                  </a:cxn>
                  <a:cxn ang="T79">
                    <a:pos x="T50" y="T51"/>
                  </a:cxn>
                  <a:cxn ang="T80">
                    <a:pos x="T52" y="T53"/>
                  </a:cxn>
                </a:cxnLst>
                <a:rect l="0" t="0" r="r" b="b"/>
                <a:pathLst>
                  <a:path w="5732" h="3107">
                    <a:moveTo>
                      <a:pt x="81" y="0"/>
                    </a:moveTo>
                    <a:lnTo>
                      <a:pt x="133" y="328"/>
                    </a:lnTo>
                    <a:lnTo>
                      <a:pt x="0" y="666"/>
                    </a:lnTo>
                    <a:lnTo>
                      <a:pt x="83" y="1221"/>
                    </a:lnTo>
                    <a:lnTo>
                      <a:pt x="413" y="1515"/>
                    </a:lnTo>
                    <a:lnTo>
                      <a:pt x="881" y="1700"/>
                    </a:lnTo>
                    <a:lnTo>
                      <a:pt x="1440" y="1651"/>
                    </a:lnTo>
                    <a:lnTo>
                      <a:pt x="1755" y="1940"/>
                    </a:lnTo>
                    <a:lnTo>
                      <a:pt x="1653" y="2126"/>
                    </a:lnTo>
                    <a:lnTo>
                      <a:pt x="1136" y="2142"/>
                    </a:lnTo>
                    <a:lnTo>
                      <a:pt x="911" y="2021"/>
                    </a:lnTo>
                    <a:lnTo>
                      <a:pt x="739" y="2142"/>
                    </a:lnTo>
                    <a:lnTo>
                      <a:pt x="954" y="2524"/>
                    </a:lnTo>
                    <a:lnTo>
                      <a:pt x="973" y="2905"/>
                    </a:lnTo>
                    <a:lnTo>
                      <a:pt x="1511" y="3107"/>
                    </a:lnTo>
                    <a:lnTo>
                      <a:pt x="1644" y="2922"/>
                    </a:lnTo>
                    <a:lnTo>
                      <a:pt x="2077" y="2797"/>
                    </a:lnTo>
                    <a:lnTo>
                      <a:pt x="2610" y="2962"/>
                    </a:lnTo>
                    <a:lnTo>
                      <a:pt x="3222" y="2812"/>
                    </a:lnTo>
                    <a:lnTo>
                      <a:pt x="3443" y="2922"/>
                    </a:lnTo>
                    <a:lnTo>
                      <a:pt x="3861" y="2648"/>
                    </a:lnTo>
                    <a:lnTo>
                      <a:pt x="4125" y="2311"/>
                    </a:lnTo>
                    <a:lnTo>
                      <a:pt x="4369" y="2318"/>
                    </a:lnTo>
                    <a:lnTo>
                      <a:pt x="4554" y="2445"/>
                    </a:lnTo>
                    <a:lnTo>
                      <a:pt x="5015" y="2142"/>
                    </a:lnTo>
                    <a:lnTo>
                      <a:pt x="5404" y="2185"/>
                    </a:lnTo>
                    <a:lnTo>
                      <a:pt x="5732" y="2069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2" name="Freeform 7"/>
              <p:cNvSpPr>
                <a:spLocks/>
              </p:cNvSpPr>
              <p:nvPr userDrawn="1"/>
            </p:nvSpPr>
            <p:spPr bwMode="hidden">
              <a:xfrm>
                <a:off x="242" y="1145"/>
                <a:ext cx="5512" cy="2760"/>
              </a:xfrm>
              <a:custGeom>
                <a:avLst/>
                <a:gdLst>
                  <a:gd name="T0" fmla="*/ 240 w 5512"/>
                  <a:gd name="T1" fmla="*/ 0 h 2760"/>
                  <a:gd name="T2" fmla="*/ 0 w 5512"/>
                  <a:gd name="T3" fmla="*/ 336 h 2760"/>
                  <a:gd name="T4" fmla="*/ 82 w 5512"/>
                  <a:gd name="T5" fmla="*/ 821 h 2760"/>
                  <a:gd name="T6" fmla="*/ 243 w 5512"/>
                  <a:gd name="T7" fmla="*/ 873 h 2760"/>
                  <a:gd name="T8" fmla="*/ 473 w 5512"/>
                  <a:gd name="T9" fmla="*/ 1087 h 2760"/>
                  <a:gd name="T10" fmla="*/ 557 w 5512"/>
                  <a:gd name="T11" fmla="*/ 1441 h 2760"/>
                  <a:gd name="T12" fmla="*/ 839 w 5512"/>
                  <a:gd name="T13" fmla="*/ 1499 h 2760"/>
                  <a:gd name="T14" fmla="*/ 1258 w 5512"/>
                  <a:gd name="T15" fmla="*/ 1349 h 2760"/>
                  <a:gd name="T16" fmla="*/ 1307 w 5512"/>
                  <a:gd name="T17" fmla="*/ 1493 h 2760"/>
                  <a:gd name="T18" fmla="*/ 1621 w 5512"/>
                  <a:gd name="T19" fmla="*/ 1513 h 2760"/>
                  <a:gd name="T20" fmla="*/ 1862 w 5512"/>
                  <a:gd name="T21" fmla="*/ 1865 h 2760"/>
                  <a:gd name="T22" fmla="*/ 1668 w 5512"/>
                  <a:gd name="T23" fmla="*/ 2166 h 2760"/>
                  <a:gd name="T24" fmla="*/ 1308 w 5512"/>
                  <a:gd name="T25" fmla="*/ 2217 h 2760"/>
                  <a:gd name="T26" fmla="*/ 992 w 5512"/>
                  <a:gd name="T27" fmla="*/ 2172 h 2760"/>
                  <a:gd name="T28" fmla="*/ 903 w 5512"/>
                  <a:gd name="T29" fmla="*/ 2244 h 2760"/>
                  <a:gd name="T30" fmla="*/ 1008 w 5512"/>
                  <a:gd name="T31" fmla="*/ 2415 h 2760"/>
                  <a:gd name="T32" fmla="*/ 992 w 5512"/>
                  <a:gd name="T33" fmla="*/ 2538 h 2760"/>
                  <a:gd name="T34" fmla="*/ 1137 w 5512"/>
                  <a:gd name="T35" fmla="*/ 2760 h 2760"/>
                  <a:gd name="T36" fmla="*/ 1661 w 5512"/>
                  <a:gd name="T37" fmla="*/ 2623 h 2760"/>
                  <a:gd name="T38" fmla="*/ 1725 w 5512"/>
                  <a:gd name="T39" fmla="*/ 2492 h 2760"/>
                  <a:gd name="T40" fmla="*/ 1895 w 5512"/>
                  <a:gd name="T41" fmla="*/ 2551 h 2760"/>
                  <a:gd name="T42" fmla="*/ 2338 w 5512"/>
                  <a:gd name="T43" fmla="*/ 2448 h 2760"/>
                  <a:gd name="T44" fmla="*/ 2443 w 5512"/>
                  <a:gd name="T45" fmla="*/ 2714 h 2760"/>
                  <a:gd name="T46" fmla="*/ 2870 w 5512"/>
                  <a:gd name="T47" fmla="*/ 2541 h 2760"/>
                  <a:gd name="T48" fmla="*/ 3264 w 5512"/>
                  <a:gd name="T49" fmla="*/ 2591 h 2760"/>
                  <a:gd name="T50" fmla="*/ 3522 w 5512"/>
                  <a:gd name="T51" fmla="*/ 2427 h 2760"/>
                  <a:gd name="T52" fmla="*/ 3594 w 5512"/>
                  <a:gd name="T53" fmla="*/ 2081 h 2760"/>
                  <a:gd name="T54" fmla="*/ 4013 w 5512"/>
                  <a:gd name="T55" fmla="*/ 2087 h 2760"/>
                  <a:gd name="T56" fmla="*/ 4070 w 5512"/>
                  <a:gd name="T57" fmla="*/ 1924 h 2760"/>
                  <a:gd name="T58" fmla="*/ 4239 w 5512"/>
                  <a:gd name="T59" fmla="*/ 1931 h 2760"/>
                  <a:gd name="T60" fmla="*/ 4465 w 5512"/>
                  <a:gd name="T61" fmla="*/ 2094 h 2760"/>
                  <a:gd name="T62" fmla="*/ 4836 w 5512"/>
                  <a:gd name="T63" fmla="*/ 1814 h 2760"/>
                  <a:gd name="T64" fmla="*/ 5225 w 5512"/>
                  <a:gd name="T65" fmla="*/ 1785 h 2760"/>
                  <a:gd name="T66" fmla="*/ 5367 w 5512"/>
                  <a:gd name="T67" fmla="*/ 1571 h 2760"/>
                  <a:gd name="T68" fmla="*/ 5512 w 5512"/>
                  <a:gd name="T69" fmla="*/ 1585 h 2760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  <a:gd name="T81" fmla="*/ 0 60000 65536"/>
                  <a:gd name="T82" fmla="*/ 0 60000 65536"/>
                  <a:gd name="T83" fmla="*/ 0 60000 65536"/>
                  <a:gd name="T84" fmla="*/ 0 60000 65536"/>
                  <a:gd name="T85" fmla="*/ 0 60000 65536"/>
                  <a:gd name="T86" fmla="*/ 0 60000 65536"/>
                  <a:gd name="T87" fmla="*/ 0 60000 65536"/>
                  <a:gd name="T88" fmla="*/ 0 60000 65536"/>
                  <a:gd name="T89" fmla="*/ 0 60000 65536"/>
                  <a:gd name="T90" fmla="*/ 0 60000 65536"/>
                  <a:gd name="T91" fmla="*/ 0 60000 65536"/>
                  <a:gd name="T92" fmla="*/ 0 60000 65536"/>
                  <a:gd name="T93" fmla="*/ 0 60000 65536"/>
                  <a:gd name="T94" fmla="*/ 0 60000 65536"/>
                  <a:gd name="T95" fmla="*/ 0 60000 65536"/>
                  <a:gd name="T96" fmla="*/ 0 60000 65536"/>
                  <a:gd name="T97" fmla="*/ 0 60000 65536"/>
                  <a:gd name="T98" fmla="*/ 0 60000 65536"/>
                  <a:gd name="T99" fmla="*/ 0 60000 65536"/>
                  <a:gd name="T100" fmla="*/ 0 60000 65536"/>
                  <a:gd name="T101" fmla="*/ 0 60000 65536"/>
                  <a:gd name="T102" fmla="*/ 0 60000 65536"/>
                  <a:gd name="T103" fmla="*/ 0 60000 65536"/>
                  <a:gd name="T104" fmla="*/ 0 60000 65536"/>
                </a:gdLst>
                <a:ahLst/>
                <a:cxnLst>
                  <a:cxn ang="T70">
                    <a:pos x="T0" y="T1"/>
                  </a:cxn>
                  <a:cxn ang="T71">
                    <a:pos x="T2" y="T3"/>
                  </a:cxn>
                  <a:cxn ang="T72">
                    <a:pos x="T4" y="T5"/>
                  </a:cxn>
                  <a:cxn ang="T73">
                    <a:pos x="T6" y="T7"/>
                  </a:cxn>
                  <a:cxn ang="T74">
                    <a:pos x="T8" y="T9"/>
                  </a:cxn>
                  <a:cxn ang="T75">
                    <a:pos x="T10" y="T11"/>
                  </a:cxn>
                  <a:cxn ang="T76">
                    <a:pos x="T12" y="T13"/>
                  </a:cxn>
                  <a:cxn ang="T77">
                    <a:pos x="T14" y="T15"/>
                  </a:cxn>
                  <a:cxn ang="T78">
                    <a:pos x="T16" y="T17"/>
                  </a:cxn>
                  <a:cxn ang="T79">
                    <a:pos x="T18" y="T19"/>
                  </a:cxn>
                  <a:cxn ang="T80">
                    <a:pos x="T20" y="T21"/>
                  </a:cxn>
                  <a:cxn ang="T81">
                    <a:pos x="T22" y="T23"/>
                  </a:cxn>
                  <a:cxn ang="T82">
                    <a:pos x="T24" y="T25"/>
                  </a:cxn>
                  <a:cxn ang="T83">
                    <a:pos x="T26" y="T27"/>
                  </a:cxn>
                  <a:cxn ang="T84">
                    <a:pos x="T28" y="T29"/>
                  </a:cxn>
                  <a:cxn ang="T85">
                    <a:pos x="T30" y="T31"/>
                  </a:cxn>
                  <a:cxn ang="T86">
                    <a:pos x="T32" y="T33"/>
                  </a:cxn>
                  <a:cxn ang="T87">
                    <a:pos x="T34" y="T35"/>
                  </a:cxn>
                  <a:cxn ang="T88">
                    <a:pos x="T36" y="T37"/>
                  </a:cxn>
                  <a:cxn ang="T89">
                    <a:pos x="T38" y="T39"/>
                  </a:cxn>
                  <a:cxn ang="T90">
                    <a:pos x="T40" y="T41"/>
                  </a:cxn>
                  <a:cxn ang="T91">
                    <a:pos x="T42" y="T43"/>
                  </a:cxn>
                  <a:cxn ang="T92">
                    <a:pos x="T44" y="T45"/>
                  </a:cxn>
                  <a:cxn ang="T93">
                    <a:pos x="T46" y="T47"/>
                  </a:cxn>
                  <a:cxn ang="T94">
                    <a:pos x="T48" y="T49"/>
                  </a:cxn>
                  <a:cxn ang="T95">
                    <a:pos x="T50" y="T51"/>
                  </a:cxn>
                  <a:cxn ang="T96">
                    <a:pos x="T52" y="T53"/>
                  </a:cxn>
                  <a:cxn ang="T97">
                    <a:pos x="T54" y="T55"/>
                  </a:cxn>
                  <a:cxn ang="T98">
                    <a:pos x="T56" y="T57"/>
                  </a:cxn>
                  <a:cxn ang="T99">
                    <a:pos x="T58" y="T59"/>
                  </a:cxn>
                  <a:cxn ang="T100">
                    <a:pos x="T60" y="T61"/>
                  </a:cxn>
                  <a:cxn ang="T101">
                    <a:pos x="T62" y="T63"/>
                  </a:cxn>
                  <a:cxn ang="T102">
                    <a:pos x="T64" y="T65"/>
                  </a:cxn>
                  <a:cxn ang="T103">
                    <a:pos x="T66" y="T67"/>
                  </a:cxn>
                  <a:cxn ang="T104">
                    <a:pos x="T68" y="T69"/>
                  </a:cxn>
                </a:cxnLst>
                <a:rect l="0" t="0" r="r" b="b"/>
                <a:pathLst>
                  <a:path w="5512" h="2760">
                    <a:moveTo>
                      <a:pt x="240" y="0"/>
                    </a:moveTo>
                    <a:lnTo>
                      <a:pt x="0" y="336"/>
                    </a:lnTo>
                    <a:lnTo>
                      <a:pt x="82" y="821"/>
                    </a:lnTo>
                    <a:lnTo>
                      <a:pt x="243" y="873"/>
                    </a:lnTo>
                    <a:lnTo>
                      <a:pt x="473" y="1087"/>
                    </a:lnTo>
                    <a:lnTo>
                      <a:pt x="557" y="1441"/>
                    </a:lnTo>
                    <a:lnTo>
                      <a:pt x="839" y="1499"/>
                    </a:lnTo>
                    <a:lnTo>
                      <a:pt x="1258" y="1349"/>
                    </a:lnTo>
                    <a:lnTo>
                      <a:pt x="1307" y="1493"/>
                    </a:lnTo>
                    <a:lnTo>
                      <a:pt x="1621" y="1513"/>
                    </a:lnTo>
                    <a:lnTo>
                      <a:pt x="1862" y="1865"/>
                    </a:lnTo>
                    <a:lnTo>
                      <a:pt x="1668" y="2166"/>
                    </a:lnTo>
                    <a:lnTo>
                      <a:pt x="1308" y="2217"/>
                    </a:lnTo>
                    <a:lnTo>
                      <a:pt x="992" y="2172"/>
                    </a:lnTo>
                    <a:lnTo>
                      <a:pt x="903" y="2244"/>
                    </a:lnTo>
                    <a:lnTo>
                      <a:pt x="1008" y="2415"/>
                    </a:lnTo>
                    <a:lnTo>
                      <a:pt x="992" y="2538"/>
                    </a:lnTo>
                    <a:lnTo>
                      <a:pt x="1137" y="2760"/>
                    </a:lnTo>
                    <a:lnTo>
                      <a:pt x="1661" y="2623"/>
                    </a:lnTo>
                    <a:lnTo>
                      <a:pt x="1725" y="2492"/>
                    </a:lnTo>
                    <a:lnTo>
                      <a:pt x="1895" y="2551"/>
                    </a:lnTo>
                    <a:lnTo>
                      <a:pt x="2338" y="2448"/>
                    </a:lnTo>
                    <a:lnTo>
                      <a:pt x="2443" y="2714"/>
                    </a:lnTo>
                    <a:lnTo>
                      <a:pt x="2870" y="2541"/>
                    </a:lnTo>
                    <a:lnTo>
                      <a:pt x="3264" y="2591"/>
                    </a:lnTo>
                    <a:lnTo>
                      <a:pt x="3522" y="2427"/>
                    </a:lnTo>
                    <a:lnTo>
                      <a:pt x="3594" y="2081"/>
                    </a:lnTo>
                    <a:lnTo>
                      <a:pt x="4013" y="2087"/>
                    </a:lnTo>
                    <a:lnTo>
                      <a:pt x="4070" y="1924"/>
                    </a:lnTo>
                    <a:lnTo>
                      <a:pt x="4239" y="1931"/>
                    </a:lnTo>
                    <a:lnTo>
                      <a:pt x="4465" y="2094"/>
                    </a:lnTo>
                    <a:lnTo>
                      <a:pt x="4836" y="1814"/>
                    </a:lnTo>
                    <a:lnTo>
                      <a:pt x="5225" y="1785"/>
                    </a:lnTo>
                    <a:lnTo>
                      <a:pt x="5367" y="1571"/>
                    </a:lnTo>
                    <a:lnTo>
                      <a:pt x="5512" y="1585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3" name="Freeform 8"/>
              <p:cNvSpPr>
                <a:spLocks/>
              </p:cNvSpPr>
              <p:nvPr userDrawn="1"/>
            </p:nvSpPr>
            <p:spPr bwMode="hidden">
              <a:xfrm>
                <a:off x="4840" y="984"/>
                <a:ext cx="790" cy="1189"/>
              </a:xfrm>
              <a:custGeom>
                <a:avLst/>
                <a:gdLst>
                  <a:gd name="T0" fmla="*/ 139 w 790"/>
                  <a:gd name="T1" fmla="*/ 0 h 1189"/>
                  <a:gd name="T2" fmla="*/ 210 w 790"/>
                  <a:gd name="T3" fmla="*/ 233 h 1189"/>
                  <a:gd name="T4" fmla="*/ 159 w 790"/>
                  <a:gd name="T5" fmla="*/ 643 h 1189"/>
                  <a:gd name="T6" fmla="*/ 454 w 790"/>
                  <a:gd name="T7" fmla="*/ 771 h 1189"/>
                  <a:gd name="T8" fmla="*/ 605 w 790"/>
                  <a:gd name="T9" fmla="*/ 1046 h 1189"/>
                  <a:gd name="T10" fmla="*/ 790 w 790"/>
                  <a:gd name="T11" fmla="*/ 1189 h 1189"/>
                  <a:gd name="T12" fmla="*/ 540 w 790"/>
                  <a:gd name="T13" fmla="*/ 1111 h 1189"/>
                  <a:gd name="T14" fmla="*/ 363 w 790"/>
                  <a:gd name="T15" fmla="*/ 883 h 1189"/>
                  <a:gd name="T16" fmla="*/ 139 w 790"/>
                  <a:gd name="T17" fmla="*/ 852 h 1189"/>
                  <a:gd name="T18" fmla="*/ 0 w 790"/>
                  <a:gd name="T19" fmla="*/ 499 h 1189"/>
                  <a:gd name="T20" fmla="*/ 48 w 790"/>
                  <a:gd name="T21" fmla="*/ 209 h 1189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790" h="1189">
                    <a:moveTo>
                      <a:pt x="139" y="0"/>
                    </a:moveTo>
                    <a:lnTo>
                      <a:pt x="210" y="233"/>
                    </a:lnTo>
                    <a:lnTo>
                      <a:pt x="159" y="643"/>
                    </a:lnTo>
                    <a:lnTo>
                      <a:pt x="454" y="771"/>
                    </a:lnTo>
                    <a:lnTo>
                      <a:pt x="605" y="1046"/>
                    </a:lnTo>
                    <a:lnTo>
                      <a:pt x="790" y="1189"/>
                    </a:lnTo>
                    <a:lnTo>
                      <a:pt x="540" y="1111"/>
                    </a:lnTo>
                    <a:lnTo>
                      <a:pt x="363" y="883"/>
                    </a:lnTo>
                    <a:lnTo>
                      <a:pt x="139" y="852"/>
                    </a:lnTo>
                    <a:lnTo>
                      <a:pt x="0" y="499"/>
                    </a:lnTo>
                    <a:lnTo>
                      <a:pt x="48" y="209"/>
                    </a:lnTo>
                  </a:path>
                </a:pathLst>
              </a:custGeom>
              <a:noFill/>
              <a:ln w="1524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4" name="Freeform 9"/>
              <p:cNvSpPr>
                <a:spLocks/>
              </p:cNvSpPr>
              <p:nvPr userDrawn="1"/>
            </p:nvSpPr>
            <p:spPr bwMode="hidden">
              <a:xfrm>
                <a:off x="5173" y="896"/>
                <a:ext cx="579" cy="1117"/>
              </a:xfrm>
              <a:custGeom>
                <a:avLst/>
                <a:gdLst>
                  <a:gd name="T0" fmla="*/ 0 w 579"/>
                  <a:gd name="T1" fmla="*/ 0 h 1117"/>
                  <a:gd name="T2" fmla="*/ 128 w 579"/>
                  <a:gd name="T3" fmla="*/ 328 h 1117"/>
                  <a:gd name="T4" fmla="*/ 9 w 579"/>
                  <a:gd name="T5" fmla="*/ 659 h 1117"/>
                  <a:gd name="T6" fmla="*/ 40 w 579"/>
                  <a:gd name="T7" fmla="*/ 763 h 1117"/>
                  <a:gd name="T8" fmla="*/ 234 w 579"/>
                  <a:gd name="T9" fmla="*/ 739 h 1117"/>
                  <a:gd name="T10" fmla="*/ 344 w 579"/>
                  <a:gd name="T11" fmla="*/ 1055 h 1117"/>
                  <a:gd name="T12" fmla="*/ 579 w 579"/>
                  <a:gd name="T13" fmla="*/ 1117 h 1117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579" h="1117">
                    <a:moveTo>
                      <a:pt x="0" y="0"/>
                    </a:moveTo>
                    <a:lnTo>
                      <a:pt x="128" y="328"/>
                    </a:lnTo>
                    <a:lnTo>
                      <a:pt x="9" y="659"/>
                    </a:lnTo>
                    <a:lnTo>
                      <a:pt x="40" y="763"/>
                    </a:lnTo>
                    <a:lnTo>
                      <a:pt x="234" y="739"/>
                    </a:lnTo>
                    <a:lnTo>
                      <a:pt x="344" y="1055"/>
                    </a:lnTo>
                    <a:lnTo>
                      <a:pt x="579" y="1117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5" name="Freeform 10"/>
              <p:cNvSpPr>
                <a:spLocks/>
              </p:cNvSpPr>
              <p:nvPr userDrawn="1"/>
            </p:nvSpPr>
            <p:spPr bwMode="hidden">
              <a:xfrm>
                <a:off x="3291" y="968"/>
                <a:ext cx="2471" cy="2396"/>
              </a:xfrm>
              <a:custGeom>
                <a:avLst/>
                <a:gdLst>
                  <a:gd name="T0" fmla="*/ 1118 w 2471"/>
                  <a:gd name="T1" fmla="*/ 0 h 2396"/>
                  <a:gd name="T2" fmla="*/ 1179 w 2471"/>
                  <a:gd name="T3" fmla="*/ 225 h 2396"/>
                  <a:gd name="T4" fmla="*/ 1393 w 2471"/>
                  <a:gd name="T5" fmla="*/ 339 h 2396"/>
                  <a:gd name="T6" fmla="*/ 1404 w 2471"/>
                  <a:gd name="T7" fmla="*/ 548 h 2396"/>
                  <a:gd name="T8" fmla="*/ 1342 w 2471"/>
                  <a:gd name="T9" fmla="*/ 732 h 2396"/>
                  <a:gd name="T10" fmla="*/ 1434 w 2471"/>
                  <a:gd name="T11" fmla="*/ 925 h 2396"/>
                  <a:gd name="T12" fmla="*/ 1455 w 2471"/>
                  <a:gd name="T13" fmla="*/ 1109 h 2396"/>
                  <a:gd name="T14" fmla="*/ 1311 w 2471"/>
                  <a:gd name="T15" fmla="*/ 1142 h 2396"/>
                  <a:gd name="T16" fmla="*/ 926 w 2471"/>
                  <a:gd name="T17" fmla="*/ 1384 h 2396"/>
                  <a:gd name="T18" fmla="*/ 975 w 2471"/>
                  <a:gd name="T19" fmla="*/ 1456 h 2396"/>
                  <a:gd name="T20" fmla="*/ 956 w 2471"/>
                  <a:gd name="T21" fmla="*/ 1624 h 2396"/>
                  <a:gd name="T22" fmla="*/ 782 w 2471"/>
                  <a:gd name="T23" fmla="*/ 1817 h 2396"/>
                  <a:gd name="T24" fmla="*/ 539 w 2471"/>
                  <a:gd name="T25" fmla="*/ 1978 h 2396"/>
                  <a:gd name="T26" fmla="*/ 152 w 2471"/>
                  <a:gd name="T27" fmla="*/ 2026 h 2396"/>
                  <a:gd name="T28" fmla="*/ 19 w 2471"/>
                  <a:gd name="T29" fmla="*/ 2251 h 2396"/>
                  <a:gd name="T30" fmla="*/ 0 w 2471"/>
                  <a:gd name="T31" fmla="*/ 2396 h 2396"/>
                  <a:gd name="T32" fmla="*/ 213 w 2471"/>
                  <a:gd name="T33" fmla="*/ 2179 h 2396"/>
                  <a:gd name="T34" fmla="*/ 629 w 2471"/>
                  <a:gd name="T35" fmla="*/ 2090 h 2396"/>
                  <a:gd name="T36" fmla="*/ 894 w 2471"/>
                  <a:gd name="T37" fmla="*/ 1906 h 2396"/>
                  <a:gd name="T38" fmla="*/ 1230 w 2471"/>
                  <a:gd name="T39" fmla="*/ 1986 h 2396"/>
                  <a:gd name="T40" fmla="*/ 1668 w 2471"/>
                  <a:gd name="T41" fmla="*/ 1906 h 2396"/>
                  <a:gd name="T42" fmla="*/ 1983 w 2471"/>
                  <a:gd name="T43" fmla="*/ 1745 h 2396"/>
                  <a:gd name="T44" fmla="*/ 2014 w 2471"/>
                  <a:gd name="T45" fmla="*/ 1600 h 2396"/>
                  <a:gd name="T46" fmla="*/ 2237 w 2471"/>
                  <a:gd name="T47" fmla="*/ 1496 h 2396"/>
                  <a:gd name="T48" fmla="*/ 2359 w 2471"/>
                  <a:gd name="T49" fmla="*/ 1552 h 2396"/>
                  <a:gd name="T50" fmla="*/ 2471 w 2471"/>
                  <a:gd name="T51" fmla="*/ 1479 h 239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</a:gdLst>
                <a:ahLst/>
                <a:cxnLst>
                  <a:cxn ang="T52">
                    <a:pos x="T0" y="T1"/>
                  </a:cxn>
                  <a:cxn ang="T53">
                    <a:pos x="T2" y="T3"/>
                  </a:cxn>
                  <a:cxn ang="T54">
                    <a:pos x="T4" y="T5"/>
                  </a:cxn>
                  <a:cxn ang="T55">
                    <a:pos x="T6" y="T7"/>
                  </a:cxn>
                  <a:cxn ang="T56">
                    <a:pos x="T8" y="T9"/>
                  </a:cxn>
                  <a:cxn ang="T57">
                    <a:pos x="T10" y="T11"/>
                  </a:cxn>
                  <a:cxn ang="T58">
                    <a:pos x="T12" y="T13"/>
                  </a:cxn>
                  <a:cxn ang="T59">
                    <a:pos x="T14" y="T15"/>
                  </a:cxn>
                  <a:cxn ang="T60">
                    <a:pos x="T16" y="T17"/>
                  </a:cxn>
                  <a:cxn ang="T61">
                    <a:pos x="T18" y="T19"/>
                  </a:cxn>
                  <a:cxn ang="T62">
                    <a:pos x="T20" y="T21"/>
                  </a:cxn>
                  <a:cxn ang="T63">
                    <a:pos x="T22" y="T23"/>
                  </a:cxn>
                  <a:cxn ang="T64">
                    <a:pos x="T24" y="T25"/>
                  </a:cxn>
                  <a:cxn ang="T65">
                    <a:pos x="T26" y="T27"/>
                  </a:cxn>
                  <a:cxn ang="T66">
                    <a:pos x="T28" y="T29"/>
                  </a:cxn>
                  <a:cxn ang="T67">
                    <a:pos x="T30" y="T31"/>
                  </a:cxn>
                  <a:cxn ang="T68">
                    <a:pos x="T32" y="T33"/>
                  </a:cxn>
                  <a:cxn ang="T69">
                    <a:pos x="T34" y="T35"/>
                  </a:cxn>
                  <a:cxn ang="T70">
                    <a:pos x="T36" y="T37"/>
                  </a:cxn>
                  <a:cxn ang="T71">
                    <a:pos x="T38" y="T39"/>
                  </a:cxn>
                  <a:cxn ang="T72">
                    <a:pos x="T40" y="T41"/>
                  </a:cxn>
                  <a:cxn ang="T73">
                    <a:pos x="T42" y="T43"/>
                  </a:cxn>
                  <a:cxn ang="T74">
                    <a:pos x="T44" y="T45"/>
                  </a:cxn>
                  <a:cxn ang="T75">
                    <a:pos x="T46" y="T47"/>
                  </a:cxn>
                  <a:cxn ang="T76">
                    <a:pos x="T48" y="T49"/>
                  </a:cxn>
                  <a:cxn ang="T77">
                    <a:pos x="T50" y="T51"/>
                  </a:cxn>
                </a:cxnLst>
                <a:rect l="0" t="0" r="r" b="b"/>
                <a:pathLst>
                  <a:path w="2471" h="2396">
                    <a:moveTo>
                      <a:pt x="1118" y="0"/>
                    </a:moveTo>
                    <a:lnTo>
                      <a:pt x="1179" y="225"/>
                    </a:lnTo>
                    <a:lnTo>
                      <a:pt x="1393" y="339"/>
                    </a:lnTo>
                    <a:lnTo>
                      <a:pt x="1404" y="548"/>
                    </a:lnTo>
                    <a:lnTo>
                      <a:pt x="1342" y="732"/>
                    </a:lnTo>
                    <a:lnTo>
                      <a:pt x="1434" y="925"/>
                    </a:lnTo>
                    <a:lnTo>
                      <a:pt x="1455" y="1109"/>
                    </a:lnTo>
                    <a:lnTo>
                      <a:pt x="1311" y="1142"/>
                    </a:lnTo>
                    <a:lnTo>
                      <a:pt x="926" y="1384"/>
                    </a:lnTo>
                    <a:lnTo>
                      <a:pt x="975" y="1456"/>
                    </a:lnTo>
                    <a:lnTo>
                      <a:pt x="956" y="1624"/>
                    </a:lnTo>
                    <a:lnTo>
                      <a:pt x="782" y="1817"/>
                    </a:lnTo>
                    <a:lnTo>
                      <a:pt x="539" y="1978"/>
                    </a:lnTo>
                    <a:lnTo>
                      <a:pt x="152" y="2026"/>
                    </a:lnTo>
                    <a:lnTo>
                      <a:pt x="19" y="2251"/>
                    </a:lnTo>
                    <a:lnTo>
                      <a:pt x="0" y="2396"/>
                    </a:lnTo>
                    <a:lnTo>
                      <a:pt x="213" y="2179"/>
                    </a:lnTo>
                    <a:lnTo>
                      <a:pt x="629" y="2090"/>
                    </a:lnTo>
                    <a:lnTo>
                      <a:pt x="894" y="1906"/>
                    </a:lnTo>
                    <a:lnTo>
                      <a:pt x="1230" y="1986"/>
                    </a:lnTo>
                    <a:lnTo>
                      <a:pt x="1668" y="1906"/>
                    </a:lnTo>
                    <a:lnTo>
                      <a:pt x="1983" y="1745"/>
                    </a:lnTo>
                    <a:lnTo>
                      <a:pt x="2014" y="1600"/>
                    </a:lnTo>
                    <a:lnTo>
                      <a:pt x="2237" y="1496"/>
                    </a:lnTo>
                    <a:lnTo>
                      <a:pt x="2359" y="1552"/>
                    </a:lnTo>
                    <a:lnTo>
                      <a:pt x="2471" y="1479"/>
                    </a:lnTo>
                  </a:path>
                </a:pathLst>
              </a:custGeom>
              <a:noFill/>
              <a:ln w="1651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6" name="Freeform 11"/>
              <p:cNvSpPr>
                <a:spLocks/>
              </p:cNvSpPr>
              <p:nvPr userDrawn="1"/>
            </p:nvSpPr>
            <p:spPr bwMode="hidden">
              <a:xfrm>
                <a:off x="2366" y="1067"/>
                <a:ext cx="1399" cy="1349"/>
              </a:xfrm>
              <a:custGeom>
                <a:avLst/>
                <a:gdLst>
                  <a:gd name="T0" fmla="*/ 620 w 1399"/>
                  <a:gd name="T1" fmla="*/ 155 h 1349"/>
                  <a:gd name="T2" fmla="*/ 421 w 1399"/>
                  <a:gd name="T3" fmla="*/ 155 h 1349"/>
                  <a:gd name="T4" fmla="*/ 205 w 1399"/>
                  <a:gd name="T5" fmla="*/ 507 h 1349"/>
                  <a:gd name="T6" fmla="*/ 0 w 1399"/>
                  <a:gd name="T7" fmla="*/ 673 h 1349"/>
                  <a:gd name="T8" fmla="*/ 487 w 1399"/>
                  <a:gd name="T9" fmla="*/ 783 h 1349"/>
                  <a:gd name="T10" fmla="*/ 425 w 1399"/>
                  <a:gd name="T11" fmla="*/ 1009 h 1349"/>
                  <a:gd name="T12" fmla="*/ 617 w 1399"/>
                  <a:gd name="T13" fmla="*/ 1086 h 1349"/>
                  <a:gd name="T14" fmla="*/ 498 w 1399"/>
                  <a:gd name="T15" fmla="*/ 1349 h 1349"/>
                  <a:gd name="T16" fmla="*/ 961 w 1399"/>
                  <a:gd name="T17" fmla="*/ 1035 h 1349"/>
                  <a:gd name="T18" fmla="*/ 926 w 1399"/>
                  <a:gd name="T19" fmla="*/ 776 h 1349"/>
                  <a:gd name="T20" fmla="*/ 1181 w 1399"/>
                  <a:gd name="T21" fmla="*/ 749 h 1349"/>
                  <a:gd name="T22" fmla="*/ 1399 w 1399"/>
                  <a:gd name="T23" fmla="*/ 601 h 1349"/>
                  <a:gd name="T24" fmla="*/ 1315 w 1399"/>
                  <a:gd name="T25" fmla="*/ 416 h 1349"/>
                  <a:gd name="T26" fmla="*/ 1341 w 1399"/>
                  <a:gd name="T27" fmla="*/ 196 h 1349"/>
                  <a:gd name="T28" fmla="*/ 1171 w 1399"/>
                  <a:gd name="T29" fmla="*/ 164 h 1349"/>
                  <a:gd name="T30" fmla="*/ 928 w 1399"/>
                  <a:gd name="T31" fmla="*/ 0 h 1349"/>
                  <a:gd name="T32" fmla="*/ 620 w 1399"/>
                  <a:gd name="T33" fmla="*/ 155 h 1349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</a:gdLst>
                <a:ahLst/>
                <a:cxnLst>
                  <a:cxn ang="T34">
                    <a:pos x="T0" y="T1"/>
                  </a:cxn>
                  <a:cxn ang="T35">
                    <a:pos x="T2" y="T3"/>
                  </a:cxn>
                  <a:cxn ang="T36">
                    <a:pos x="T4" y="T5"/>
                  </a:cxn>
                  <a:cxn ang="T37">
                    <a:pos x="T6" y="T7"/>
                  </a:cxn>
                  <a:cxn ang="T38">
                    <a:pos x="T8" y="T9"/>
                  </a:cxn>
                  <a:cxn ang="T39">
                    <a:pos x="T10" y="T11"/>
                  </a:cxn>
                  <a:cxn ang="T40">
                    <a:pos x="T12" y="T13"/>
                  </a:cxn>
                  <a:cxn ang="T41">
                    <a:pos x="T14" y="T15"/>
                  </a:cxn>
                  <a:cxn ang="T42">
                    <a:pos x="T16" y="T17"/>
                  </a:cxn>
                  <a:cxn ang="T43">
                    <a:pos x="T18" y="T19"/>
                  </a:cxn>
                  <a:cxn ang="T44">
                    <a:pos x="T20" y="T21"/>
                  </a:cxn>
                  <a:cxn ang="T45">
                    <a:pos x="T22" y="T23"/>
                  </a:cxn>
                  <a:cxn ang="T46">
                    <a:pos x="T24" y="T25"/>
                  </a:cxn>
                  <a:cxn ang="T47">
                    <a:pos x="T26" y="T27"/>
                  </a:cxn>
                  <a:cxn ang="T48">
                    <a:pos x="T28" y="T29"/>
                  </a:cxn>
                  <a:cxn ang="T49">
                    <a:pos x="T30" y="T31"/>
                  </a:cxn>
                  <a:cxn ang="T50">
                    <a:pos x="T32" y="T33"/>
                  </a:cxn>
                </a:cxnLst>
                <a:rect l="0" t="0" r="r" b="b"/>
                <a:pathLst>
                  <a:path w="1399" h="1349">
                    <a:moveTo>
                      <a:pt x="620" y="155"/>
                    </a:moveTo>
                    <a:lnTo>
                      <a:pt x="421" y="155"/>
                    </a:lnTo>
                    <a:lnTo>
                      <a:pt x="205" y="507"/>
                    </a:lnTo>
                    <a:lnTo>
                      <a:pt x="0" y="673"/>
                    </a:lnTo>
                    <a:lnTo>
                      <a:pt x="487" y="783"/>
                    </a:lnTo>
                    <a:lnTo>
                      <a:pt x="425" y="1009"/>
                    </a:lnTo>
                    <a:lnTo>
                      <a:pt x="617" y="1086"/>
                    </a:lnTo>
                    <a:lnTo>
                      <a:pt x="498" y="1349"/>
                    </a:lnTo>
                    <a:lnTo>
                      <a:pt x="961" y="1035"/>
                    </a:lnTo>
                    <a:lnTo>
                      <a:pt x="926" y="776"/>
                    </a:lnTo>
                    <a:lnTo>
                      <a:pt x="1181" y="749"/>
                    </a:lnTo>
                    <a:lnTo>
                      <a:pt x="1399" y="601"/>
                    </a:lnTo>
                    <a:lnTo>
                      <a:pt x="1315" y="416"/>
                    </a:lnTo>
                    <a:lnTo>
                      <a:pt x="1341" y="196"/>
                    </a:lnTo>
                    <a:lnTo>
                      <a:pt x="1171" y="164"/>
                    </a:lnTo>
                    <a:lnTo>
                      <a:pt x="928" y="0"/>
                    </a:lnTo>
                    <a:lnTo>
                      <a:pt x="620" y="155"/>
                    </a:lnTo>
                    <a:close/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7" name="Freeform 12"/>
              <p:cNvSpPr>
                <a:spLocks/>
              </p:cNvSpPr>
              <p:nvPr userDrawn="1"/>
            </p:nvSpPr>
            <p:spPr bwMode="hidden">
              <a:xfrm>
                <a:off x="4275" y="2031"/>
                <a:ext cx="1256" cy="810"/>
              </a:xfrm>
              <a:custGeom>
                <a:avLst/>
                <a:gdLst>
                  <a:gd name="T0" fmla="*/ 719 w 1256"/>
                  <a:gd name="T1" fmla="*/ 183 h 810"/>
                  <a:gd name="T2" fmla="*/ 760 w 1256"/>
                  <a:gd name="T3" fmla="*/ 33 h 810"/>
                  <a:gd name="T4" fmla="*/ 884 w 1256"/>
                  <a:gd name="T5" fmla="*/ 0 h 810"/>
                  <a:gd name="T6" fmla="*/ 983 w 1256"/>
                  <a:gd name="T7" fmla="*/ 78 h 810"/>
                  <a:gd name="T8" fmla="*/ 1082 w 1256"/>
                  <a:gd name="T9" fmla="*/ 248 h 810"/>
                  <a:gd name="T10" fmla="*/ 1256 w 1256"/>
                  <a:gd name="T11" fmla="*/ 229 h 810"/>
                  <a:gd name="T12" fmla="*/ 1248 w 1256"/>
                  <a:gd name="T13" fmla="*/ 359 h 810"/>
                  <a:gd name="T14" fmla="*/ 1016 w 1256"/>
                  <a:gd name="T15" fmla="*/ 431 h 810"/>
                  <a:gd name="T16" fmla="*/ 879 w 1256"/>
                  <a:gd name="T17" fmla="*/ 417 h 810"/>
                  <a:gd name="T18" fmla="*/ 719 w 1256"/>
                  <a:gd name="T19" fmla="*/ 481 h 810"/>
                  <a:gd name="T20" fmla="*/ 591 w 1256"/>
                  <a:gd name="T21" fmla="*/ 633 h 810"/>
                  <a:gd name="T22" fmla="*/ 423 w 1256"/>
                  <a:gd name="T23" fmla="*/ 537 h 810"/>
                  <a:gd name="T24" fmla="*/ 256 w 1256"/>
                  <a:gd name="T25" fmla="*/ 810 h 810"/>
                  <a:gd name="T26" fmla="*/ 66 w 1256"/>
                  <a:gd name="T27" fmla="*/ 764 h 810"/>
                  <a:gd name="T28" fmla="*/ 0 w 1256"/>
                  <a:gd name="T29" fmla="*/ 601 h 810"/>
                  <a:gd name="T30" fmla="*/ 157 w 1256"/>
                  <a:gd name="T31" fmla="*/ 483 h 810"/>
                  <a:gd name="T32" fmla="*/ 248 w 1256"/>
                  <a:gd name="T33" fmla="*/ 281 h 810"/>
                  <a:gd name="T34" fmla="*/ 438 w 1256"/>
                  <a:gd name="T35" fmla="*/ 150 h 810"/>
                  <a:gd name="T36" fmla="*/ 719 w 1256"/>
                  <a:gd name="T37" fmla="*/ 189 h 810"/>
                  <a:gd name="T38" fmla="*/ 0 60000 65536"/>
                  <a:gd name="T39" fmla="*/ 0 60000 65536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</a:gdLst>
                <a:ahLst/>
                <a:cxnLst>
                  <a:cxn ang="T38">
                    <a:pos x="T0" y="T1"/>
                  </a:cxn>
                  <a:cxn ang="T39">
                    <a:pos x="T2" y="T3"/>
                  </a:cxn>
                  <a:cxn ang="T40">
                    <a:pos x="T4" y="T5"/>
                  </a:cxn>
                  <a:cxn ang="T41">
                    <a:pos x="T6" y="T7"/>
                  </a:cxn>
                  <a:cxn ang="T42">
                    <a:pos x="T8" y="T9"/>
                  </a:cxn>
                  <a:cxn ang="T43">
                    <a:pos x="T10" y="T11"/>
                  </a:cxn>
                  <a:cxn ang="T44">
                    <a:pos x="T12" y="T13"/>
                  </a:cxn>
                  <a:cxn ang="T45">
                    <a:pos x="T14" y="T15"/>
                  </a:cxn>
                  <a:cxn ang="T46">
                    <a:pos x="T16" y="T17"/>
                  </a:cxn>
                  <a:cxn ang="T47">
                    <a:pos x="T18" y="T19"/>
                  </a:cxn>
                  <a:cxn ang="T48">
                    <a:pos x="T20" y="T21"/>
                  </a:cxn>
                  <a:cxn ang="T49">
                    <a:pos x="T22" y="T23"/>
                  </a:cxn>
                  <a:cxn ang="T50">
                    <a:pos x="T24" y="T25"/>
                  </a:cxn>
                  <a:cxn ang="T51">
                    <a:pos x="T26" y="T27"/>
                  </a:cxn>
                  <a:cxn ang="T52">
                    <a:pos x="T28" y="T29"/>
                  </a:cxn>
                  <a:cxn ang="T53">
                    <a:pos x="T30" y="T31"/>
                  </a:cxn>
                  <a:cxn ang="T54">
                    <a:pos x="T32" y="T33"/>
                  </a:cxn>
                  <a:cxn ang="T55">
                    <a:pos x="T34" y="T35"/>
                  </a:cxn>
                  <a:cxn ang="T56">
                    <a:pos x="T36" y="T37"/>
                  </a:cxn>
                </a:cxnLst>
                <a:rect l="0" t="0" r="r" b="b"/>
                <a:pathLst>
                  <a:path w="1256" h="810">
                    <a:moveTo>
                      <a:pt x="719" y="183"/>
                    </a:moveTo>
                    <a:lnTo>
                      <a:pt x="760" y="33"/>
                    </a:lnTo>
                    <a:lnTo>
                      <a:pt x="884" y="0"/>
                    </a:lnTo>
                    <a:lnTo>
                      <a:pt x="983" y="78"/>
                    </a:lnTo>
                    <a:lnTo>
                      <a:pt x="1082" y="248"/>
                    </a:lnTo>
                    <a:lnTo>
                      <a:pt x="1256" y="229"/>
                    </a:lnTo>
                    <a:lnTo>
                      <a:pt x="1248" y="359"/>
                    </a:lnTo>
                    <a:lnTo>
                      <a:pt x="1016" y="431"/>
                    </a:lnTo>
                    <a:lnTo>
                      <a:pt x="879" y="417"/>
                    </a:lnTo>
                    <a:lnTo>
                      <a:pt x="719" y="481"/>
                    </a:lnTo>
                    <a:lnTo>
                      <a:pt x="591" y="633"/>
                    </a:lnTo>
                    <a:lnTo>
                      <a:pt x="423" y="537"/>
                    </a:lnTo>
                    <a:lnTo>
                      <a:pt x="256" y="810"/>
                    </a:lnTo>
                    <a:lnTo>
                      <a:pt x="66" y="764"/>
                    </a:lnTo>
                    <a:lnTo>
                      <a:pt x="0" y="601"/>
                    </a:lnTo>
                    <a:lnTo>
                      <a:pt x="157" y="483"/>
                    </a:lnTo>
                    <a:lnTo>
                      <a:pt x="248" y="281"/>
                    </a:lnTo>
                    <a:lnTo>
                      <a:pt x="438" y="150"/>
                    </a:lnTo>
                    <a:lnTo>
                      <a:pt x="719" y="189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8" name="Freeform 13"/>
              <p:cNvSpPr>
                <a:spLocks/>
              </p:cNvSpPr>
              <p:nvPr userDrawn="1"/>
            </p:nvSpPr>
            <p:spPr bwMode="hidden">
              <a:xfrm>
                <a:off x="2914" y="3476"/>
                <a:ext cx="2848" cy="788"/>
              </a:xfrm>
              <a:custGeom>
                <a:avLst/>
                <a:gdLst>
                  <a:gd name="T0" fmla="*/ 2838 w 2848"/>
                  <a:gd name="T1" fmla="*/ 16 h 788"/>
                  <a:gd name="T2" fmla="*/ 2493 w 2848"/>
                  <a:gd name="T3" fmla="*/ 0 h 788"/>
                  <a:gd name="T4" fmla="*/ 2278 w 2848"/>
                  <a:gd name="T5" fmla="*/ 81 h 788"/>
                  <a:gd name="T6" fmla="*/ 1936 w 2848"/>
                  <a:gd name="T7" fmla="*/ 44 h 788"/>
                  <a:gd name="T8" fmla="*/ 1739 w 2848"/>
                  <a:gd name="T9" fmla="*/ 354 h 788"/>
                  <a:gd name="T10" fmla="*/ 1600 w 2848"/>
                  <a:gd name="T11" fmla="*/ 212 h 788"/>
                  <a:gd name="T12" fmla="*/ 1352 w 2848"/>
                  <a:gd name="T13" fmla="*/ 308 h 788"/>
                  <a:gd name="T14" fmla="*/ 1445 w 2848"/>
                  <a:gd name="T15" fmla="*/ 515 h 788"/>
                  <a:gd name="T16" fmla="*/ 1072 w 2848"/>
                  <a:gd name="T17" fmla="*/ 412 h 788"/>
                  <a:gd name="T18" fmla="*/ 888 w 2848"/>
                  <a:gd name="T19" fmla="*/ 540 h 788"/>
                  <a:gd name="T20" fmla="*/ 0 w 2848"/>
                  <a:gd name="T21" fmla="*/ 660 h 788"/>
                  <a:gd name="T22" fmla="*/ 288 w 2848"/>
                  <a:gd name="T23" fmla="*/ 788 h 788"/>
                  <a:gd name="T24" fmla="*/ 1040 w 2848"/>
                  <a:gd name="T25" fmla="*/ 676 h 788"/>
                  <a:gd name="T26" fmla="*/ 1272 w 2848"/>
                  <a:gd name="T27" fmla="*/ 748 h 788"/>
                  <a:gd name="T28" fmla="*/ 2096 w 2848"/>
                  <a:gd name="T29" fmla="*/ 691 h 788"/>
                  <a:gd name="T30" fmla="*/ 2320 w 2848"/>
                  <a:gd name="T31" fmla="*/ 748 h 788"/>
                  <a:gd name="T32" fmla="*/ 2456 w 2848"/>
                  <a:gd name="T33" fmla="*/ 596 h 788"/>
                  <a:gd name="T34" fmla="*/ 2712 w 2848"/>
                  <a:gd name="T35" fmla="*/ 716 h 788"/>
                  <a:gd name="T36" fmla="*/ 2716 w 2848"/>
                  <a:gd name="T37" fmla="*/ 339 h 788"/>
                  <a:gd name="T38" fmla="*/ 2848 w 2848"/>
                  <a:gd name="T39" fmla="*/ 258 h 788"/>
                  <a:gd name="T40" fmla="*/ 0 60000 65536"/>
                  <a:gd name="T41" fmla="*/ 0 60000 65536"/>
                  <a:gd name="T42" fmla="*/ 0 60000 65536"/>
                  <a:gd name="T43" fmla="*/ 0 60000 65536"/>
                  <a:gd name="T44" fmla="*/ 0 60000 65536"/>
                  <a:gd name="T45" fmla="*/ 0 60000 65536"/>
                  <a:gd name="T46" fmla="*/ 0 60000 65536"/>
                  <a:gd name="T47" fmla="*/ 0 60000 65536"/>
                  <a:gd name="T48" fmla="*/ 0 60000 65536"/>
                  <a:gd name="T49" fmla="*/ 0 60000 65536"/>
                  <a:gd name="T50" fmla="*/ 0 60000 65536"/>
                  <a:gd name="T51" fmla="*/ 0 60000 65536"/>
                  <a:gd name="T52" fmla="*/ 0 60000 65536"/>
                  <a:gd name="T53" fmla="*/ 0 60000 65536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</a:gdLst>
                <a:ahLst/>
                <a:cxnLst>
                  <a:cxn ang="T40">
                    <a:pos x="T0" y="T1"/>
                  </a:cxn>
                  <a:cxn ang="T41">
                    <a:pos x="T2" y="T3"/>
                  </a:cxn>
                  <a:cxn ang="T42">
                    <a:pos x="T4" y="T5"/>
                  </a:cxn>
                  <a:cxn ang="T43">
                    <a:pos x="T6" y="T7"/>
                  </a:cxn>
                  <a:cxn ang="T44">
                    <a:pos x="T8" y="T9"/>
                  </a:cxn>
                  <a:cxn ang="T45">
                    <a:pos x="T10" y="T11"/>
                  </a:cxn>
                  <a:cxn ang="T46">
                    <a:pos x="T12" y="T13"/>
                  </a:cxn>
                  <a:cxn ang="T47">
                    <a:pos x="T14" y="T15"/>
                  </a:cxn>
                  <a:cxn ang="T48">
                    <a:pos x="T16" y="T17"/>
                  </a:cxn>
                  <a:cxn ang="T49">
                    <a:pos x="T18" y="T19"/>
                  </a:cxn>
                  <a:cxn ang="T50">
                    <a:pos x="T20" y="T21"/>
                  </a:cxn>
                  <a:cxn ang="T51">
                    <a:pos x="T22" y="T23"/>
                  </a:cxn>
                  <a:cxn ang="T52">
                    <a:pos x="T24" y="T25"/>
                  </a:cxn>
                  <a:cxn ang="T53">
                    <a:pos x="T26" y="T27"/>
                  </a:cxn>
                  <a:cxn ang="T54">
                    <a:pos x="T28" y="T29"/>
                  </a:cxn>
                  <a:cxn ang="T55">
                    <a:pos x="T30" y="T31"/>
                  </a:cxn>
                  <a:cxn ang="T56">
                    <a:pos x="T32" y="T33"/>
                  </a:cxn>
                  <a:cxn ang="T57">
                    <a:pos x="T34" y="T35"/>
                  </a:cxn>
                  <a:cxn ang="T58">
                    <a:pos x="T36" y="T37"/>
                  </a:cxn>
                  <a:cxn ang="T59">
                    <a:pos x="T38" y="T39"/>
                  </a:cxn>
                </a:cxnLst>
                <a:rect l="0" t="0" r="r" b="b"/>
                <a:pathLst>
                  <a:path w="2848" h="788">
                    <a:moveTo>
                      <a:pt x="2838" y="16"/>
                    </a:moveTo>
                    <a:lnTo>
                      <a:pt x="2493" y="0"/>
                    </a:lnTo>
                    <a:lnTo>
                      <a:pt x="2278" y="81"/>
                    </a:lnTo>
                    <a:lnTo>
                      <a:pt x="1936" y="44"/>
                    </a:lnTo>
                    <a:lnTo>
                      <a:pt x="1739" y="354"/>
                    </a:lnTo>
                    <a:lnTo>
                      <a:pt x="1600" y="212"/>
                    </a:lnTo>
                    <a:lnTo>
                      <a:pt x="1352" y="308"/>
                    </a:lnTo>
                    <a:lnTo>
                      <a:pt x="1445" y="515"/>
                    </a:lnTo>
                    <a:lnTo>
                      <a:pt x="1072" y="412"/>
                    </a:lnTo>
                    <a:lnTo>
                      <a:pt x="888" y="540"/>
                    </a:lnTo>
                    <a:lnTo>
                      <a:pt x="0" y="660"/>
                    </a:lnTo>
                    <a:lnTo>
                      <a:pt x="288" y="788"/>
                    </a:lnTo>
                    <a:lnTo>
                      <a:pt x="1040" y="676"/>
                    </a:lnTo>
                    <a:lnTo>
                      <a:pt x="1272" y="748"/>
                    </a:lnTo>
                    <a:lnTo>
                      <a:pt x="2096" y="691"/>
                    </a:lnTo>
                    <a:lnTo>
                      <a:pt x="2320" y="748"/>
                    </a:lnTo>
                    <a:lnTo>
                      <a:pt x="2456" y="596"/>
                    </a:lnTo>
                    <a:lnTo>
                      <a:pt x="2712" y="716"/>
                    </a:lnTo>
                    <a:lnTo>
                      <a:pt x="2716" y="339"/>
                    </a:lnTo>
                    <a:lnTo>
                      <a:pt x="2848" y="258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79" name="Freeform 14"/>
              <p:cNvSpPr>
                <a:spLocks/>
              </p:cNvSpPr>
              <p:nvPr userDrawn="1"/>
            </p:nvSpPr>
            <p:spPr bwMode="hidden">
              <a:xfrm>
                <a:off x="5443" y="922"/>
                <a:ext cx="319" cy="854"/>
              </a:xfrm>
              <a:custGeom>
                <a:avLst/>
                <a:gdLst>
                  <a:gd name="T0" fmla="*/ 0 w 319"/>
                  <a:gd name="T1" fmla="*/ 0 h 854"/>
                  <a:gd name="T2" fmla="*/ 106 w 319"/>
                  <a:gd name="T3" fmla="*/ 313 h 854"/>
                  <a:gd name="T4" fmla="*/ 106 w 319"/>
                  <a:gd name="T5" fmla="*/ 634 h 854"/>
                  <a:gd name="T6" fmla="*/ 268 w 319"/>
                  <a:gd name="T7" fmla="*/ 854 h 854"/>
                  <a:gd name="T8" fmla="*/ 278 w 319"/>
                  <a:gd name="T9" fmla="*/ 577 h 854"/>
                  <a:gd name="T10" fmla="*/ 238 w 319"/>
                  <a:gd name="T11" fmla="*/ 400 h 854"/>
                  <a:gd name="T12" fmla="*/ 319 w 319"/>
                  <a:gd name="T13" fmla="*/ 240 h 854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319" h="854">
                    <a:moveTo>
                      <a:pt x="0" y="0"/>
                    </a:moveTo>
                    <a:lnTo>
                      <a:pt x="106" y="313"/>
                    </a:lnTo>
                    <a:lnTo>
                      <a:pt x="106" y="634"/>
                    </a:lnTo>
                    <a:lnTo>
                      <a:pt x="268" y="854"/>
                    </a:lnTo>
                    <a:lnTo>
                      <a:pt x="278" y="577"/>
                    </a:lnTo>
                    <a:lnTo>
                      <a:pt x="238" y="400"/>
                    </a:lnTo>
                    <a:lnTo>
                      <a:pt x="319" y="240"/>
                    </a:lnTo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80" name="Freeform 15"/>
              <p:cNvSpPr>
                <a:spLocks/>
              </p:cNvSpPr>
              <p:nvPr userDrawn="1"/>
            </p:nvSpPr>
            <p:spPr bwMode="hidden">
              <a:xfrm>
                <a:off x="4954" y="3568"/>
                <a:ext cx="646" cy="392"/>
              </a:xfrm>
              <a:custGeom>
                <a:avLst/>
                <a:gdLst>
                  <a:gd name="T0" fmla="*/ 504 w 646"/>
                  <a:gd name="T1" fmla="*/ 0 h 392"/>
                  <a:gd name="T2" fmla="*/ 320 w 646"/>
                  <a:gd name="T3" fmla="*/ 61 h 392"/>
                  <a:gd name="T4" fmla="*/ 238 w 646"/>
                  <a:gd name="T5" fmla="*/ 109 h 392"/>
                  <a:gd name="T6" fmla="*/ 144 w 646"/>
                  <a:gd name="T7" fmla="*/ 216 h 392"/>
                  <a:gd name="T8" fmla="*/ 0 w 646"/>
                  <a:gd name="T9" fmla="*/ 392 h 392"/>
                  <a:gd name="T10" fmla="*/ 360 w 646"/>
                  <a:gd name="T11" fmla="*/ 263 h 392"/>
                  <a:gd name="T12" fmla="*/ 432 w 646"/>
                  <a:gd name="T13" fmla="*/ 182 h 392"/>
                  <a:gd name="T14" fmla="*/ 646 w 646"/>
                  <a:gd name="T15" fmla="*/ 142 h 392"/>
                  <a:gd name="T16" fmla="*/ 504 w 646"/>
                  <a:gd name="T17" fmla="*/ 0 h 392"/>
                  <a:gd name="T18" fmla="*/ 0 60000 65536"/>
                  <a:gd name="T19" fmla="*/ 0 60000 65536"/>
                  <a:gd name="T20" fmla="*/ 0 60000 65536"/>
                  <a:gd name="T21" fmla="*/ 0 60000 65536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</a:gdLst>
                <a:ahLst/>
                <a:cxnLst>
                  <a:cxn ang="T18">
                    <a:pos x="T0" y="T1"/>
                  </a:cxn>
                  <a:cxn ang="T19">
                    <a:pos x="T2" y="T3"/>
                  </a:cxn>
                  <a:cxn ang="T20">
                    <a:pos x="T4" y="T5"/>
                  </a:cxn>
                  <a:cxn ang="T21">
                    <a:pos x="T6" y="T7"/>
                  </a:cxn>
                  <a:cxn ang="T22">
                    <a:pos x="T8" y="T9"/>
                  </a:cxn>
                  <a:cxn ang="T23">
                    <a:pos x="T10" y="T11"/>
                  </a:cxn>
                  <a:cxn ang="T24">
                    <a:pos x="T12" y="T13"/>
                  </a:cxn>
                  <a:cxn ang="T25">
                    <a:pos x="T14" y="T15"/>
                  </a:cxn>
                  <a:cxn ang="T26">
                    <a:pos x="T16" y="T17"/>
                  </a:cxn>
                </a:cxnLst>
                <a:rect l="0" t="0" r="r" b="b"/>
                <a:pathLst>
                  <a:path w="646" h="392">
                    <a:moveTo>
                      <a:pt x="504" y="0"/>
                    </a:moveTo>
                    <a:lnTo>
                      <a:pt x="320" y="61"/>
                    </a:lnTo>
                    <a:lnTo>
                      <a:pt x="238" y="109"/>
                    </a:lnTo>
                    <a:lnTo>
                      <a:pt x="144" y="216"/>
                    </a:lnTo>
                    <a:lnTo>
                      <a:pt x="0" y="392"/>
                    </a:lnTo>
                    <a:lnTo>
                      <a:pt x="360" y="263"/>
                    </a:lnTo>
                    <a:lnTo>
                      <a:pt x="432" y="182"/>
                    </a:lnTo>
                    <a:lnTo>
                      <a:pt x="646" y="142"/>
                    </a:lnTo>
                    <a:lnTo>
                      <a:pt x="504" y="0"/>
                    </a:lnTo>
                    <a:close/>
                  </a:path>
                </a:pathLst>
              </a:custGeom>
              <a:noFill/>
              <a:ln w="17780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81" name="Freeform 16"/>
              <p:cNvSpPr>
                <a:spLocks/>
              </p:cNvSpPr>
              <p:nvPr userDrawn="1"/>
            </p:nvSpPr>
            <p:spPr bwMode="hidden">
              <a:xfrm>
                <a:off x="50" y="2400"/>
                <a:ext cx="2736" cy="1920"/>
              </a:xfrm>
              <a:custGeom>
                <a:avLst/>
                <a:gdLst>
                  <a:gd name="T0" fmla="*/ 0 w 2736"/>
                  <a:gd name="T1" fmla="*/ 0 h 1920"/>
                  <a:gd name="T2" fmla="*/ 96 w 2736"/>
                  <a:gd name="T3" fmla="*/ 336 h 1920"/>
                  <a:gd name="T4" fmla="*/ 384 w 2736"/>
                  <a:gd name="T5" fmla="*/ 384 h 1920"/>
                  <a:gd name="T6" fmla="*/ 576 w 2736"/>
                  <a:gd name="T7" fmla="*/ 720 h 1920"/>
                  <a:gd name="T8" fmla="*/ 528 w 2736"/>
                  <a:gd name="T9" fmla="*/ 960 h 1920"/>
                  <a:gd name="T10" fmla="*/ 672 w 2736"/>
                  <a:gd name="T11" fmla="*/ 1104 h 1920"/>
                  <a:gd name="T12" fmla="*/ 576 w 2736"/>
                  <a:gd name="T13" fmla="*/ 1392 h 1920"/>
                  <a:gd name="T14" fmla="*/ 624 w 2736"/>
                  <a:gd name="T15" fmla="*/ 1632 h 1920"/>
                  <a:gd name="T16" fmla="*/ 1488 w 2736"/>
                  <a:gd name="T17" fmla="*/ 1872 h 1920"/>
                  <a:gd name="T18" fmla="*/ 1680 w 2736"/>
                  <a:gd name="T19" fmla="*/ 1728 h 1920"/>
                  <a:gd name="T20" fmla="*/ 2208 w 2736"/>
                  <a:gd name="T21" fmla="*/ 1728 h 1920"/>
                  <a:gd name="T22" fmla="*/ 2304 w 2736"/>
                  <a:gd name="T23" fmla="*/ 1632 h 1920"/>
                  <a:gd name="T24" fmla="*/ 2736 w 2736"/>
                  <a:gd name="T25" fmla="*/ 1872 h 1920"/>
                  <a:gd name="T26" fmla="*/ 2640 w 2736"/>
                  <a:gd name="T27" fmla="*/ 1920 h 1920"/>
                  <a:gd name="T28" fmla="*/ 2304 w 2736"/>
                  <a:gd name="T29" fmla="*/ 1824 h 1920"/>
                  <a:gd name="T30" fmla="*/ 2160 w 2736"/>
                  <a:gd name="T31" fmla="*/ 1872 h 1920"/>
                  <a:gd name="T32" fmla="*/ 1632 w 2736"/>
                  <a:gd name="T33" fmla="*/ 1920 h 1920"/>
                  <a:gd name="T34" fmla="*/ 1440 w 2736"/>
                  <a:gd name="T35" fmla="*/ 1920 h 1920"/>
                  <a:gd name="T36" fmla="*/ 480 w 2736"/>
                  <a:gd name="T37" fmla="*/ 1824 h 1920"/>
                  <a:gd name="T38" fmla="*/ 192 w 2736"/>
                  <a:gd name="T39" fmla="*/ 1872 h 1920"/>
                  <a:gd name="T40" fmla="*/ 96 w 2736"/>
                  <a:gd name="T41" fmla="*/ 1680 h 1920"/>
                  <a:gd name="T42" fmla="*/ 288 w 2736"/>
                  <a:gd name="T43" fmla="*/ 1440 h 1920"/>
                  <a:gd name="T44" fmla="*/ 336 w 2736"/>
                  <a:gd name="T45" fmla="*/ 1104 h 1920"/>
                  <a:gd name="T46" fmla="*/ 144 w 2736"/>
                  <a:gd name="T47" fmla="*/ 864 h 1920"/>
                  <a:gd name="T48" fmla="*/ 240 w 2736"/>
                  <a:gd name="T49" fmla="*/ 624 h 1920"/>
                  <a:gd name="T50" fmla="*/ 48 w 2736"/>
                  <a:gd name="T51" fmla="*/ 528 h 1920"/>
                  <a:gd name="T52" fmla="*/ 0 w 2736"/>
                  <a:gd name="T53" fmla="*/ 0 h 1920"/>
                  <a:gd name="T54" fmla="*/ 0 60000 65536"/>
                  <a:gd name="T55" fmla="*/ 0 60000 65536"/>
                  <a:gd name="T56" fmla="*/ 0 60000 65536"/>
                  <a:gd name="T57" fmla="*/ 0 60000 65536"/>
                  <a:gd name="T58" fmla="*/ 0 60000 65536"/>
                  <a:gd name="T59" fmla="*/ 0 60000 65536"/>
                  <a:gd name="T60" fmla="*/ 0 60000 65536"/>
                  <a:gd name="T61" fmla="*/ 0 60000 65536"/>
                  <a:gd name="T62" fmla="*/ 0 60000 65536"/>
                  <a:gd name="T63" fmla="*/ 0 60000 65536"/>
                  <a:gd name="T64" fmla="*/ 0 60000 65536"/>
                  <a:gd name="T65" fmla="*/ 0 60000 65536"/>
                  <a:gd name="T66" fmla="*/ 0 60000 65536"/>
                  <a:gd name="T67" fmla="*/ 0 60000 65536"/>
                  <a:gd name="T68" fmla="*/ 0 60000 65536"/>
                  <a:gd name="T69" fmla="*/ 0 60000 65536"/>
                  <a:gd name="T70" fmla="*/ 0 60000 65536"/>
                  <a:gd name="T71" fmla="*/ 0 60000 65536"/>
                  <a:gd name="T72" fmla="*/ 0 60000 65536"/>
                  <a:gd name="T73" fmla="*/ 0 60000 65536"/>
                  <a:gd name="T74" fmla="*/ 0 60000 65536"/>
                  <a:gd name="T75" fmla="*/ 0 60000 65536"/>
                  <a:gd name="T76" fmla="*/ 0 60000 65536"/>
                  <a:gd name="T77" fmla="*/ 0 60000 65536"/>
                  <a:gd name="T78" fmla="*/ 0 60000 65536"/>
                  <a:gd name="T79" fmla="*/ 0 60000 65536"/>
                  <a:gd name="T80" fmla="*/ 0 60000 65536"/>
                </a:gdLst>
                <a:ahLst/>
                <a:cxnLst>
                  <a:cxn ang="T54">
                    <a:pos x="T0" y="T1"/>
                  </a:cxn>
                  <a:cxn ang="T55">
                    <a:pos x="T2" y="T3"/>
                  </a:cxn>
                  <a:cxn ang="T56">
                    <a:pos x="T4" y="T5"/>
                  </a:cxn>
                  <a:cxn ang="T57">
                    <a:pos x="T6" y="T7"/>
                  </a:cxn>
                  <a:cxn ang="T58">
                    <a:pos x="T8" y="T9"/>
                  </a:cxn>
                  <a:cxn ang="T59">
                    <a:pos x="T10" y="T11"/>
                  </a:cxn>
                  <a:cxn ang="T60">
                    <a:pos x="T12" y="T13"/>
                  </a:cxn>
                  <a:cxn ang="T61">
                    <a:pos x="T14" y="T15"/>
                  </a:cxn>
                  <a:cxn ang="T62">
                    <a:pos x="T16" y="T17"/>
                  </a:cxn>
                  <a:cxn ang="T63">
                    <a:pos x="T18" y="T19"/>
                  </a:cxn>
                  <a:cxn ang="T64">
                    <a:pos x="T20" y="T21"/>
                  </a:cxn>
                  <a:cxn ang="T65">
                    <a:pos x="T22" y="T23"/>
                  </a:cxn>
                  <a:cxn ang="T66">
                    <a:pos x="T24" y="T25"/>
                  </a:cxn>
                  <a:cxn ang="T67">
                    <a:pos x="T26" y="T27"/>
                  </a:cxn>
                  <a:cxn ang="T68">
                    <a:pos x="T28" y="T29"/>
                  </a:cxn>
                  <a:cxn ang="T69">
                    <a:pos x="T30" y="T31"/>
                  </a:cxn>
                  <a:cxn ang="T70">
                    <a:pos x="T32" y="T33"/>
                  </a:cxn>
                  <a:cxn ang="T71">
                    <a:pos x="T34" y="T35"/>
                  </a:cxn>
                  <a:cxn ang="T72">
                    <a:pos x="T36" y="T37"/>
                  </a:cxn>
                  <a:cxn ang="T73">
                    <a:pos x="T38" y="T39"/>
                  </a:cxn>
                  <a:cxn ang="T74">
                    <a:pos x="T40" y="T41"/>
                  </a:cxn>
                  <a:cxn ang="T75">
                    <a:pos x="T42" y="T43"/>
                  </a:cxn>
                  <a:cxn ang="T76">
                    <a:pos x="T44" y="T45"/>
                  </a:cxn>
                  <a:cxn ang="T77">
                    <a:pos x="T46" y="T47"/>
                  </a:cxn>
                  <a:cxn ang="T78">
                    <a:pos x="T48" y="T49"/>
                  </a:cxn>
                  <a:cxn ang="T79">
                    <a:pos x="T50" y="T51"/>
                  </a:cxn>
                  <a:cxn ang="T80">
                    <a:pos x="T52" y="T53"/>
                  </a:cxn>
                </a:cxnLst>
                <a:rect l="0" t="0" r="r" b="b"/>
                <a:pathLst>
                  <a:path w="2736" h="1920">
                    <a:moveTo>
                      <a:pt x="0" y="0"/>
                    </a:moveTo>
                    <a:lnTo>
                      <a:pt x="96" y="336"/>
                    </a:lnTo>
                    <a:lnTo>
                      <a:pt x="384" y="384"/>
                    </a:lnTo>
                    <a:lnTo>
                      <a:pt x="576" y="720"/>
                    </a:lnTo>
                    <a:lnTo>
                      <a:pt x="528" y="960"/>
                    </a:lnTo>
                    <a:lnTo>
                      <a:pt x="672" y="1104"/>
                    </a:lnTo>
                    <a:lnTo>
                      <a:pt x="576" y="1392"/>
                    </a:lnTo>
                    <a:lnTo>
                      <a:pt x="624" y="1632"/>
                    </a:lnTo>
                    <a:lnTo>
                      <a:pt x="1488" y="1872"/>
                    </a:lnTo>
                    <a:lnTo>
                      <a:pt x="1680" y="1728"/>
                    </a:lnTo>
                    <a:lnTo>
                      <a:pt x="2208" y="1728"/>
                    </a:lnTo>
                    <a:lnTo>
                      <a:pt x="2304" y="1632"/>
                    </a:lnTo>
                    <a:lnTo>
                      <a:pt x="2736" y="1872"/>
                    </a:lnTo>
                    <a:lnTo>
                      <a:pt x="2640" y="1920"/>
                    </a:lnTo>
                    <a:lnTo>
                      <a:pt x="2304" y="1824"/>
                    </a:lnTo>
                    <a:lnTo>
                      <a:pt x="2160" y="1872"/>
                    </a:lnTo>
                    <a:lnTo>
                      <a:pt x="1632" y="1920"/>
                    </a:lnTo>
                    <a:lnTo>
                      <a:pt x="1440" y="1920"/>
                    </a:lnTo>
                    <a:lnTo>
                      <a:pt x="480" y="1824"/>
                    </a:lnTo>
                    <a:lnTo>
                      <a:pt x="192" y="1872"/>
                    </a:lnTo>
                    <a:lnTo>
                      <a:pt x="96" y="1680"/>
                    </a:lnTo>
                    <a:lnTo>
                      <a:pt x="288" y="1440"/>
                    </a:lnTo>
                    <a:lnTo>
                      <a:pt x="336" y="1104"/>
                    </a:lnTo>
                    <a:lnTo>
                      <a:pt x="144" y="864"/>
                    </a:lnTo>
                    <a:lnTo>
                      <a:pt x="240" y="624"/>
                    </a:lnTo>
                    <a:lnTo>
                      <a:pt x="48" y="528"/>
                    </a:lnTo>
                    <a:lnTo>
                      <a:pt x="0" y="0"/>
                    </a:lnTo>
                    <a:close/>
                  </a:path>
                </a:pathLst>
              </a:custGeom>
              <a:noFill/>
              <a:ln w="9525" cap="flat" cmpd="sng">
                <a:solidFill>
                  <a:schemeClr val="bg2"/>
                </a:solidFill>
                <a:prstDash val="solid"/>
                <a:round/>
                <a:headEnd type="none" w="med" len="med"/>
                <a:tailEnd type="none" w="med" len="med"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</p:grpSp>
        <p:grpSp>
          <p:nvGrpSpPr>
            <p:cNvPr id="1033" name="Group 17"/>
            <p:cNvGrpSpPr>
              <a:grpSpLocks/>
            </p:cNvGrpSpPr>
            <p:nvPr userDrawn="1"/>
          </p:nvGrpSpPr>
          <p:grpSpPr bwMode="auto">
            <a:xfrm>
              <a:off x="0" y="2291"/>
              <a:ext cx="1385" cy="1702"/>
              <a:chOff x="0" y="2291"/>
              <a:chExt cx="1385" cy="1702"/>
            </a:xfrm>
          </p:grpSpPr>
          <p:sp>
            <p:nvSpPr>
              <p:cNvPr id="1034" name="Rectangle 18"/>
              <p:cNvSpPr>
                <a:spLocks noChangeArrowheads="1"/>
              </p:cNvSpPr>
              <p:nvPr userDrawn="1"/>
            </p:nvSpPr>
            <p:spPr bwMode="ltGray">
              <a:xfrm rot="6798887">
                <a:off x="63" y="3882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35" name="Rectangle 19"/>
              <p:cNvSpPr>
                <a:spLocks noChangeArrowheads="1"/>
              </p:cNvSpPr>
              <p:nvPr userDrawn="1"/>
            </p:nvSpPr>
            <p:spPr bwMode="ltGray">
              <a:xfrm rot="6798887">
                <a:off x="33" y="388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36" name="Rectangle 20"/>
              <p:cNvSpPr>
                <a:spLocks noChangeArrowheads="1"/>
              </p:cNvSpPr>
              <p:nvPr userDrawn="1"/>
            </p:nvSpPr>
            <p:spPr bwMode="ltGray">
              <a:xfrm rot="6798887">
                <a:off x="7" y="387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37" name="Rectangle 21"/>
              <p:cNvSpPr>
                <a:spLocks noChangeArrowheads="1"/>
              </p:cNvSpPr>
              <p:nvPr userDrawn="1"/>
            </p:nvSpPr>
            <p:spPr bwMode="ltGray">
              <a:xfrm rot="5999912">
                <a:off x="209" y="388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38" name="Rectangle 22"/>
              <p:cNvSpPr>
                <a:spLocks noChangeArrowheads="1"/>
              </p:cNvSpPr>
              <p:nvPr userDrawn="1"/>
            </p:nvSpPr>
            <p:spPr bwMode="ltGray">
              <a:xfrm rot="5999912">
                <a:off x="183" y="388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39" name="Rectangle 23"/>
              <p:cNvSpPr>
                <a:spLocks noChangeArrowheads="1"/>
              </p:cNvSpPr>
              <p:nvPr userDrawn="1"/>
            </p:nvSpPr>
            <p:spPr bwMode="ltGray">
              <a:xfrm rot="6250138">
                <a:off x="153" y="388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0" name="Rectangle 24"/>
              <p:cNvSpPr>
                <a:spLocks noChangeArrowheads="1"/>
              </p:cNvSpPr>
              <p:nvPr userDrawn="1"/>
            </p:nvSpPr>
            <p:spPr bwMode="ltGray">
              <a:xfrm rot="6238076">
                <a:off x="123" y="388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1" name="Rectangle 25"/>
              <p:cNvSpPr>
                <a:spLocks noChangeArrowheads="1"/>
              </p:cNvSpPr>
              <p:nvPr userDrawn="1"/>
            </p:nvSpPr>
            <p:spPr bwMode="ltGray">
              <a:xfrm rot="5380717">
                <a:off x="363" y="386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2" name="Rectangle 26"/>
              <p:cNvSpPr>
                <a:spLocks noChangeArrowheads="1"/>
              </p:cNvSpPr>
              <p:nvPr userDrawn="1"/>
            </p:nvSpPr>
            <p:spPr bwMode="ltGray">
              <a:xfrm rot="5380717">
                <a:off x="333" y="3872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3" name="Rectangle 27"/>
              <p:cNvSpPr>
                <a:spLocks noChangeArrowheads="1"/>
              </p:cNvSpPr>
              <p:nvPr userDrawn="1"/>
            </p:nvSpPr>
            <p:spPr bwMode="ltGray">
              <a:xfrm rot="5583200">
                <a:off x="303" y="387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4" name="Rectangle 28"/>
              <p:cNvSpPr>
                <a:spLocks noChangeArrowheads="1"/>
              </p:cNvSpPr>
              <p:nvPr userDrawn="1"/>
            </p:nvSpPr>
            <p:spPr bwMode="ltGray">
              <a:xfrm rot="5737625">
                <a:off x="271" y="3882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5" name="Rectangle 29"/>
              <p:cNvSpPr>
                <a:spLocks noChangeArrowheads="1"/>
              </p:cNvSpPr>
              <p:nvPr userDrawn="1"/>
            </p:nvSpPr>
            <p:spPr bwMode="ltGray">
              <a:xfrm rot="4715477">
                <a:off x="517" y="382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6" name="Rectangle 30"/>
              <p:cNvSpPr>
                <a:spLocks noChangeArrowheads="1"/>
              </p:cNvSpPr>
              <p:nvPr userDrawn="1"/>
            </p:nvSpPr>
            <p:spPr bwMode="ltGray">
              <a:xfrm rot="4924949">
                <a:off x="486" y="383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7" name="Rectangle 31"/>
              <p:cNvSpPr>
                <a:spLocks noChangeArrowheads="1"/>
              </p:cNvSpPr>
              <p:nvPr userDrawn="1"/>
            </p:nvSpPr>
            <p:spPr bwMode="ltGray">
              <a:xfrm rot="4924949">
                <a:off x="456" y="38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8" name="Rectangle 32"/>
              <p:cNvSpPr>
                <a:spLocks noChangeArrowheads="1"/>
              </p:cNvSpPr>
              <p:nvPr userDrawn="1"/>
            </p:nvSpPr>
            <p:spPr bwMode="ltGray">
              <a:xfrm rot="5041352">
                <a:off x="427" y="3850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49" name="Rectangle 33"/>
              <p:cNvSpPr>
                <a:spLocks noChangeArrowheads="1"/>
              </p:cNvSpPr>
              <p:nvPr userDrawn="1"/>
            </p:nvSpPr>
            <p:spPr bwMode="ltGray">
              <a:xfrm rot="3816889">
                <a:off x="664" y="376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0" name="Rectangle 34"/>
              <p:cNvSpPr>
                <a:spLocks noChangeArrowheads="1"/>
              </p:cNvSpPr>
              <p:nvPr userDrawn="1"/>
            </p:nvSpPr>
            <p:spPr bwMode="ltGray">
              <a:xfrm rot="3816889">
                <a:off x="634" y="3780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1" name="Rectangle 35"/>
              <p:cNvSpPr>
                <a:spLocks noChangeArrowheads="1"/>
              </p:cNvSpPr>
              <p:nvPr userDrawn="1"/>
            </p:nvSpPr>
            <p:spPr bwMode="ltGray">
              <a:xfrm rot="4104184">
                <a:off x="606" y="3790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2" name="Rectangle 36"/>
              <p:cNvSpPr>
                <a:spLocks noChangeArrowheads="1"/>
              </p:cNvSpPr>
              <p:nvPr userDrawn="1"/>
            </p:nvSpPr>
            <p:spPr bwMode="ltGray">
              <a:xfrm rot="4325343">
                <a:off x="575" y="380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3" name="Rectangle 37"/>
              <p:cNvSpPr>
                <a:spLocks noChangeArrowheads="1"/>
              </p:cNvSpPr>
              <p:nvPr userDrawn="1"/>
            </p:nvSpPr>
            <p:spPr bwMode="ltGray">
              <a:xfrm rot="3368036">
                <a:off x="800" y="368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4" name="Rectangle 38"/>
              <p:cNvSpPr>
                <a:spLocks noChangeArrowheads="1"/>
              </p:cNvSpPr>
              <p:nvPr userDrawn="1"/>
            </p:nvSpPr>
            <p:spPr bwMode="ltGray">
              <a:xfrm rot="3368036">
                <a:off x="772" y="369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5" name="Rectangle 39"/>
              <p:cNvSpPr>
                <a:spLocks noChangeArrowheads="1"/>
              </p:cNvSpPr>
              <p:nvPr userDrawn="1"/>
            </p:nvSpPr>
            <p:spPr bwMode="ltGray">
              <a:xfrm rot="3368036">
                <a:off x="746" y="3716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6" name="Rectangle 40"/>
              <p:cNvSpPr>
                <a:spLocks noChangeArrowheads="1"/>
              </p:cNvSpPr>
              <p:nvPr userDrawn="1"/>
            </p:nvSpPr>
            <p:spPr bwMode="ltGray">
              <a:xfrm rot="3816889">
                <a:off x="717" y="373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7" name="Rectangle 41"/>
              <p:cNvSpPr>
                <a:spLocks noChangeArrowheads="1"/>
              </p:cNvSpPr>
              <p:nvPr userDrawn="1"/>
            </p:nvSpPr>
            <p:spPr bwMode="ltGray">
              <a:xfrm rot="2302266">
                <a:off x="923" y="358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8" name="Rectangle 42"/>
              <p:cNvSpPr>
                <a:spLocks noChangeArrowheads="1"/>
              </p:cNvSpPr>
              <p:nvPr userDrawn="1"/>
            </p:nvSpPr>
            <p:spPr bwMode="ltGray">
              <a:xfrm rot="2302266">
                <a:off x="899" y="360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59" name="Rectangle 43"/>
              <p:cNvSpPr>
                <a:spLocks noChangeArrowheads="1"/>
              </p:cNvSpPr>
              <p:nvPr userDrawn="1"/>
            </p:nvSpPr>
            <p:spPr bwMode="ltGray">
              <a:xfrm rot="2707562">
                <a:off x="876" y="362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0" name="Rectangle 44"/>
              <p:cNvSpPr>
                <a:spLocks noChangeArrowheads="1"/>
              </p:cNvSpPr>
              <p:nvPr userDrawn="1"/>
            </p:nvSpPr>
            <p:spPr bwMode="ltGray">
              <a:xfrm rot="2707562">
                <a:off x="850" y="3644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1" name="Rectangle 45"/>
              <p:cNvSpPr>
                <a:spLocks noChangeArrowheads="1"/>
              </p:cNvSpPr>
              <p:nvPr userDrawn="1"/>
            </p:nvSpPr>
            <p:spPr bwMode="ltGray">
              <a:xfrm rot="1525830">
                <a:off x="1027" y="3473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2" name="Rectangle 46"/>
              <p:cNvSpPr>
                <a:spLocks noChangeArrowheads="1"/>
              </p:cNvSpPr>
              <p:nvPr userDrawn="1"/>
            </p:nvSpPr>
            <p:spPr bwMode="ltGray">
              <a:xfrm rot="1525830">
                <a:off x="1009" y="3497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3" name="Rectangle 47"/>
              <p:cNvSpPr>
                <a:spLocks noChangeArrowheads="1"/>
              </p:cNvSpPr>
              <p:nvPr userDrawn="1"/>
            </p:nvSpPr>
            <p:spPr bwMode="ltGray">
              <a:xfrm rot="1788117">
                <a:off x="990" y="3519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4" name="Rectangle 48"/>
              <p:cNvSpPr>
                <a:spLocks noChangeArrowheads="1"/>
              </p:cNvSpPr>
              <p:nvPr userDrawn="1"/>
            </p:nvSpPr>
            <p:spPr bwMode="ltGray">
              <a:xfrm rot="1788117">
                <a:off x="969" y="354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5" name="Rectangle 49"/>
              <p:cNvSpPr>
                <a:spLocks noChangeArrowheads="1"/>
              </p:cNvSpPr>
              <p:nvPr userDrawn="1"/>
            </p:nvSpPr>
            <p:spPr bwMode="ltGray">
              <a:xfrm rot="841630">
                <a:off x="1113" y="3355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6" name="Rectangle 50"/>
              <p:cNvSpPr>
                <a:spLocks noChangeArrowheads="1"/>
              </p:cNvSpPr>
              <p:nvPr userDrawn="1"/>
            </p:nvSpPr>
            <p:spPr bwMode="ltGray">
              <a:xfrm rot="841630">
                <a:off x="1100" y="337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7" name="Rectangle 51"/>
              <p:cNvSpPr>
                <a:spLocks noChangeArrowheads="1"/>
              </p:cNvSpPr>
              <p:nvPr userDrawn="1"/>
            </p:nvSpPr>
            <p:spPr bwMode="ltGray">
              <a:xfrm rot="1308689">
                <a:off x="1086" y="340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8" name="Rectangle 52"/>
              <p:cNvSpPr>
                <a:spLocks noChangeArrowheads="1"/>
              </p:cNvSpPr>
              <p:nvPr userDrawn="1"/>
            </p:nvSpPr>
            <p:spPr bwMode="ltGray">
              <a:xfrm rot="1308689">
                <a:off x="1064" y="3425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69" name="Rectangle 53"/>
              <p:cNvSpPr>
                <a:spLocks noChangeArrowheads="1"/>
              </p:cNvSpPr>
              <p:nvPr userDrawn="1"/>
            </p:nvSpPr>
            <p:spPr bwMode="ltGray">
              <a:xfrm rot="469913">
                <a:off x="1172" y="3225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0" name="Rectangle 54"/>
              <p:cNvSpPr>
                <a:spLocks noChangeArrowheads="1"/>
              </p:cNvSpPr>
              <p:nvPr userDrawn="1"/>
            </p:nvSpPr>
            <p:spPr bwMode="ltGray">
              <a:xfrm rot="559869">
                <a:off x="1162" y="3250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1" name="Rectangle 55"/>
              <p:cNvSpPr>
                <a:spLocks noChangeArrowheads="1"/>
              </p:cNvSpPr>
              <p:nvPr userDrawn="1"/>
            </p:nvSpPr>
            <p:spPr bwMode="ltGray">
              <a:xfrm rot="734079">
                <a:off x="1154" y="327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2" name="Rectangle 56"/>
              <p:cNvSpPr>
                <a:spLocks noChangeArrowheads="1"/>
              </p:cNvSpPr>
              <p:nvPr userDrawn="1"/>
            </p:nvSpPr>
            <p:spPr bwMode="ltGray">
              <a:xfrm rot="734079">
                <a:off x="1141" y="330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3" name="Rectangle 57"/>
              <p:cNvSpPr>
                <a:spLocks noChangeArrowheads="1"/>
              </p:cNvSpPr>
              <p:nvPr userDrawn="1"/>
            </p:nvSpPr>
            <p:spPr bwMode="ltGray">
              <a:xfrm rot="-293905">
                <a:off x="1211" y="309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4" name="Rectangle 58"/>
              <p:cNvSpPr>
                <a:spLocks noChangeArrowheads="1"/>
              </p:cNvSpPr>
              <p:nvPr userDrawn="1"/>
            </p:nvSpPr>
            <p:spPr bwMode="ltGray">
              <a:xfrm rot="-8">
                <a:off x="1201" y="3122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5" name="Rectangle 59"/>
              <p:cNvSpPr>
                <a:spLocks noChangeArrowheads="1"/>
              </p:cNvSpPr>
              <p:nvPr userDrawn="1"/>
            </p:nvSpPr>
            <p:spPr bwMode="ltGray">
              <a:xfrm rot="-8">
                <a:off x="1200" y="3147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6" name="Rectangle 60"/>
              <p:cNvSpPr>
                <a:spLocks noChangeArrowheads="1"/>
              </p:cNvSpPr>
              <p:nvPr userDrawn="1"/>
            </p:nvSpPr>
            <p:spPr bwMode="ltGray">
              <a:xfrm rot="214188">
                <a:off x="1189" y="3173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7" name="Rectangle 61"/>
              <p:cNvSpPr>
                <a:spLocks noChangeArrowheads="1"/>
              </p:cNvSpPr>
              <p:nvPr userDrawn="1"/>
            </p:nvSpPr>
            <p:spPr bwMode="ltGray">
              <a:xfrm rot="-682388">
                <a:off x="1219" y="296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8" name="Rectangle 62"/>
              <p:cNvSpPr>
                <a:spLocks noChangeArrowheads="1"/>
              </p:cNvSpPr>
              <p:nvPr userDrawn="1"/>
            </p:nvSpPr>
            <p:spPr bwMode="ltGray">
              <a:xfrm rot="-480400">
                <a:off x="1220" y="2991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79" name="Rectangle 63"/>
              <p:cNvSpPr>
                <a:spLocks noChangeArrowheads="1"/>
              </p:cNvSpPr>
              <p:nvPr userDrawn="1"/>
            </p:nvSpPr>
            <p:spPr bwMode="ltGray">
              <a:xfrm rot="-480400">
                <a:off x="1220" y="301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0" name="Rectangle 64"/>
              <p:cNvSpPr>
                <a:spLocks noChangeArrowheads="1"/>
              </p:cNvSpPr>
              <p:nvPr userDrawn="1"/>
            </p:nvSpPr>
            <p:spPr bwMode="ltGray">
              <a:xfrm rot="-270546">
                <a:off x="1219" y="3041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1" name="Rectangle 65"/>
              <p:cNvSpPr>
                <a:spLocks noChangeArrowheads="1"/>
              </p:cNvSpPr>
              <p:nvPr userDrawn="1"/>
            </p:nvSpPr>
            <p:spPr bwMode="ltGray">
              <a:xfrm rot="-1132286">
                <a:off x="1207" y="2843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2" name="Rectangle 66"/>
              <p:cNvSpPr>
                <a:spLocks noChangeArrowheads="1"/>
              </p:cNvSpPr>
              <p:nvPr userDrawn="1"/>
            </p:nvSpPr>
            <p:spPr bwMode="ltGray">
              <a:xfrm rot="-969272">
                <a:off x="1213" y="286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3" name="Rectangle 67"/>
              <p:cNvSpPr>
                <a:spLocks noChangeArrowheads="1"/>
              </p:cNvSpPr>
              <p:nvPr userDrawn="1"/>
            </p:nvSpPr>
            <p:spPr bwMode="ltGray">
              <a:xfrm rot="-969272">
                <a:off x="1216" y="288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4" name="Rectangle 68"/>
              <p:cNvSpPr>
                <a:spLocks noChangeArrowheads="1"/>
              </p:cNvSpPr>
              <p:nvPr userDrawn="1"/>
            </p:nvSpPr>
            <p:spPr bwMode="ltGray">
              <a:xfrm rot="-806259">
                <a:off x="1219" y="291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5" name="Rectangle 69"/>
              <p:cNvSpPr>
                <a:spLocks noChangeArrowheads="1"/>
              </p:cNvSpPr>
              <p:nvPr userDrawn="1"/>
            </p:nvSpPr>
            <p:spPr bwMode="ltGray">
              <a:xfrm rot="-1543941">
                <a:off x="1165" y="272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6" name="Rectangle 70"/>
              <p:cNvSpPr>
                <a:spLocks noChangeArrowheads="1"/>
              </p:cNvSpPr>
              <p:nvPr userDrawn="1"/>
            </p:nvSpPr>
            <p:spPr bwMode="ltGray">
              <a:xfrm rot="-1341953">
                <a:off x="1176" y="2752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7" name="Rectangle 71"/>
              <p:cNvSpPr>
                <a:spLocks noChangeArrowheads="1"/>
              </p:cNvSpPr>
              <p:nvPr userDrawn="1"/>
            </p:nvSpPr>
            <p:spPr bwMode="ltGray">
              <a:xfrm rot="-1341953">
                <a:off x="1184" y="277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8" name="Rectangle 72"/>
              <p:cNvSpPr>
                <a:spLocks noChangeArrowheads="1"/>
              </p:cNvSpPr>
              <p:nvPr userDrawn="1"/>
            </p:nvSpPr>
            <p:spPr bwMode="ltGray">
              <a:xfrm rot="-1341953">
                <a:off x="1194" y="279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89" name="Rectangle 73"/>
              <p:cNvSpPr>
                <a:spLocks noChangeArrowheads="1"/>
              </p:cNvSpPr>
              <p:nvPr userDrawn="1"/>
            </p:nvSpPr>
            <p:spPr bwMode="ltGray">
              <a:xfrm rot="-1928746">
                <a:off x="1101" y="262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0" name="Rectangle 74"/>
              <p:cNvSpPr>
                <a:spLocks noChangeArrowheads="1"/>
              </p:cNvSpPr>
              <p:nvPr userDrawn="1"/>
            </p:nvSpPr>
            <p:spPr bwMode="ltGray">
              <a:xfrm rot="-1844175">
                <a:off x="1114" y="2645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1" name="Rectangle 75"/>
              <p:cNvSpPr>
                <a:spLocks noChangeArrowheads="1"/>
              </p:cNvSpPr>
              <p:nvPr userDrawn="1"/>
            </p:nvSpPr>
            <p:spPr bwMode="ltGray">
              <a:xfrm rot="-1752383">
                <a:off x="1129" y="266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2" name="Rectangle 76"/>
              <p:cNvSpPr>
                <a:spLocks noChangeArrowheads="1"/>
              </p:cNvSpPr>
              <p:nvPr userDrawn="1"/>
            </p:nvSpPr>
            <p:spPr bwMode="ltGray">
              <a:xfrm rot="-1752383">
                <a:off x="1142" y="268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3" name="Rectangle 77"/>
              <p:cNvSpPr>
                <a:spLocks noChangeArrowheads="1"/>
              </p:cNvSpPr>
              <p:nvPr userDrawn="1"/>
            </p:nvSpPr>
            <p:spPr bwMode="ltGray">
              <a:xfrm rot="-2466736">
                <a:off x="1014" y="2538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4" name="Rectangle 78"/>
              <p:cNvSpPr>
                <a:spLocks noChangeArrowheads="1"/>
              </p:cNvSpPr>
              <p:nvPr userDrawn="1"/>
            </p:nvSpPr>
            <p:spPr bwMode="ltGray">
              <a:xfrm rot="-2466736">
                <a:off x="1035" y="255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5" name="Rectangle 79"/>
              <p:cNvSpPr>
                <a:spLocks noChangeArrowheads="1"/>
              </p:cNvSpPr>
              <p:nvPr userDrawn="1"/>
            </p:nvSpPr>
            <p:spPr bwMode="ltGray">
              <a:xfrm rot="-2466736">
                <a:off x="1050" y="2574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6" name="Rectangle 80"/>
              <p:cNvSpPr>
                <a:spLocks noChangeArrowheads="1"/>
              </p:cNvSpPr>
              <p:nvPr userDrawn="1"/>
            </p:nvSpPr>
            <p:spPr bwMode="ltGray">
              <a:xfrm rot="-2342866">
                <a:off x="1068" y="2590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7" name="Freeform 81"/>
              <p:cNvSpPr>
                <a:spLocks/>
              </p:cNvSpPr>
              <p:nvPr userDrawn="1"/>
            </p:nvSpPr>
            <p:spPr bwMode="ltGray">
              <a:xfrm>
                <a:off x="486" y="2563"/>
                <a:ext cx="180" cy="151"/>
              </a:xfrm>
              <a:custGeom>
                <a:avLst/>
                <a:gdLst>
                  <a:gd name="T0" fmla="*/ 0 w 180"/>
                  <a:gd name="T1" fmla="*/ 144 h 151"/>
                  <a:gd name="T2" fmla="*/ 28 w 180"/>
                  <a:gd name="T3" fmla="*/ 147 h 151"/>
                  <a:gd name="T4" fmla="*/ 64 w 180"/>
                  <a:gd name="T5" fmla="*/ 46 h 151"/>
                  <a:gd name="T6" fmla="*/ 94 w 180"/>
                  <a:gd name="T7" fmla="*/ 151 h 151"/>
                  <a:gd name="T8" fmla="*/ 129 w 180"/>
                  <a:gd name="T9" fmla="*/ 151 h 151"/>
                  <a:gd name="T10" fmla="*/ 180 w 180"/>
                  <a:gd name="T11" fmla="*/ 9 h 151"/>
                  <a:gd name="T12" fmla="*/ 148 w 180"/>
                  <a:gd name="T13" fmla="*/ 10 h 151"/>
                  <a:gd name="T14" fmla="*/ 112 w 180"/>
                  <a:gd name="T15" fmla="*/ 112 h 151"/>
                  <a:gd name="T16" fmla="*/ 79 w 180"/>
                  <a:gd name="T17" fmla="*/ 0 h 151"/>
                  <a:gd name="T18" fmla="*/ 48 w 180"/>
                  <a:gd name="T19" fmla="*/ 0 h 151"/>
                  <a:gd name="T20" fmla="*/ 0 w 180"/>
                  <a:gd name="T21" fmla="*/ 144 h 151"/>
                  <a:gd name="T22" fmla="*/ 0 60000 65536"/>
                  <a:gd name="T23" fmla="*/ 0 60000 65536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</a:gdLst>
                <a:ahLst/>
                <a:cxnLst>
                  <a:cxn ang="T22">
                    <a:pos x="T0" y="T1"/>
                  </a:cxn>
                  <a:cxn ang="T23">
                    <a:pos x="T2" y="T3"/>
                  </a:cxn>
                  <a:cxn ang="T24">
                    <a:pos x="T4" y="T5"/>
                  </a:cxn>
                  <a:cxn ang="T25">
                    <a:pos x="T6" y="T7"/>
                  </a:cxn>
                  <a:cxn ang="T26">
                    <a:pos x="T8" y="T9"/>
                  </a:cxn>
                  <a:cxn ang="T27">
                    <a:pos x="T10" y="T11"/>
                  </a:cxn>
                  <a:cxn ang="T28">
                    <a:pos x="T12" y="T13"/>
                  </a:cxn>
                  <a:cxn ang="T29">
                    <a:pos x="T14" y="T15"/>
                  </a:cxn>
                  <a:cxn ang="T30">
                    <a:pos x="T16" y="T17"/>
                  </a:cxn>
                  <a:cxn ang="T31">
                    <a:pos x="T18" y="T19"/>
                  </a:cxn>
                  <a:cxn ang="T32">
                    <a:pos x="T20" y="T21"/>
                  </a:cxn>
                </a:cxnLst>
                <a:rect l="0" t="0" r="r" b="b"/>
                <a:pathLst>
                  <a:path w="180" h="151">
                    <a:moveTo>
                      <a:pt x="0" y="144"/>
                    </a:moveTo>
                    <a:lnTo>
                      <a:pt x="28" y="147"/>
                    </a:lnTo>
                    <a:lnTo>
                      <a:pt x="64" y="46"/>
                    </a:lnTo>
                    <a:lnTo>
                      <a:pt x="94" y="151"/>
                    </a:lnTo>
                    <a:lnTo>
                      <a:pt x="129" y="151"/>
                    </a:lnTo>
                    <a:lnTo>
                      <a:pt x="180" y="9"/>
                    </a:lnTo>
                    <a:lnTo>
                      <a:pt x="148" y="10"/>
                    </a:lnTo>
                    <a:lnTo>
                      <a:pt x="112" y="112"/>
                    </a:lnTo>
                    <a:lnTo>
                      <a:pt x="79" y="0"/>
                    </a:lnTo>
                    <a:lnTo>
                      <a:pt x="48" y="0"/>
                    </a:lnTo>
                    <a:lnTo>
                      <a:pt x="0" y="144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098" name="Rectangle 82"/>
              <p:cNvSpPr>
                <a:spLocks noChangeArrowheads="1"/>
              </p:cNvSpPr>
              <p:nvPr userDrawn="1"/>
            </p:nvSpPr>
            <p:spPr bwMode="ltGray">
              <a:xfrm rot="6575641">
                <a:off x="-217" y="3138"/>
                <a:ext cx="122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099" name="Rectangle 83"/>
              <p:cNvSpPr>
                <a:spLocks noChangeArrowheads="1"/>
              </p:cNvSpPr>
              <p:nvPr userDrawn="1"/>
            </p:nvSpPr>
            <p:spPr bwMode="ltGray">
              <a:xfrm rot="238799">
                <a:off x="4" y="3146"/>
                <a:ext cx="103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0" name="Rectangle 84"/>
              <p:cNvSpPr>
                <a:spLocks noChangeArrowheads="1"/>
              </p:cNvSpPr>
              <p:nvPr userDrawn="1"/>
            </p:nvSpPr>
            <p:spPr bwMode="ltGray">
              <a:xfrm rot="-2957028">
                <a:off x="907" y="2472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1" name="Rectangle 85"/>
              <p:cNvSpPr>
                <a:spLocks noChangeArrowheads="1"/>
              </p:cNvSpPr>
              <p:nvPr userDrawn="1"/>
            </p:nvSpPr>
            <p:spPr bwMode="ltGray">
              <a:xfrm rot="-2957028">
                <a:off x="930" y="2486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2" name="Rectangle 86"/>
              <p:cNvSpPr>
                <a:spLocks noChangeArrowheads="1"/>
              </p:cNvSpPr>
              <p:nvPr userDrawn="1"/>
            </p:nvSpPr>
            <p:spPr bwMode="ltGray">
              <a:xfrm rot="-2957028">
                <a:off x="954" y="2497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3" name="Rectangle 87"/>
              <p:cNvSpPr>
                <a:spLocks noChangeArrowheads="1"/>
              </p:cNvSpPr>
              <p:nvPr userDrawn="1"/>
            </p:nvSpPr>
            <p:spPr bwMode="ltGray">
              <a:xfrm rot="-2661033">
                <a:off x="974" y="2509"/>
                <a:ext cx="86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4" name="Rectangle 88"/>
              <p:cNvSpPr>
                <a:spLocks noChangeArrowheads="1"/>
              </p:cNvSpPr>
              <p:nvPr userDrawn="1"/>
            </p:nvSpPr>
            <p:spPr bwMode="ltGray">
              <a:xfrm rot="-3638503">
                <a:off x="788" y="242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5" name="Rectangle 89"/>
              <p:cNvSpPr>
                <a:spLocks noChangeArrowheads="1"/>
              </p:cNvSpPr>
              <p:nvPr userDrawn="1"/>
            </p:nvSpPr>
            <p:spPr bwMode="ltGray">
              <a:xfrm rot="-3638503">
                <a:off x="815" y="2434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6" name="Rectangle 90"/>
              <p:cNvSpPr>
                <a:spLocks noChangeArrowheads="1"/>
              </p:cNvSpPr>
              <p:nvPr userDrawn="1"/>
            </p:nvSpPr>
            <p:spPr bwMode="ltGray">
              <a:xfrm rot="-3514633">
                <a:off x="837" y="2440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7" name="Rectangle 91"/>
              <p:cNvSpPr>
                <a:spLocks noChangeArrowheads="1"/>
              </p:cNvSpPr>
              <p:nvPr userDrawn="1"/>
            </p:nvSpPr>
            <p:spPr bwMode="ltGray">
              <a:xfrm rot="-3220799">
                <a:off x="862" y="2452"/>
                <a:ext cx="8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8" name="Rectangle 92"/>
              <p:cNvSpPr>
                <a:spLocks noChangeArrowheads="1"/>
              </p:cNvSpPr>
              <p:nvPr userDrawn="1"/>
            </p:nvSpPr>
            <p:spPr bwMode="ltGray">
              <a:xfrm rot="-4338250">
                <a:off x="649" y="239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09" name="Rectangle 93"/>
              <p:cNvSpPr>
                <a:spLocks noChangeArrowheads="1"/>
              </p:cNvSpPr>
              <p:nvPr userDrawn="1"/>
            </p:nvSpPr>
            <p:spPr bwMode="ltGray">
              <a:xfrm rot="-4250359">
                <a:off x="677" y="2402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0" name="Rectangle 94"/>
              <p:cNvSpPr>
                <a:spLocks noChangeArrowheads="1"/>
              </p:cNvSpPr>
              <p:nvPr userDrawn="1"/>
            </p:nvSpPr>
            <p:spPr bwMode="ltGray">
              <a:xfrm rot="-4250359">
                <a:off x="708" y="2406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1" name="Rectangle 95"/>
              <p:cNvSpPr>
                <a:spLocks noChangeArrowheads="1"/>
              </p:cNvSpPr>
              <p:nvPr userDrawn="1"/>
            </p:nvSpPr>
            <p:spPr bwMode="ltGray">
              <a:xfrm rot="-3989246">
                <a:off x="738" y="241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2" name="Rectangle 96"/>
              <p:cNvSpPr>
                <a:spLocks noChangeArrowheads="1"/>
              </p:cNvSpPr>
              <p:nvPr userDrawn="1"/>
            </p:nvSpPr>
            <p:spPr bwMode="ltGray">
              <a:xfrm rot="-4862215">
                <a:off x="503" y="239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3" name="Rectangle 97"/>
              <p:cNvSpPr>
                <a:spLocks noChangeArrowheads="1"/>
              </p:cNvSpPr>
              <p:nvPr userDrawn="1"/>
            </p:nvSpPr>
            <p:spPr bwMode="ltGray">
              <a:xfrm rot="-4673370">
                <a:off x="534" y="2392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4" name="Rectangle 98"/>
              <p:cNvSpPr>
                <a:spLocks noChangeArrowheads="1"/>
              </p:cNvSpPr>
              <p:nvPr userDrawn="1"/>
            </p:nvSpPr>
            <p:spPr bwMode="ltGray">
              <a:xfrm rot="-4646721">
                <a:off x="563" y="239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5" name="Rectangle 99"/>
              <p:cNvSpPr>
                <a:spLocks noChangeArrowheads="1"/>
              </p:cNvSpPr>
              <p:nvPr userDrawn="1"/>
            </p:nvSpPr>
            <p:spPr bwMode="ltGray">
              <a:xfrm rot="-4580623">
                <a:off x="595" y="2390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6" name="Rectangle 100"/>
              <p:cNvSpPr>
                <a:spLocks noChangeArrowheads="1"/>
              </p:cNvSpPr>
              <p:nvPr userDrawn="1"/>
            </p:nvSpPr>
            <p:spPr bwMode="ltGray">
              <a:xfrm rot="-5195129">
                <a:off x="355" y="241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7" name="Rectangle 101"/>
              <p:cNvSpPr>
                <a:spLocks noChangeArrowheads="1"/>
              </p:cNvSpPr>
              <p:nvPr userDrawn="1"/>
            </p:nvSpPr>
            <p:spPr bwMode="ltGray">
              <a:xfrm rot="-5360484">
                <a:off x="385" y="2408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8" name="Rectangle 102"/>
              <p:cNvSpPr>
                <a:spLocks noChangeArrowheads="1"/>
              </p:cNvSpPr>
              <p:nvPr userDrawn="1"/>
            </p:nvSpPr>
            <p:spPr bwMode="ltGray">
              <a:xfrm rot="-5288939">
                <a:off x="419" y="2404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19" name="Rectangle 103"/>
              <p:cNvSpPr>
                <a:spLocks noChangeArrowheads="1"/>
              </p:cNvSpPr>
              <p:nvPr userDrawn="1"/>
            </p:nvSpPr>
            <p:spPr bwMode="ltGray">
              <a:xfrm rot="-5164854">
                <a:off x="449" y="2400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0" name="Rectangle 104"/>
              <p:cNvSpPr>
                <a:spLocks noChangeArrowheads="1"/>
              </p:cNvSpPr>
              <p:nvPr userDrawn="1"/>
            </p:nvSpPr>
            <p:spPr bwMode="ltGray">
              <a:xfrm rot="-6132163">
                <a:off x="206" y="245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1" name="Rectangle 105"/>
              <p:cNvSpPr>
                <a:spLocks noChangeArrowheads="1"/>
              </p:cNvSpPr>
              <p:nvPr userDrawn="1"/>
            </p:nvSpPr>
            <p:spPr bwMode="ltGray">
              <a:xfrm rot="-6220433">
                <a:off x="237" y="24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2" name="Rectangle 106"/>
              <p:cNvSpPr>
                <a:spLocks noChangeArrowheads="1"/>
              </p:cNvSpPr>
              <p:nvPr userDrawn="1"/>
            </p:nvSpPr>
            <p:spPr bwMode="ltGray">
              <a:xfrm rot="-6110943">
                <a:off x="266" y="243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3" name="Rectangle 107"/>
              <p:cNvSpPr>
                <a:spLocks noChangeArrowheads="1"/>
              </p:cNvSpPr>
              <p:nvPr userDrawn="1"/>
            </p:nvSpPr>
            <p:spPr bwMode="ltGray">
              <a:xfrm rot="-5919570">
                <a:off x="293" y="2426"/>
                <a:ext cx="69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4" name="Rectangle 108"/>
              <p:cNvSpPr>
                <a:spLocks noChangeArrowheads="1"/>
              </p:cNvSpPr>
              <p:nvPr userDrawn="1"/>
            </p:nvSpPr>
            <p:spPr bwMode="ltGray">
              <a:xfrm rot="-7376291">
                <a:off x="6" y="254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5" name="Rectangle 109"/>
              <p:cNvSpPr>
                <a:spLocks noChangeArrowheads="1"/>
              </p:cNvSpPr>
              <p:nvPr userDrawn="1"/>
            </p:nvSpPr>
            <p:spPr bwMode="ltGray">
              <a:xfrm rot="-7168347">
                <a:off x="65" y="2516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6" name="Rectangle 110"/>
              <p:cNvSpPr>
                <a:spLocks noChangeArrowheads="1"/>
              </p:cNvSpPr>
              <p:nvPr userDrawn="1"/>
            </p:nvSpPr>
            <p:spPr bwMode="ltGray">
              <a:xfrm rot="-6802416">
                <a:off x="92" y="250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7" name="Rectangle 111"/>
              <p:cNvSpPr>
                <a:spLocks noChangeArrowheads="1"/>
              </p:cNvSpPr>
              <p:nvPr userDrawn="1"/>
            </p:nvSpPr>
            <p:spPr bwMode="ltGray">
              <a:xfrm rot="-6802416">
                <a:off x="119" y="2492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8" name="Rectangle 112"/>
              <p:cNvSpPr>
                <a:spLocks noChangeArrowheads="1"/>
              </p:cNvSpPr>
              <p:nvPr userDrawn="1"/>
            </p:nvSpPr>
            <p:spPr bwMode="ltGray">
              <a:xfrm rot="-6457704">
                <a:off x="150" y="2478"/>
                <a:ext cx="6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29" name="Rectangle 113"/>
              <p:cNvSpPr>
                <a:spLocks noChangeArrowheads="1"/>
              </p:cNvSpPr>
              <p:nvPr userDrawn="1"/>
            </p:nvSpPr>
            <p:spPr bwMode="ltGray">
              <a:xfrm rot="-1876771">
                <a:off x="0" y="3363"/>
                <a:ext cx="7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0" name="Rectangle 114"/>
              <p:cNvSpPr>
                <a:spLocks noChangeArrowheads="1"/>
              </p:cNvSpPr>
              <p:nvPr userDrawn="1"/>
            </p:nvSpPr>
            <p:spPr bwMode="ltGray">
              <a:xfrm rot="3283992">
                <a:off x="511" y="3478"/>
                <a:ext cx="24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1" name="Rectangle 115"/>
              <p:cNvSpPr>
                <a:spLocks noChangeArrowheads="1"/>
              </p:cNvSpPr>
              <p:nvPr userDrawn="1"/>
            </p:nvSpPr>
            <p:spPr bwMode="ltGray">
              <a:xfrm rot="3283992">
                <a:off x="35" y="2798"/>
                <a:ext cx="24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2" name="Rectangle 116"/>
              <p:cNvSpPr>
                <a:spLocks noChangeArrowheads="1"/>
              </p:cNvSpPr>
              <p:nvPr userDrawn="1"/>
            </p:nvSpPr>
            <p:spPr bwMode="ltGray">
              <a:xfrm rot="-1876771">
                <a:off x="700" y="2851"/>
                <a:ext cx="31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3" name="Rectangle 117"/>
              <p:cNvSpPr>
                <a:spLocks noChangeArrowheads="1"/>
              </p:cNvSpPr>
              <p:nvPr userDrawn="1"/>
            </p:nvSpPr>
            <p:spPr bwMode="ltGray">
              <a:xfrm rot="5908516">
                <a:off x="200" y="3915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4" name="Rectangle 118"/>
              <p:cNvSpPr>
                <a:spLocks noChangeArrowheads="1"/>
              </p:cNvSpPr>
              <p:nvPr userDrawn="1"/>
            </p:nvSpPr>
            <p:spPr bwMode="ltGray">
              <a:xfrm rot="6683973">
                <a:off x="45" y="3915"/>
                <a:ext cx="144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5" name="Rectangle 119"/>
              <p:cNvSpPr>
                <a:spLocks noChangeArrowheads="1"/>
              </p:cNvSpPr>
              <p:nvPr userDrawn="1"/>
            </p:nvSpPr>
            <p:spPr bwMode="ltGray">
              <a:xfrm rot="5245609">
                <a:off x="361" y="3893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6" name="Rectangle 120"/>
              <p:cNvSpPr>
                <a:spLocks noChangeArrowheads="1"/>
              </p:cNvSpPr>
              <p:nvPr userDrawn="1"/>
            </p:nvSpPr>
            <p:spPr bwMode="ltGray">
              <a:xfrm rot="4500520">
                <a:off x="522" y="3847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7" name="Rectangle 121"/>
              <p:cNvSpPr>
                <a:spLocks noChangeArrowheads="1"/>
              </p:cNvSpPr>
              <p:nvPr userDrawn="1"/>
            </p:nvSpPr>
            <p:spPr bwMode="ltGray">
              <a:xfrm rot="3805227">
                <a:off x="670" y="3778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8" name="Rectangle 122"/>
              <p:cNvSpPr>
                <a:spLocks noChangeArrowheads="1"/>
              </p:cNvSpPr>
              <p:nvPr userDrawn="1"/>
            </p:nvSpPr>
            <p:spPr bwMode="ltGray">
              <a:xfrm rot="3060138">
                <a:off x="813" y="3688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39" name="Rectangle 123"/>
              <p:cNvSpPr>
                <a:spLocks noChangeArrowheads="1"/>
              </p:cNvSpPr>
              <p:nvPr userDrawn="1"/>
            </p:nvSpPr>
            <p:spPr bwMode="ltGray">
              <a:xfrm rot="2090281">
                <a:off x="938" y="3582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0" name="Rectangle 124"/>
              <p:cNvSpPr>
                <a:spLocks noChangeArrowheads="1"/>
              </p:cNvSpPr>
              <p:nvPr userDrawn="1"/>
            </p:nvSpPr>
            <p:spPr bwMode="ltGray">
              <a:xfrm rot="-7168347">
                <a:off x="-18" y="2506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1" name="Rectangle 125"/>
              <p:cNvSpPr>
                <a:spLocks noChangeArrowheads="1"/>
              </p:cNvSpPr>
              <p:nvPr userDrawn="1"/>
            </p:nvSpPr>
            <p:spPr bwMode="ltGray">
              <a:xfrm rot="-6406501">
                <a:off x="136" y="2433"/>
                <a:ext cx="132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2" name="Rectangle 126"/>
              <p:cNvSpPr>
                <a:spLocks noChangeArrowheads="1"/>
              </p:cNvSpPr>
              <p:nvPr userDrawn="1"/>
            </p:nvSpPr>
            <p:spPr bwMode="ltGray">
              <a:xfrm rot="-4970620">
                <a:off x="447" y="2364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3" name="Rectangle 127"/>
              <p:cNvSpPr>
                <a:spLocks noChangeArrowheads="1"/>
              </p:cNvSpPr>
              <p:nvPr userDrawn="1"/>
            </p:nvSpPr>
            <p:spPr bwMode="ltGray">
              <a:xfrm rot="-4298502">
                <a:off x="597" y="2360"/>
                <a:ext cx="150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4" name="Rectangle 128"/>
              <p:cNvSpPr>
                <a:spLocks noChangeArrowheads="1"/>
              </p:cNvSpPr>
              <p:nvPr userDrawn="1"/>
            </p:nvSpPr>
            <p:spPr bwMode="ltGray">
              <a:xfrm rot="-3676305">
                <a:off x="739" y="2386"/>
                <a:ext cx="155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5" name="Rectangle 129"/>
              <p:cNvSpPr>
                <a:spLocks noChangeArrowheads="1"/>
              </p:cNvSpPr>
              <p:nvPr userDrawn="1"/>
            </p:nvSpPr>
            <p:spPr bwMode="ltGray">
              <a:xfrm rot="-3188616">
                <a:off x="869" y="2430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6" name="Rectangle 130"/>
              <p:cNvSpPr>
                <a:spLocks noChangeArrowheads="1"/>
              </p:cNvSpPr>
              <p:nvPr userDrawn="1"/>
            </p:nvSpPr>
            <p:spPr bwMode="ltGray">
              <a:xfrm rot="-2610246">
                <a:off x="984" y="2497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7" name="Rectangle 131"/>
              <p:cNvSpPr>
                <a:spLocks noChangeArrowheads="1"/>
              </p:cNvSpPr>
              <p:nvPr userDrawn="1"/>
            </p:nvSpPr>
            <p:spPr bwMode="ltGray">
              <a:xfrm rot="-2190008">
                <a:off x="1075" y="2585"/>
                <a:ext cx="173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8" name="Rectangle 132"/>
              <p:cNvSpPr>
                <a:spLocks noChangeArrowheads="1"/>
              </p:cNvSpPr>
              <p:nvPr userDrawn="1"/>
            </p:nvSpPr>
            <p:spPr bwMode="ltGray">
              <a:xfrm rot="-1728558">
                <a:off x="1147" y="2688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49" name="Rectangle 133"/>
              <p:cNvSpPr>
                <a:spLocks noChangeArrowheads="1"/>
              </p:cNvSpPr>
              <p:nvPr userDrawn="1"/>
            </p:nvSpPr>
            <p:spPr bwMode="ltGray">
              <a:xfrm rot="-1172118">
                <a:off x="1198" y="2805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50" name="Rectangle 134"/>
              <p:cNvSpPr>
                <a:spLocks noChangeArrowheads="1"/>
              </p:cNvSpPr>
              <p:nvPr userDrawn="1"/>
            </p:nvSpPr>
            <p:spPr bwMode="ltGray">
              <a:xfrm rot="-753845">
                <a:off x="1218" y="2930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51" name="Rectangle 135"/>
              <p:cNvSpPr>
                <a:spLocks noChangeArrowheads="1"/>
              </p:cNvSpPr>
              <p:nvPr userDrawn="1"/>
            </p:nvSpPr>
            <p:spPr bwMode="ltGray">
              <a:xfrm rot="-287823">
                <a:off x="1213" y="3066"/>
                <a:ext cx="167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52" name="Rectangle 136"/>
              <p:cNvSpPr>
                <a:spLocks noChangeArrowheads="1"/>
              </p:cNvSpPr>
              <p:nvPr userDrawn="1"/>
            </p:nvSpPr>
            <p:spPr bwMode="ltGray">
              <a:xfrm rot="696741">
                <a:off x="1126" y="3337"/>
                <a:ext cx="150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53" name="Rectangle 137"/>
              <p:cNvSpPr>
                <a:spLocks noChangeArrowheads="1"/>
              </p:cNvSpPr>
              <p:nvPr userDrawn="1"/>
            </p:nvSpPr>
            <p:spPr bwMode="ltGray">
              <a:xfrm rot="1529990">
                <a:off x="1041" y="3465"/>
                <a:ext cx="140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54" name="Freeform 138"/>
              <p:cNvSpPr>
                <a:spLocks/>
              </p:cNvSpPr>
              <p:nvPr userDrawn="1"/>
            </p:nvSpPr>
            <p:spPr bwMode="ltGray">
              <a:xfrm>
                <a:off x="850" y="3136"/>
                <a:ext cx="204" cy="120"/>
              </a:xfrm>
              <a:custGeom>
                <a:avLst/>
                <a:gdLst>
                  <a:gd name="T0" fmla="*/ 168 w 204"/>
                  <a:gd name="T1" fmla="*/ 120 h 120"/>
                  <a:gd name="T2" fmla="*/ 204 w 204"/>
                  <a:gd name="T3" fmla="*/ 12 h 120"/>
                  <a:gd name="T4" fmla="*/ 42 w 204"/>
                  <a:gd name="T5" fmla="*/ 0 h 120"/>
                  <a:gd name="T6" fmla="*/ 0 w 204"/>
                  <a:gd name="T7" fmla="*/ 108 h 120"/>
                  <a:gd name="T8" fmla="*/ 30 w 204"/>
                  <a:gd name="T9" fmla="*/ 114 h 120"/>
                  <a:gd name="T10" fmla="*/ 60 w 204"/>
                  <a:gd name="T11" fmla="*/ 30 h 120"/>
                  <a:gd name="T12" fmla="*/ 102 w 204"/>
                  <a:gd name="T13" fmla="*/ 36 h 120"/>
                  <a:gd name="T14" fmla="*/ 78 w 204"/>
                  <a:gd name="T15" fmla="*/ 108 h 120"/>
                  <a:gd name="T16" fmla="*/ 102 w 204"/>
                  <a:gd name="T17" fmla="*/ 108 h 120"/>
                  <a:gd name="T18" fmla="*/ 132 w 204"/>
                  <a:gd name="T19" fmla="*/ 36 h 120"/>
                  <a:gd name="T20" fmla="*/ 162 w 204"/>
                  <a:gd name="T21" fmla="*/ 36 h 120"/>
                  <a:gd name="T22" fmla="*/ 138 w 204"/>
                  <a:gd name="T23" fmla="*/ 114 h 120"/>
                  <a:gd name="T24" fmla="*/ 168 w 204"/>
                  <a:gd name="T25" fmla="*/ 120 h 120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204" h="120">
                    <a:moveTo>
                      <a:pt x="168" y="120"/>
                    </a:moveTo>
                    <a:lnTo>
                      <a:pt x="204" y="12"/>
                    </a:lnTo>
                    <a:lnTo>
                      <a:pt x="42" y="0"/>
                    </a:lnTo>
                    <a:lnTo>
                      <a:pt x="0" y="108"/>
                    </a:lnTo>
                    <a:lnTo>
                      <a:pt x="30" y="114"/>
                    </a:lnTo>
                    <a:lnTo>
                      <a:pt x="60" y="30"/>
                    </a:lnTo>
                    <a:lnTo>
                      <a:pt x="102" y="36"/>
                    </a:lnTo>
                    <a:lnTo>
                      <a:pt x="78" y="108"/>
                    </a:lnTo>
                    <a:lnTo>
                      <a:pt x="102" y="108"/>
                    </a:lnTo>
                    <a:lnTo>
                      <a:pt x="132" y="36"/>
                    </a:lnTo>
                    <a:lnTo>
                      <a:pt x="162" y="36"/>
                    </a:lnTo>
                    <a:lnTo>
                      <a:pt x="138" y="114"/>
                    </a:lnTo>
                    <a:lnTo>
                      <a:pt x="168" y="12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55" name="Freeform 139"/>
              <p:cNvSpPr>
                <a:spLocks/>
              </p:cNvSpPr>
              <p:nvPr userDrawn="1"/>
            </p:nvSpPr>
            <p:spPr bwMode="ltGray">
              <a:xfrm>
                <a:off x="19" y="2722"/>
                <a:ext cx="90" cy="78"/>
              </a:xfrm>
              <a:custGeom>
                <a:avLst/>
                <a:gdLst>
                  <a:gd name="T0" fmla="*/ 66 w 90"/>
                  <a:gd name="T1" fmla="*/ 36 h 78"/>
                  <a:gd name="T2" fmla="*/ 66 w 90"/>
                  <a:gd name="T3" fmla="*/ 36 h 78"/>
                  <a:gd name="T4" fmla="*/ 18 w 90"/>
                  <a:gd name="T5" fmla="*/ 24 h 78"/>
                  <a:gd name="T6" fmla="*/ 0 w 90"/>
                  <a:gd name="T7" fmla="*/ 30 h 78"/>
                  <a:gd name="T8" fmla="*/ 36 w 90"/>
                  <a:gd name="T9" fmla="*/ 78 h 78"/>
                  <a:gd name="T10" fmla="*/ 48 w 90"/>
                  <a:gd name="T11" fmla="*/ 72 h 78"/>
                  <a:gd name="T12" fmla="*/ 24 w 90"/>
                  <a:gd name="T13" fmla="*/ 36 h 78"/>
                  <a:gd name="T14" fmla="*/ 24 w 90"/>
                  <a:gd name="T15" fmla="*/ 36 h 78"/>
                  <a:gd name="T16" fmla="*/ 72 w 90"/>
                  <a:gd name="T17" fmla="*/ 54 h 78"/>
                  <a:gd name="T18" fmla="*/ 90 w 90"/>
                  <a:gd name="T19" fmla="*/ 42 h 78"/>
                  <a:gd name="T20" fmla="*/ 54 w 90"/>
                  <a:gd name="T21" fmla="*/ 0 h 78"/>
                  <a:gd name="T22" fmla="*/ 42 w 90"/>
                  <a:gd name="T23" fmla="*/ 6 h 78"/>
                  <a:gd name="T24" fmla="*/ 66 w 90"/>
                  <a:gd name="T25" fmla="*/ 36 h 78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90" h="78">
                    <a:moveTo>
                      <a:pt x="66" y="36"/>
                    </a:moveTo>
                    <a:lnTo>
                      <a:pt x="66" y="36"/>
                    </a:lnTo>
                    <a:lnTo>
                      <a:pt x="18" y="24"/>
                    </a:lnTo>
                    <a:lnTo>
                      <a:pt x="0" y="30"/>
                    </a:lnTo>
                    <a:lnTo>
                      <a:pt x="36" y="78"/>
                    </a:lnTo>
                    <a:lnTo>
                      <a:pt x="48" y="72"/>
                    </a:lnTo>
                    <a:lnTo>
                      <a:pt x="24" y="36"/>
                    </a:lnTo>
                    <a:lnTo>
                      <a:pt x="72" y="54"/>
                    </a:lnTo>
                    <a:lnTo>
                      <a:pt x="90" y="42"/>
                    </a:lnTo>
                    <a:lnTo>
                      <a:pt x="54" y="0"/>
                    </a:lnTo>
                    <a:lnTo>
                      <a:pt x="42" y="6"/>
                    </a:lnTo>
                    <a:lnTo>
                      <a:pt x="66" y="36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56" name="Freeform 140"/>
              <p:cNvSpPr>
                <a:spLocks/>
              </p:cNvSpPr>
              <p:nvPr userDrawn="1"/>
            </p:nvSpPr>
            <p:spPr bwMode="ltGray">
              <a:xfrm>
                <a:off x="97" y="2651"/>
                <a:ext cx="101" cy="89"/>
              </a:xfrm>
              <a:custGeom>
                <a:avLst/>
                <a:gdLst>
                  <a:gd name="T0" fmla="*/ 54 w 101"/>
                  <a:gd name="T1" fmla="*/ 89 h 89"/>
                  <a:gd name="T2" fmla="*/ 65 w 101"/>
                  <a:gd name="T3" fmla="*/ 83 h 89"/>
                  <a:gd name="T4" fmla="*/ 48 w 101"/>
                  <a:gd name="T5" fmla="*/ 35 h 89"/>
                  <a:gd name="T6" fmla="*/ 89 w 101"/>
                  <a:gd name="T7" fmla="*/ 65 h 89"/>
                  <a:gd name="T8" fmla="*/ 101 w 101"/>
                  <a:gd name="T9" fmla="*/ 59 h 89"/>
                  <a:gd name="T10" fmla="*/ 83 w 101"/>
                  <a:gd name="T11" fmla="*/ 0 h 89"/>
                  <a:gd name="T12" fmla="*/ 71 w 101"/>
                  <a:gd name="T13" fmla="*/ 12 h 89"/>
                  <a:gd name="T14" fmla="*/ 83 w 101"/>
                  <a:gd name="T15" fmla="*/ 41 h 89"/>
                  <a:gd name="T16" fmla="*/ 48 w 101"/>
                  <a:gd name="T17" fmla="*/ 23 h 89"/>
                  <a:gd name="T18" fmla="*/ 36 w 101"/>
                  <a:gd name="T19" fmla="*/ 29 h 89"/>
                  <a:gd name="T20" fmla="*/ 45 w 101"/>
                  <a:gd name="T21" fmla="*/ 68 h 89"/>
                  <a:gd name="T22" fmla="*/ 18 w 101"/>
                  <a:gd name="T23" fmla="*/ 41 h 89"/>
                  <a:gd name="T24" fmla="*/ 0 w 101"/>
                  <a:gd name="T25" fmla="*/ 53 h 89"/>
                  <a:gd name="T26" fmla="*/ 54 w 101"/>
                  <a:gd name="T27" fmla="*/ 89 h 89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  <a:gd name="T39" fmla="*/ 0 60000 65536"/>
                  <a:gd name="T40" fmla="*/ 0 60000 65536"/>
                  <a:gd name="T41" fmla="*/ 0 60000 65536"/>
                </a:gdLst>
                <a:ahLst/>
                <a:cxnLst>
                  <a:cxn ang="T28">
                    <a:pos x="T0" y="T1"/>
                  </a:cxn>
                  <a:cxn ang="T29">
                    <a:pos x="T2" y="T3"/>
                  </a:cxn>
                  <a:cxn ang="T30">
                    <a:pos x="T4" y="T5"/>
                  </a:cxn>
                  <a:cxn ang="T31">
                    <a:pos x="T6" y="T7"/>
                  </a:cxn>
                  <a:cxn ang="T32">
                    <a:pos x="T8" y="T9"/>
                  </a:cxn>
                  <a:cxn ang="T33">
                    <a:pos x="T10" y="T11"/>
                  </a:cxn>
                  <a:cxn ang="T34">
                    <a:pos x="T12" y="T13"/>
                  </a:cxn>
                  <a:cxn ang="T35">
                    <a:pos x="T14" y="T15"/>
                  </a:cxn>
                  <a:cxn ang="T36">
                    <a:pos x="T16" y="T17"/>
                  </a:cxn>
                  <a:cxn ang="T37">
                    <a:pos x="T18" y="T19"/>
                  </a:cxn>
                  <a:cxn ang="T38">
                    <a:pos x="T20" y="T21"/>
                  </a:cxn>
                  <a:cxn ang="T39">
                    <a:pos x="T22" y="T23"/>
                  </a:cxn>
                  <a:cxn ang="T40">
                    <a:pos x="T24" y="T25"/>
                  </a:cxn>
                  <a:cxn ang="T41">
                    <a:pos x="T26" y="T27"/>
                  </a:cxn>
                </a:cxnLst>
                <a:rect l="0" t="0" r="r" b="b"/>
                <a:pathLst>
                  <a:path w="101" h="89">
                    <a:moveTo>
                      <a:pt x="54" y="89"/>
                    </a:moveTo>
                    <a:lnTo>
                      <a:pt x="65" y="83"/>
                    </a:lnTo>
                    <a:lnTo>
                      <a:pt x="48" y="35"/>
                    </a:lnTo>
                    <a:lnTo>
                      <a:pt x="89" y="65"/>
                    </a:lnTo>
                    <a:lnTo>
                      <a:pt x="101" y="59"/>
                    </a:lnTo>
                    <a:lnTo>
                      <a:pt x="83" y="0"/>
                    </a:lnTo>
                    <a:lnTo>
                      <a:pt x="71" y="12"/>
                    </a:lnTo>
                    <a:lnTo>
                      <a:pt x="83" y="41"/>
                    </a:lnTo>
                    <a:lnTo>
                      <a:pt x="48" y="23"/>
                    </a:lnTo>
                    <a:lnTo>
                      <a:pt x="36" y="29"/>
                    </a:lnTo>
                    <a:lnTo>
                      <a:pt x="45" y="68"/>
                    </a:lnTo>
                    <a:lnTo>
                      <a:pt x="18" y="41"/>
                    </a:lnTo>
                    <a:lnTo>
                      <a:pt x="0" y="53"/>
                    </a:lnTo>
                    <a:lnTo>
                      <a:pt x="54" y="89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57" name="Freeform 141"/>
              <p:cNvSpPr>
                <a:spLocks/>
              </p:cNvSpPr>
              <p:nvPr userDrawn="1"/>
            </p:nvSpPr>
            <p:spPr bwMode="ltGray">
              <a:xfrm>
                <a:off x="677" y="3502"/>
                <a:ext cx="83" cy="78"/>
              </a:xfrm>
              <a:custGeom>
                <a:avLst/>
                <a:gdLst>
                  <a:gd name="T0" fmla="*/ 36 w 83"/>
                  <a:gd name="T1" fmla="*/ 78 h 78"/>
                  <a:gd name="T2" fmla="*/ 83 w 83"/>
                  <a:gd name="T3" fmla="*/ 48 h 78"/>
                  <a:gd name="T4" fmla="*/ 54 w 83"/>
                  <a:gd name="T5" fmla="*/ 0 h 78"/>
                  <a:gd name="T6" fmla="*/ 0 w 83"/>
                  <a:gd name="T7" fmla="*/ 30 h 78"/>
                  <a:gd name="T8" fmla="*/ 6 w 83"/>
                  <a:gd name="T9" fmla="*/ 36 h 78"/>
                  <a:gd name="T10" fmla="*/ 42 w 83"/>
                  <a:gd name="T11" fmla="*/ 18 h 78"/>
                  <a:gd name="T12" fmla="*/ 54 w 83"/>
                  <a:gd name="T13" fmla="*/ 30 h 78"/>
                  <a:gd name="T14" fmla="*/ 24 w 83"/>
                  <a:gd name="T15" fmla="*/ 48 h 78"/>
                  <a:gd name="T16" fmla="*/ 30 w 83"/>
                  <a:gd name="T17" fmla="*/ 54 h 78"/>
                  <a:gd name="T18" fmla="*/ 60 w 83"/>
                  <a:gd name="T19" fmla="*/ 36 h 78"/>
                  <a:gd name="T20" fmla="*/ 66 w 83"/>
                  <a:gd name="T21" fmla="*/ 48 h 78"/>
                  <a:gd name="T22" fmla="*/ 30 w 83"/>
                  <a:gd name="T23" fmla="*/ 66 h 78"/>
                  <a:gd name="T24" fmla="*/ 36 w 83"/>
                  <a:gd name="T25" fmla="*/ 78 h 78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83" h="78">
                    <a:moveTo>
                      <a:pt x="36" y="78"/>
                    </a:moveTo>
                    <a:lnTo>
                      <a:pt x="83" y="48"/>
                    </a:lnTo>
                    <a:lnTo>
                      <a:pt x="54" y="0"/>
                    </a:lnTo>
                    <a:lnTo>
                      <a:pt x="0" y="30"/>
                    </a:lnTo>
                    <a:lnTo>
                      <a:pt x="6" y="36"/>
                    </a:lnTo>
                    <a:lnTo>
                      <a:pt x="42" y="18"/>
                    </a:lnTo>
                    <a:lnTo>
                      <a:pt x="54" y="30"/>
                    </a:lnTo>
                    <a:lnTo>
                      <a:pt x="24" y="48"/>
                    </a:lnTo>
                    <a:lnTo>
                      <a:pt x="30" y="54"/>
                    </a:lnTo>
                    <a:lnTo>
                      <a:pt x="60" y="36"/>
                    </a:lnTo>
                    <a:lnTo>
                      <a:pt x="66" y="48"/>
                    </a:lnTo>
                    <a:lnTo>
                      <a:pt x="30" y="66"/>
                    </a:lnTo>
                    <a:lnTo>
                      <a:pt x="36" y="78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58" name="Freeform 142"/>
              <p:cNvSpPr>
                <a:spLocks/>
              </p:cNvSpPr>
              <p:nvPr userDrawn="1"/>
            </p:nvSpPr>
            <p:spPr bwMode="ltGray">
              <a:xfrm>
                <a:off x="940" y="2782"/>
                <a:ext cx="90" cy="72"/>
              </a:xfrm>
              <a:custGeom>
                <a:avLst/>
                <a:gdLst>
                  <a:gd name="T0" fmla="*/ 90 w 90"/>
                  <a:gd name="T1" fmla="*/ 30 h 72"/>
                  <a:gd name="T2" fmla="*/ 66 w 90"/>
                  <a:gd name="T3" fmla="*/ 0 h 72"/>
                  <a:gd name="T4" fmla="*/ 0 w 90"/>
                  <a:gd name="T5" fmla="*/ 36 h 72"/>
                  <a:gd name="T6" fmla="*/ 24 w 90"/>
                  <a:gd name="T7" fmla="*/ 72 h 72"/>
                  <a:gd name="T8" fmla="*/ 36 w 90"/>
                  <a:gd name="T9" fmla="*/ 66 h 72"/>
                  <a:gd name="T10" fmla="*/ 18 w 90"/>
                  <a:gd name="T11" fmla="*/ 42 h 72"/>
                  <a:gd name="T12" fmla="*/ 36 w 90"/>
                  <a:gd name="T13" fmla="*/ 30 h 72"/>
                  <a:gd name="T14" fmla="*/ 54 w 90"/>
                  <a:gd name="T15" fmla="*/ 54 h 72"/>
                  <a:gd name="T16" fmla="*/ 60 w 90"/>
                  <a:gd name="T17" fmla="*/ 48 h 72"/>
                  <a:gd name="T18" fmla="*/ 48 w 90"/>
                  <a:gd name="T19" fmla="*/ 24 h 72"/>
                  <a:gd name="T20" fmla="*/ 60 w 90"/>
                  <a:gd name="T21" fmla="*/ 12 h 72"/>
                  <a:gd name="T22" fmla="*/ 78 w 90"/>
                  <a:gd name="T23" fmla="*/ 42 h 72"/>
                  <a:gd name="T24" fmla="*/ 90 w 90"/>
                  <a:gd name="T25" fmla="*/ 30 h 72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90" h="72">
                    <a:moveTo>
                      <a:pt x="90" y="30"/>
                    </a:moveTo>
                    <a:lnTo>
                      <a:pt x="66" y="0"/>
                    </a:lnTo>
                    <a:lnTo>
                      <a:pt x="0" y="36"/>
                    </a:lnTo>
                    <a:lnTo>
                      <a:pt x="24" y="72"/>
                    </a:lnTo>
                    <a:lnTo>
                      <a:pt x="36" y="66"/>
                    </a:lnTo>
                    <a:lnTo>
                      <a:pt x="18" y="42"/>
                    </a:lnTo>
                    <a:lnTo>
                      <a:pt x="36" y="30"/>
                    </a:lnTo>
                    <a:lnTo>
                      <a:pt x="54" y="54"/>
                    </a:lnTo>
                    <a:lnTo>
                      <a:pt x="60" y="48"/>
                    </a:lnTo>
                    <a:lnTo>
                      <a:pt x="48" y="24"/>
                    </a:lnTo>
                    <a:lnTo>
                      <a:pt x="60" y="12"/>
                    </a:lnTo>
                    <a:lnTo>
                      <a:pt x="78" y="42"/>
                    </a:lnTo>
                    <a:lnTo>
                      <a:pt x="90" y="3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59" name="Freeform 143"/>
              <p:cNvSpPr>
                <a:spLocks/>
              </p:cNvSpPr>
              <p:nvPr userDrawn="1"/>
            </p:nvSpPr>
            <p:spPr bwMode="ltGray">
              <a:xfrm>
                <a:off x="898" y="2716"/>
                <a:ext cx="90" cy="84"/>
              </a:xfrm>
              <a:custGeom>
                <a:avLst/>
                <a:gdLst>
                  <a:gd name="T0" fmla="*/ 42 w 90"/>
                  <a:gd name="T1" fmla="*/ 60 h 84"/>
                  <a:gd name="T2" fmla="*/ 42 w 90"/>
                  <a:gd name="T3" fmla="*/ 60 h 84"/>
                  <a:gd name="T4" fmla="*/ 72 w 90"/>
                  <a:gd name="T5" fmla="*/ 12 h 84"/>
                  <a:gd name="T6" fmla="*/ 66 w 90"/>
                  <a:gd name="T7" fmla="*/ 0 h 84"/>
                  <a:gd name="T8" fmla="*/ 0 w 90"/>
                  <a:gd name="T9" fmla="*/ 42 h 84"/>
                  <a:gd name="T10" fmla="*/ 6 w 90"/>
                  <a:gd name="T11" fmla="*/ 54 h 84"/>
                  <a:gd name="T12" fmla="*/ 54 w 90"/>
                  <a:gd name="T13" fmla="*/ 24 h 84"/>
                  <a:gd name="T14" fmla="*/ 54 w 90"/>
                  <a:gd name="T15" fmla="*/ 24 h 84"/>
                  <a:gd name="T16" fmla="*/ 18 w 90"/>
                  <a:gd name="T17" fmla="*/ 72 h 84"/>
                  <a:gd name="T18" fmla="*/ 24 w 90"/>
                  <a:gd name="T19" fmla="*/ 84 h 84"/>
                  <a:gd name="T20" fmla="*/ 90 w 90"/>
                  <a:gd name="T21" fmla="*/ 42 h 84"/>
                  <a:gd name="T22" fmla="*/ 84 w 90"/>
                  <a:gd name="T23" fmla="*/ 30 h 84"/>
                  <a:gd name="T24" fmla="*/ 42 w 90"/>
                  <a:gd name="T25" fmla="*/ 60 h 84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  <a:gd name="T36" fmla="*/ 0 60000 65536"/>
                  <a:gd name="T37" fmla="*/ 0 60000 65536"/>
                  <a:gd name="T38" fmla="*/ 0 60000 65536"/>
                </a:gdLst>
                <a:ahLst/>
                <a:cxnLst>
                  <a:cxn ang="T26">
                    <a:pos x="T0" y="T1"/>
                  </a:cxn>
                  <a:cxn ang="T27">
                    <a:pos x="T2" y="T3"/>
                  </a:cxn>
                  <a:cxn ang="T28">
                    <a:pos x="T4" y="T5"/>
                  </a:cxn>
                  <a:cxn ang="T29">
                    <a:pos x="T6" y="T7"/>
                  </a:cxn>
                  <a:cxn ang="T30">
                    <a:pos x="T8" y="T9"/>
                  </a:cxn>
                  <a:cxn ang="T31">
                    <a:pos x="T10" y="T11"/>
                  </a:cxn>
                  <a:cxn ang="T32">
                    <a:pos x="T12" y="T13"/>
                  </a:cxn>
                  <a:cxn ang="T33">
                    <a:pos x="T14" y="T15"/>
                  </a:cxn>
                  <a:cxn ang="T34">
                    <a:pos x="T16" y="T17"/>
                  </a:cxn>
                  <a:cxn ang="T35">
                    <a:pos x="T18" y="T19"/>
                  </a:cxn>
                  <a:cxn ang="T36">
                    <a:pos x="T20" y="T21"/>
                  </a:cxn>
                  <a:cxn ang="T37">
                    <a:pos x="T22" y="T23"/>
                  </a:cxn>
                  <a:cxn ang="T38">
                    <a:pos x="T24" y="T25"/>
                  </a:cxn>
                </a:cxnLst>
                <a:rect l="0" t="0" r="r" b="b"/>
                <a:pathLst>
                  <a:path w="90" h="84">
                    <a:moveTo>
                      <a:pt x="42" y="60"/>
                    </a:moveTo>
                    <a:lnTo>
                      <a:pt x="42" y="60"/>
                    </a:lnTo>
                    <a:lnTo>
                      <a:pt x="72" y="12"/>
                    </a:lnTo>
                    <a:lnTo>
                      <a:pt x="66" y="0"/>
                    </a:lnTo>
                    <a:lnTo>
                      <a:pt x="0" y="42"/>
                    </a:lnTo>
                    <a:lnTo>
                      <a:pt x="6" y="54"/>
                    </a:lnTo>
                    <a:lnTo>
                      <a:pt x="54" y="24"/>
                    </a:lnTo>
                    <a:lnTo>
                      <a:pt x="18" y="72"/>
                    </a:lnTo>
                    <a:lnTo>
                      <a:pt x="24" y="84"/>
                    </a:lnTo>
                    <a:lnTo>
                      <a:pt x="90" y="42"/>
                    </a:lnTo>
                    <a:lnTo>
                      <a:pt x="84" y="30"/>
                    </a:lnTo>
                    <a:lnTo>
                      <a:pt x="42" y="6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60" name="Freeform 144"/>
              <p:cNvSpPr>
                <a:spLocks/>
              </p:cNvSpPr>
              <p:nvPr userDrawn="1"/>
            </p:nvSpPr>
            <p:spPr bwMode="ltGray">
              <a:xfrm>
                <a:off x="7" y="3837"/>
                <a:ext cx="6" cy="12"/>
              </a:xfrm>
              <a:custGeom>
                <a:avLst/>
                <a:gdLst>
                  <a:gd name="T0" fmla="*/ 6 w 6"/>
                  <a:gd name="T1" fmla="*/ 0 h 12"/>
                  <a:gd name="T2" fmla="*/ 6 w 6"/>
                  <a:gd name="T3" fmla="*/ 0 h 12"/>
                  <a:gd name="T4" fmla="*/ 0 w 6"/>
                  <a:gd name="T5" fmla="*/ 0 h 12"/>
                  <a:gd name="T6" fmla="*/ 0 w 6"/>
                  <a:gd name="T7" fmla="*/ 0 h 12"/>
                  <a:gd name="T8" fmla="*/ 0 w 6"/>
                  <a:gd name="T9" fmla="*/ 12 h 12"/>
                  <a:gd name="T10" fmla="*/ 6 w 6"/>
                  <a:gd name="T11" fmla="*/ 0 h 12"/>
                  <a:gd name="T12" fmla="*/ 6 w 6"/>
                  <a:gd name="T13" fmla="*/ 0 h 12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6" h="12">
                    <a:moveTo>
                      <a:pt x="6" y="0"/>
                    </a:moveTo>
                    <a:lnTo>
                      <a:pt x="6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61" name="Freeform 145"/>
              <p:cNvSpPr>
                <a:spLocks/>
              </p:cNvSpPr>
              <p:nvPr userDrawn="1"/>
            </p:nvSpPr>
            <p:spPr bwMode="ltGray">
              <a:xfrm>
                <a:off x="7" y="2555"/>
                <a:ext cx="30" cy="48"/>
              </a:xfrm>
              <a:custGeom>
                <a:avLst/>
                <a:gdLst>
                  <a:gd name="T0" fmla="*/ 18 w 30"/>
                  <a:gd name="T1" fmla="*/ 48 h 48"/>
                  <a:gd name="T2" fmla="*/ 18 w 30"/>
                  <a:gd name="T3" fmla="*/ 48 h 48"/>
                  <a:gd name="T4" fmla="*/ 30 w 30"/>
                  <a:gd name="T5" fmla="*/ 42 h 48"/>
                  <a:gd name="T6" fmla="*/ 0 w 30"/>
                  <a:gd name="T7" fmla="*/ 0 h 48"/>
                  <a:gd name="T8" fmla="*/ 0 w 30"/>
                  <a:gd name="T9" fmla="*/ 24 h 48"/>
                  <a:gd name="T10" fmla="*/ 18 w 30"/>
                  <a:gd name="T11" fmla="*/ 48 h 48"/>
                  <a:gd name="T12" fmla="*/ 18 w 30"/>
                  <a:gd name="T13" fmla="*/ 48 h 48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30" h="48">
                    <a:moveTo>
                      <a:pt x="18" y="48"/>
                    </a:moveTo>
                    <a:lnTo>
                      <a:pt x="18" y="48"/>
                    </a:lnTo>
                    <a:lnTo>
                      <a:pt x="30" y="42"/>
                    </a:lnTo>
                    <a:lnTo>
                      <a:pt x="0" y="0"/>
                    </a:lnTo>
                    <a:lnTo>
                      <a:pt x="0" y="24"/>
                    </a:lnTo>
                    <a:lnTo>
                      <a:pt x="18" y="48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62" name="Freeform 146"/>
              <p:cNvSpPr>
                <a:spLocks/>
              </p:cNvSpPr>
              <p:nvPr userDrawn="1"/>
            </p:nvSpPr>
            <p:spPr bwMode="ltGray">
              <a:xfrm>
                <a:off x="7" y="3843"/>
                <a:ext cx="36" cy="66"/>
              </a:xfrm>
              <a:custGeom>
                <a:avLst/>
                <a:gdLst>
                  <a:gd name="T0" fmla="*/ 36 w 36"/>
                  <a:gd name="T1" fmla="*/ 0 h 66"/>
                  <a:gd name="T2" fmla="*/ 24 w 36"/>
                  <a:gd name="T3" fmla="*/ 0 h 66"/>
                  <a:gd name="T4" fmla="*/ 24 w 36"/>
                  <a:gd name="T5" fmla="*/ 0 h 66"/>
                  <a:gd name="T6" fmla="*/ 0 w 36"/>
                  <a:gd name="T7" fmla="*/ 36 h 66"/>
                  <a:gd name="T8" fmla="*/ 0 w 36"/>
                  <a:gd name="T9" fmla="*/ 66 h 66"/>
                  <a:gd name="T10" fmla="*/ 36 w 36"/>
                  <a:gd name="T11" fmla="*/ 0 h 66"/>
                  <a:gd name="T12" fmla="*/ 36 w 36"/>
                  <a:gd name="T13" fmla="*/ 0 h 66"/>
                  <a:gd name="T14" fmla="*/ 0 60000 65536"/>
                  <a:gd name="T15" fmla="*/ 0 60000 65536"/>
                  <a:gd name="T16" fmla="*/ 0 60000 65536"/>
                  <a:gd name="T17" fmla="*/ 0 60000 65536"/>
                  <a:gd name="T18" fmla="*/ 0 60000 65536"/>
                  <a:gd name="T19" fmla="*/ 0 60000 65536"/>
                  <a:gd name="T20" fmla="*/ 0 60000 65536"/>
                </a:gdLst>
                <a:ahLst/>
                <a:cxnLst>
                  <a:cxn ang="T14">
                    <a:pos x="T0" y="T1"/>
                  </a:cxn>
                  <a:cxn ang="T15">
                    <a:pos x="T2" y="T3"/>
                  </a:cxn>
                  <a:cxn ang="T16">
                    <a:pos x="T4" y="T5"/>
                  </a:cxn>
                  <a:cxn ang="T17">
                    <a:pos x="T6" y="T7"/>
                  </a:cxn>
                  <a:cxn ang="T18">
                    <a:pos x="T8" y="T9"/>
                  </a:cxn>
                  <a:cxn ang="T19">
                    <a:pos x="T10" y="T11"/>
                  </a:cxn>
                  <a:cxn ang="T20">
                    <a:pos x="T12" y="T13"/>
                  </a:cxn>
                </a:cxnLst>
                <a:rect l="0" t="0" r="r" b="b"/>
                <a:pathLst>
                  <a:path w="36" h="66">
                    <a:moveTo>
                      <a:pt x="36" y="0"/>
                    </a:moveTo>
                    <a:lnTo>
                      <a:pt x="24" y="0"/>
                    </a:lnTo>
                    <a:lnTo>
                      <a:pt x="0" y="36"/>
                    </a:lnTo>
                    <a:lnTo>
                      <a:pt x="0" y="66"/>
                    </a:lnTo>
                    <a:lnTo>
                      <a:pt x="36" y="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63" name="Rectangle 147"/>
              <p:cNvSpPr>
                <a:spLocks noChangeArrowheads="1"/>
              </p:cNvSpPr>
              <p:nvPr userDrawn="1"/>
            </p:nvSpPr>
            <p:spPr bwMode="ltGray">
              <a:xfrm rot="244926">
                <a:off x="1177" y="3201"/>
                <a:ext cx="161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64" name="Rectangle 148"/>
              <p:cNvSpPr>
                <a:spLocks noChangeArrowheads="1"/>
              </p:cNvSpPr>
              <p:nvPr userDrawn="1"/>
            </p:nvSpPr>
            <p:spPr bwMode="ltGray">
              <a:xfrm rot="-5598588">
                <a:off x="290" y="2386"/>
                <a:ext cx="138" cy="12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anchor="ctr"/>
              <a:lstStyle/>
              <a:p>
                <a:endParaRPr lang="nl-NL"/>
              </a:p>
            </p:txBody>
          </p:sp>
          <p:sp>
            <p:nvSpPr>
              <p:cNvPr id="1165" name="Freeform 149"/>
              <p:cNvSpPr>
                <a:spLocks/>
              </p:cNvSpPr>
              <p:nvPr userDrawn="1"/>
            </p:nvSpPr>
            <p:spPr bwMode="ltGray">
              <a:xfrm>
                <a:off x="139" y="3573"/>
                <a:ext cx="144" cy="154"/>
              </a:xfrm>
              <a:custGeom>
                <a:avLst/>
                <a:gdLst>
                  <a:gd name="T0" fmla="*/ 0 w 144"/>
                  <a:gd name="T1" fmla="*/ 102 h 154"/>
                  <a:gd name="T2" fmla="*/ 59 w 144"/>
                  <a:gd name="T3" fmla="*/ 154 h 154"/>
                  <a:gd name="T4" fmla="*/ 117 w 144"/>
                  <a:gd name="T5" fmla="*/ 120 h 154"/>
                  <a:gd name="T6" fmla="*/ 62 w 144"/>
                  <a:gd name="T7" fmla="*/ 55 h 154"/>
                  <a:gd name="T8" fmla="*/ 104 w 144"/>
                  <a:gd name="T9" fmla="*/ 34 h 154"/>
                  <a:gd name="T10" fmla="*/ 117 w 144"/>
                  <a:gd name="T11" fmla="*/ 53 h 154"/>
                  <a:gd name="T12" fmla="*/ 141 w 144"/>
                  <a:gd name="T13" fmla="*/ 47 h 154"/>
                  <a:gd name="T14" fmla="*/ 97 w 144"/>
                  <a:gd name="T15" fmla="*/ 2 h 154"/>
                  <a:gd name="T16" fmla="*/ 36 w 144"/>
                  <a:gd name="T17" fmla="*/ 33 h 154"/>
                  <a:gd name="T18" fmla="*/ 90 w 144"/>
                  <a:gd name="T19" fmla="*/ 107 h 154"/>
                  <a:gd name="T20" fmla="*/ 28 w 144"/>
                  <a:gd name="T21" fmla="*/ 101 h 154"/>
                  <a:gd name="T22" fmla="*/ 0 w 144"/>
                  <a:gd name="T23" fmla="*/ 102 h 154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</a:gdLst>
                <a:ahLst/>
                <a:cxnLst>
                  <a:cxn ang="T24">
                    <a:pos x="T0" y="T1"/>
                  </a:cxn>
                  <a:cxn ang="T25">
                    <a:pos x="T2" y="T3"/>
                  </a:cxn>
                  <a:cxn ang="T26">
                    <a:pos x="T4" y="T5"/>
                  </a:cxn>
                  <a:cxn ang="T27">
                    <a:pos x="T6" y="T7"/>
                  </a:cxn>
                  <a:cxn ang="T28">
                    <a:pos x="T8" y="T9"/>
                  </a:cxn>
                  <a:cxn ang="T29">
                    <a:pos x="T10" y="T11"/>
                  </a:cxn>
                  <a:cxn ang="T30">
                    <a:pos x="T12" y="T13"/>
                  </a:cxn>
                  <a:cxn ang="T31">
                    <a:pos x="T14" y="T15"/>
                  </a:cxn>
                  <a:cxn ang="T32">
                    <a:pos x="T16" y="T17"/>
                  </a:cxn>
                  <a:cxn ang="T33">
                    <a:pos x="T18" y="T19"/>
                  </a:cxn>
                  <a:cxn ang="T34">
                    <a:pos x="T20" y="T21"/>
                  </a:cxn>
                  <a:cxn ang="T35">
                    <a:pos x="T22" y="T23"/>
                  </a:cxn>
                </a:cxnLst>
                <a:rect l="0" t="0" r="r" b="b"/>
                <a:pathLst>
                  <a:path w="144" h="154">
                    <a:moveTo>
                      <a:pt x="0" y="102"/>
                    </a:moveTo>
                    <a:cubicBezTo>
                      <a:pt x="6" y="140"/>
                      <a:pt x="25" y="154"/>
                      <a:pt x="59" y="154"/>
                    </a:cubicBezTo>
                    <a:cubicBezTo>
                      <a:pt x="111" y="152"/>
                      <a:pt x="106" y="130"/>
                      <a:pt x="117" y="120"/>
                    </a:cubicBezTo>
                    <a:cubicBezTo>
                      <a:pt x="119" y="61"/>
                      <a:pt x="84" y="84"/>
                      <a:pt x="62" y="55"/>
                    </a:cubicBezTo>
                    <a:cubicBezTo>
                      <a:pt x="59" y="42"/>
                      <a:pt x="78" y="11"/>
                      <a:pt x="104" y="34"/>
                    </a:cubicBezTo>
                    <a:cubicBezTo>
                      <a:pt x="108" y="41"/>
                      <a:pt x="111" y="51"/>
                      <a:pt x="117" y="53"/>
                    </a:cubicBezTo>
                    <a:cubicBezTo>
                      <a:pt x="123" y="55"/>
                      <a:pt x="144" y="55"/>
                      <a:pt x="141" y="47"/>
                    </a:cubicBezTo>
                    <a:cubicBezTo>
                      <a:pt x="138" y="39"/>
                      <a:pt x="126" y="5"/>
                      <a:pt x="97" y="2"/>
                    </a:cubicBezTo>
                    <a:cubicBezTo>
                      <a:pt x="77" y="0"/>
                      <a:pt x="48" y="0"/>
                      <a:pt x="36" y="33"/>
                    </a:cubicBezTo>
                    <a:cubicBezTo>
                      <a:pt x="15" y="89"/>
                      <a:pt x="83" y="79"/>
                      <a:pt x="90" y="107"/>
                    </a:cubicBezTo>
                    <a:cubicBezTo>
                      <a:pt x="96" y="130"/>
                      <a:pt x="34" y="147"/>
                      <a:pt x="28" y="101"/>
                    </a:cubicBezTo>
                    <a:cubicBezTo>
                      <a:pt x="12" y="104"/>
                      <a:pt x="15" y="98"/>
                      <a:pt x="0" y="102"/>
                    </a:cubicBez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166" name="Freeform 150"/>
              <p:cNvSpPr>
                <a:spLocks/>
              </p:cNvSpPr>
              <p:nvPr userDrawn="1"/>
            </p:nvSpPr>
            <p:spPr bwMode="ltGray">
              <a:xfrm rot="-2857037">
                <a:off x="619" y="3550"/>
                <a:ext cx="68" cy="69"/>
              </a:xfrm>
              <a:custGeom>
                <a:avLst/>
                <a:gdLst>
                  <a:gd name="T0" fmla="*/ 0 w 144"/>
                  <a:gd name="T1" fmla="*/ 4 h 154"/>
                  <a:gd name="T2" fmla="*/ 3 w 144"/>
                  <a:gd name="T3" fmla="*/ 6 h 154"/>
                  <a:gd name="T4" fmla="*/ 6 w 144"/>
                  <a:gd name="T5" fmla="*/ 5 h 154"/>
                  <a:gd name="T6" fmla="*/ 3 w 144"/>
                  <a:gd name="T7" fmla="*/ 2 h 154"/>
                  <a:gd name="T8" fmla="*/ 5 w 144"/>
                  <a:gd name="T9" fmla="*/ 1 h 154"/>
                  <a:gd name="T10" fmla="*/ 6 w 144"/>
                  <a:gd name="T11" fmla="*/ 2 h 154"/>
                  <a:gd name="T12" fmla="*/ 7 w 144"/>
                  <a:gd name="T13" fmla="*/ 2 h 154"/>
                  <a:gd name="T14" fmla="*/ 5 w 144"/>
                  <a:gd name="T15" fmla="*/ 0 h 154"/>
                  <a:gd name="T16" fmla="*/ 2 w 144"/>
                  <a:gd name="T17" fmla="*/ 1 h 154"/>
                  <a:gd name="T18" fmla="*/ 4 w 144"/>
                  <a:gd name="T19" fmla="*/ 4 h 154"/>
                  <a:gd name="T20" fmla="*/ 1 w 144"/>
                  <a:gd name="T21" fmla="*/ 4 h 154"/>
                  <a:gd name="T22" fmla="*/ 0 w 144"/>
                  <a:gd name="T23" fmla="*/ 4 h 154"/>
                  <a:gd name="T24" fmla="*/ 0 60000 65536"/>
                  <a:gd name="T25" fmla="*/ 0 60000 65536"/>
                  <a:gd name="T26" fmla="*/ 0 60000 65536"/>
                  <a:gd name="T27" fmla="*/ 0 60000 65536"/>
                  <a:gd name="T28" fmla="*/ 0 60000 65536"/>
                  <a:gd name="T29" fmla="*/ 0 60000 65536"/>
                  <a:gd name="T30" fmla="*/ 0 60000 65536"/>
                  <a:gd name="T31" fmla="*/ 0 60000 65536"/>
                  <a:gd name="T32" fmla="*/ 0 60000 65536"/>
                  <a:gd name="T33" fmla="*/ 0 60000 65536"/>
                  <a:gd name="T34" fmla="*/ 0 60000 65536"/>
                  <a:gd name="T35" fmla="*/ 0 60000 65536"/>
                </a:gdLst>
                <a:ahLst/>
                <a:cxnLst>
                  <a:cxn ang="T24">
                    <a:pos x="T0" y="T1"/>
                  </a:cxn>
                  <a:cxn ang="T25">
                    <a:pos x="T2" y="T3"/>
                  </a:cxn>
                  <a:cxn ang="T26">
                    <a:pos x="T4" y="T5"/>
                  </a:cxn>
                  <a:cxn ang="T27">
                    <a:pos x="T6" y="T7"/>
                  </a:cxn>
                  <a:cxn ang="T28">
                    <a:pos x="T8" y="T9"/>
                  </a:cxn>
                  <a:cxn ang="T29">
                    <a:pos x="T10" y="T11"/>
                  </a:cxn>
                  <a:cxn ang="T30">
                    <a:pos x="T12" y="T13"/>
                  </a:cxn>
                  <a:cxn ang="T31">
                    <a:pos x="T14" y="T15"/>
                  </a:cxn>
                  <a:cxn ang="T32">
                    <a:pos x="T16" y="T17"/>
                  </a:cxn>
                  <a:cxn ang="T33">
                    <a:pos x="T18" y="T19"/>
                  </a:cxn>
                  <a:cxn ang="T34">
                    <a:pos x="T20" y="T21"/>
                  </a:cxn>
                  <a:cxn ang="T35">
                    <a:pos x="T22" y="T23"/>
                  </a:cxn>
                </a:cxnLst>
                <a:rect l="0" t="0" r="r" b="b"/>
                <a:pathLst>
                  <a:path w="144" h="154">
                    <a:moveTo>
                      <a:pt x="0" y="102"/>
                    </a:moveTo>
                    <a:cubicBezTo>
                      <a:pt x="6" y="140"/>
                      <a:pt x="25" y="154"/>
                      <a:pt x="59" y="154"/>
                    </a:cubicBezTo>
                    <a:cubicBezTo>
                      <a:pt x="111" y="152"/>
                      <a:pt x="106" y="130"/>
                      <a:pt x="117" y="120"/>
                    </a:cubicBezTo>
                    <a:cubicBezTo>
                      <a:pt x="113" y="47"/>
                      <a:pt x="84" y="84"/>
                      <a:pt x="62" y="55"/>
                    </a:cubicBezTo>
                    <a:cubicBezTo>
                      <a:pt x="59" y="42"/>
                      <a:pt x="78" y="11"/>
                      <a:pt x="104" y="34"/>
                    </a:cubicBezTo>
                    <a:cubicBezTo>
                      <a:pt x="108" y="41"/>
                      <a:pt x="111" y="51"/>
                      <a:pt x="117" y="53"/>
                    </a:cubicBezTo>
                    <a:cubicBezTo>
                      <a:pt x="123" y="55"/>
                      <a:pt x="144" y="55"/>
                      <a:pt x="141" y="47"/>
                    </a:cubicBezTo>
                    <a:cubicBezTo>
                      <a:pt x="138" y="39"/>
                      <a:pt x="126" y="5"/>
                      <a:pt x="97" y="2"/>
                    </a:cubicBezTo>
                    <a:cubicBezTo>
                      <a:pt x="77" y="0"/>
                      <a:pt x="48" y="0"/>
                      <a:pt x="36" y="33"/>
                    </a:cubicBezTo>
                    <a:cubicBezTo>
                      <a:pt x="15" y="89"/>
                      <a:pt x="83" y="79"/>
                      <a:pt x="90" y="107"/>
                    </a:cubicBezTo>
                    <a:cubicBezTo>
                      <a:pt x="96" y="130"/>
                      <a:pt x="34" y="147"/>
                      <a:pt x="28" y="101"/>
                    </a:cubicBezTo>
                    <a:cubicBezTo>
                      <a:pt x="12" y="104"/>
                      <a:pt x="15" y="98"/>
                      <a:pt x="0" y="102"/>
                    </a:cubicBez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nl-NL"/>
              </a:p>
            </p:txBody>
          </p:sp>
          <p:sp>
            <p:nvSpPr>
              <p:cNvPr id="139415" name="Freeform 151"/>
              <p:cNvSpPr>
                <a:spLocks/>
              </p:cNvSpPr>
              <p:nvPr userDrawn="1"/>
            </p:nvSpPr>
            <p:spPr bwMode="ltGray">
              <a:xfrm>
                <a:off x="235" y="2503"/>
                <a:ext cx="348" cy="127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287" y="582"/>
                  </a:cxn>
                  <a:cxn ang="0">
                    <a:pos x="348" y="1272"/>
                  </a:cxn>
                  <a:cxn ang="0">
                    <a:pos x="54" y="676"/>
                  </a:cxn>
                  <a:cxn ang="0">
                    <a:pos x="0" y="0"/>
                  </a:cxn>
                </a:cxnLst>
                <a:rect l="0" t="0" r="r" b="b"/>
                <a:pathLst>
                  <a:path w="348" h="1272">
                    <a:moveTo>
                      <a:pt x="0" y="0"/>
                    </a:moveTo>
                    <a:lnTo>
                      <a:pt x="287" y="582"/>
                    </a:lnTo>
                    <a:lnTo>
                      <a:pt x="348" y="1272"/>
                    </a:lnTo>
                    <a:lnTo>
                      <a:pt x="54" y="676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bg2">
                      <a:gamma/>
                      <a:shade val="96863"/>
                      <a:invGamma/>
                    </a:schemeClr>
                  </a:gs>
                </a:gsLst>
                <a:lin ang="18900000" scaled="1"/>
              </a:gradFill>
              <a:ln w="9525" cap="flat" cmpd="sng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nl-NL"/>
              </a:p>
            </p:txBody>
          </p:sp>
          <p:sp>
            <p:nvSpPr>
              <p:cNvPr id="139416" name="Oval 152"/>
              <p:cNvSpPr>
                <a:spLocks noChangeArrowheads="1"/>
              </p:cNvSpPr>
              <p:nvPr userDrawn="1"/>
            </p:nvSpPr>
            <p:spPr bwMode="ltGray">
              <a:xfrm rot="-1684349">
                <a:off x="296" y="3047"/>
                <a:ext cx="221" cy="174"/>
              </a:xfrm>
              <a:prstGeom prst="ellipse">
                <a:avLst/>
              </a:prstGeom>
              <a:gradFill rotWithShape="0">
                <a:gsLst>
                  <a:gs pos="0">
                    <a:schemeClr val="bg2">
                      <a:gamma/>
                      <a:shade val="90980"/>
                      <a:invGamma/>
                    </a:schemeClr>
                  </a:gs>
                  <a:gs pos="50000">
                    <a:schemeClr val="bg2"/>
                  </a:gs>
                  <a:gs pos="100000">
                    <a:schemeClr val="bg2">
                      <a:gamma/>
                      <a:shade val="90980"/>
                      <a:invGamma/>
                    </a:schemeClr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nl-NL"/>
              </a:p>
            </p:txBody>
          </p:sp>
        </p:grpSp>
      </p:grpSp>
      <p:sp>
        <p:nvSpPr>
          <p:cNvPr id="139417" name="Rectangle 15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301625" y="228600"/>
            <a:ext cx="854075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/>
              <a:t>Klik om het opmaakprofiel te bewerken</a:t>
            </a:r>
          </a:p>
        </p:txBody>
      </p:sp>
      <p:sp>
        <p:nvSpPr>
          <p:cNvPr id="139418" name="Rectangle 15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01625" y="6245225"/>
            <a:ext cx="2289175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>
                <a:latin typeface="Arial" charset="0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39419" name="Rectangle 15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latin typeface="Arial" charset="0"/>
              </a:defRPr>
            </a:lvl1pPr>
          </a:lstStyle>
          <a:p>
            <a:pPr>
              <a:defRPr/>
            </a:pPr>
            <a:r>
              <a:rPr lang="nl-NL"/>
              <a:t>2016-2017 J. van 't Hof</a:t>
            </a:r>
          </a:p>
        </p:txBody>
      </p:sp>
      <p:sp>
        <p:nvSpPr>
          <p:cNvPr id="139420" name="Rectangle 15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289175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latin typeface="Arial" charset="0"/>
              </a:defRPr>
            </a:lvl1pPr>
          </a:lstStyle>
          <a:p>
            <a:pPr>
              <a:defRPr/>
            </a:pPr>
            <a:fld id="{0E17D44C-B947-4D10-8F52-338A871CE84F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  <p:sp>
        <p:nvSpPr>
          <p:cNvPr id="139421" name="Rectangle 157"/>
          <p:cNvSpPr>
            <a:spLocks noGrp="1" noRot="1" noChangeArrowheads="1"/>
          </p:cNvSpPr>
          <p:nvPr>
            <p:ph type="body" idx="1"/>
          </p:nvPr>
        </p:nvSpPr>
        <p:spPr bwMode="auto">
          <a:xfrm>
            <a:off x="301625" y="1600200"/>
            <a:ext cx="8540750" cy="4498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/>
              <a:t>Klik om de opmaakprofielen van de modeltekst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4031" r:id="rId1"/>
    <p:sldLayoutId id="2147484020" r:id="rId2"/>
    <p:sldLayoutId id="2147484021" r:id="rId3"/>
    <p:sldLayoutId id="2147484022" r:id="rId4"/>
    <p:sldLayoutId id="2147484023" r:id="rId5"/>
    <p:sldLayoutId id="2147484024" r:id="rId6"/>
    <p:sldLayoutId id="2147484025" r:id="rId7"/>
    <p:sldLayoutId id="2147484026" r:id="rId8"/>
    <p:sldLayoutId id="2147484027" r:id="rId9"/>
    <p:sldLayoutId id="2147484028" r:id="rId10"/>
    <p:sldLayoutId id="2147484029" r:id="rId11"/>
    <p:sldLayoutId id="2147484030" r:id="rId12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itchFamily="34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Font typeface="Wingdings" pitchFamily="2" charset="2"/>
        <a:buChar char="§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Font typeface="Wingdings" pitchFamily="2" charset="2"/>
        <a:buChar char="§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Arial" charset="0"/>
        <a:buChar char="►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jdelijke aanduiding voor voettekst 2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  <a:endParaRPr lang="nl-NL" dirty="0">
              <a:latin typeface="Arial" charset="0"/>
            </a:endParaRPr>
          </a:p>
        </p:txBody>
      </p:sp>
      <p:sp>
        <p:nvSpPr>
          <p:cNvPr id="254978" name="Rectangle 2"/>
          <p:cNvSpPr>
            <a:spLocks noChangeArrowheads="1"/>
          </p:cNvSpPr>
          <p:nvPr/>
        </p:nvSpPr>
        <p:spPr bwMode="auto">
          <a:xfrm>
            <a:off x="179388" y="2852738"/>
            <a:ext cx="8785225" cy="823912"/>
          </a:xfrm>
          <a:prstGeom prst="rect">
            <a:avLst/>
          </a:prstGeom>
          <a:noFill/>
          <a:ln>
            <a:noFill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r>
              <a:rPr lang="nl-NL" sz="480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Logaritmen</a:t>
            </a:r>
          </a:p>
        </p:txBody>
      </p:sp>
      <p:sp>
        <p:nvSpPr>
          <p:cNvPr id="21509" name="Text Box 4"/>
          <p:cNvSpPr txBox="1">
            <a:spLocks noChangeArrowheads="1"/>
          </p:cNvSpPr>
          <p:nvPr/>
        </p:nvSpPr>
        <p:spPr bwMode="auto">
          <a:xfrm>
            <a:off x="2555875" y="4149725"/>
            <a:ext cx="3960813" cy="107721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nl-NL" sz="2800" dirty="0"/>
              <a:t>Deel 2 – Hoofdstuk 8</a:t>
            </a:r>
          </a:p>
          <a:p>
            <a:pPr algn="ctr" eaLnBrk="1" hangingPunct="1">
              <a:spcBef>
                <a:spcPct val="50000"/>
              </a:spcBef>
            </a:pPr>
            <a:r>
              <a:rPr lang="nl-NL" sz="2400" dirty="0"/>
              <a:t>(Oude boek: H9)</a:t>
            </a:r>
          </a:p>
        </p:txBody>
      </p:sp>
      <p:pic>
        <p:nvPicPr>
          <p:cNvPr id="6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E71B72A-8FDB-4539-B657-47672F5DD0CF}" type="slidenum">
              <a:rPr lang="nl-NL" smtClean="0"/>
              <a:pPr>
                <a:defRPr/>
              </a:pPr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0106115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</a:p>
        </p:txBody>
      </p:sp>
      <p:sp>
        <p:nvSpPr>
          <p:cNvPr id="26214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3600" dirty="0"/>
              <a:t>Rekenen met logaritmen </a:t>
            </a:r>
          </a:p>
        </p:txBody>
      </p:sp>
      <p:sp>
        <p:nvSpPr>
          <p:cNvPr id="262147" name="Rectangle 3"/>
          <p:cNvSpPr>
            <a:spLocks noGrp="1" noRot="1" noChangeArrowheads="1"/>
          </p:cNvSpPr>
          <p:nvPr>
            <p:ph type="body" idx="1"/>
          </p:nvPr>
        </p:nvSpPr>
        <p:spPr>
          <a:xfrm>
            <a:off x="301625" y="1600200"/>
            <a:ext cx="8540750" cy="4498975"/>
          </a:xfrm>
        </p:spPr>
        <p:txBody>
          <a:bodyPr/>
          <a:lstStyle/>
          <a:p>
            <a:pPr marL="0" indent="0" eaLnBrk="1" hangingPunct="1">
              <a:lnSpc>
                <a:spcPct val="80000"/>
              </a:lnSpc>
              <a:buNone/>
              <a:defRPr/>
            </a:pPr>
            <a:r>
              <a:rPr lang="nl-NL" sz="2400" dirty="0"/>
              <a:t>		</a:t>
            </a:r>
            <a:br>
              <a:rPr lang="nl-NL" sz="2400" dirty="0">
                <a:cs typeface="Tahoma" pitchFamily="34" charset="0"/>
              </a:rPr>
            </a:br>
            <a:br>
              <a:rPr lang="nl-NL" sz="2400" dirty="0">
                <a:cs typeface="Tahoma" pitchFamily="34" charset="0"/>
              </a:rPr>
            </a:br>
            <a:endParaRPr lang="nl-NL" sz="2400" dirty="0">
              <a:cs typeface="Tahoma" pitchFamily="34" charset="0"/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nl-NL" sz="2400" dirty="0">
                <a:cs typeface="Tahoma" pitchFamily="34" charset="0"/>
              </a:rPr>
              <a:t>Ander grondtal: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br>
              <a:rPr lang="nl-NL" sz="2400" dirty="0">
                <a:cs typeface="Tahoma" pitchFamily="34" charset="0"/>
              </a:rPr>
            </a:br>
            <a:r>
              <a:rPr lang="nl-NL" sz="2400" dirty="0">
                <a:cs typeface="Tahoma" pitchFamily="34" charset="0"/>
              </a:rPr>
              <a:t>				log a</a:t>
            </a:r>
            <a:br>
              <a:rPr lang="nl-NL" sz="2400" dirty="0">
                <a:cs typeface="Tahoma" pitchFamily="34" charset="0"/>
              </a:rPr>
            </a:br>
            <a:r>
              <a:rPr lang="nl-NL" sz="2400" dirty="0">
                <a:cs typeface="Tahoma" pitchFamily="34" charset="0"/>
              </a:rPr>
              <a:t> 		</a:t>
            </a:r>
            <a:r>
              <a:rPr lang="nl-NL" sz="2400" baseline="50000" dirty="0" err="1">
                <a:cs typeface="Tahoma" pitchFamily="34" charset="0"/>
              </a:rPr>
              <a:t>g</a:t>
            </a:r>
            <a:r>
              <a:rPr lang="nl-NL" sz="2400" dirty="0" err="1">
                <a:cs typeface="Tahoma" pitchFamily="34" charset="0"/>
              </a:rPr>
              <a:t>log</a:t>
            </a:r>
            <a:r>
              <a:rPr lang="nl-NL" sz="2400" dirty="0">
                <a:cs typeface="Tahoma" pitchFamily="34" charset="0"/>
              </a:rPr>
              <a:t> a   = 	------	</a:t>
            </a:r>
            <a:r>
              <a:rPr lang="nl-NL" sz="2000" dirty="0">
                <a:cs typeface="Tahoma" pitchFamily="34" charset="0"/>
              </a:rPr>
              <a:t>(op rekenmachine alleen </a:t>
            </a:r>
            <a:r>
              <a:rPr lang="nl-NL" sz="2000" baseline="50000" dirty="0">
                <a:cs typeface="Tahoma" pitchFamily="34" charset="0"/>
              </a:rPr>
              <a:t>10</a:t>
            </a:r>
            <a:r>
              <a:rPr lang="nl-NL" sz="2000" dirty="0">
                <a:cs typeface="Tahoma" pitchFamily="34" charset="0"/>
              </a:rPr>
              <a:t>log!)</a:t>
            </a:r>
            <a:br>
              <a:rPr lang="nl-NL" sz="2000" dirty="0">
                <a:cs typeface="Tahoma" pitchFamily="34" charset="0"/>
              </a:rPr>
            </a:br>
            <a:r>
              <a:rPr lang="nl-NL" sz="2000" dirty="0">
                <a:cs typeface="Tahoma" pitchFamily="34" charset="0"/>
              </a:rPr>
              <a:t>			</a:t>
            </a:r>
            <a:r>
              <a:rPr lang="nl-NL" sz="2400" dirty="0">
                <a:cs typeface="Tahoma" pitchFamily="34" charset="0"/>
              </a:rPr>
              <a:t>	log g</a:t>
            </a:r>
            <a:br>
              <a:rPr lang="nl-NL" sz="2400" dirty="0">
                <a:cs typeface="Tahoma" pitchFamily="34" charset="0"/>
              </a:rPr>
            </a:br>
            <a:endParaRPr lang="nl-NL" sz="2400" dirty="0">
              <a:cs typeface="Tahoma" pitchFamily="34" charset="0"/>
            </a:endParaRPr>
          </a:p>
          <a:p>
            <a:pPr marL="0" indent="0" eaLnBrk="1" hangingPunct="1">
              <a:lnSpc>
                <a:spcPct val="80000"/>
              </a:lnSpc>
              <a:buNone/>
              <a:defRPr/>
            </a:pPr>
            <a:r>
              <a:rPr lang="nl-NL" sz="2400" dirty="0">
                <a:cs typeface="Tahoma" pitchFamily="34" charset="0"/>
              </a:rPr>
              <a:t>	</a:t>
            </a:r>
            <a:r>
              <a:rPr lang="nl-NL" sz="2400" dirty="0" err="1">
                <a:cs typeface="Tahoma" pitchFamily="34" charset="0"/>
              </a:rPr>
              <a:t>vb</a:t>
            </a:r>
            <a:r>
              <a:rPr lang="nl-NL" sz="2400" dirty="0">
                <a:cs typeface="Tahoma" pitchFamily="34" charset="0"/>
              </a:rPr>
              <a:t>: </a:t>
            </a:r>
            <a:r>
              <a:rPr lang="nl-NL" sz="2400" baseline="50000" dirty="0">
                <a:cs typeface="Tahoma" pitchFamily="34" charset="0"/>
              </a:rPr>
              <a:t>2</a:t>
            </a:r>
            <a:r>
              <a:rPr lang="nl-NL" sz="2400" dirty="0">
                <a:cs typeface="Tahoma" pitchFamily="34" charset="0"/>
              </a:rPr>
              <a:t>log 10 = log 10 / log 2 = 1 / 0,301 = 3,3</a:t>
            </a:r>
            <a:br>
              <a:rPr lang="nl-NL" sz="2800" u="sng" dirty="0">
                <a:cs typeface="Tahoma" pitchFamily="34" charset="0"/>
              </a:rPr>
            </a:br>
            <a:r>
              <a:rPr lang="nl-NL" sz="2800" dirty="0">
                <a:cs typeface="Tahoma" pitchFamily="34" charset="0"/>
              </a:rPr>
              <a:t>				</a:t>
            </a:r>
            <a:endParaRPr lang="nl-NL" sz="2400" dirty="0">
              <a:cs typeface="Tahoma" pitchFamily="34" charset="0"/>
            </a:endParaRPr>
          </a:p>
          <a:p>
            <a:pPr marL="0" indent="0" eaLnBrk="1" hangingPunct="1">
              <a:lnSpc>
                <a:spcPct val="80000"/>
              </a:lnSpc>
              <a:buFont typeface="Arial" charset="0"/>
              <a:buNone/>
              <a:defRPr/>
            </a:pPr>
            <a:endParaRPr lang="nl-NL" sz="2400" dirty="0">
              <a:cs typeface="Tahoma" pitchFamily="34" charset="0"/>
            </a:endParaRPr>
          </a:p>
        </p:txBody>
      </p:sp>
      <p:sp>
        <p:nvSpPr>
          <p:cNvPr id="31749" name="Text Box 4"/>
          <p:cNvSpPr txBox="1">
            <a:spLocks noChangeArrowheads="1"/>
          </p:cNvSpPr>
          <p:nvPr/>
        </p:nvSpPr>
        <p:spPr bwMode="auto">
          <a:xfrm>
            <a:off x="179388" y="6165850"/>
            <a:ext cx="26638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sz="1400"/>
              <a:t>Logaritmen</a:t>
            </a:r>
          </a:p>
        </p:txBody>
      </p:sp>
      <p:sp>
        <p:nvSpPr>
          <p:cNvPr id="10" name="Rechthoek 9"/>
          <p:cNvSpPr/>
          <p:nvPr/>
        </p:nvSpPr>
        <p:spPr>
          <a:xfrm>
            <a:off x="2051720" y="3184162"/>
            <a:ext cx="2881313" cy="1146175"/>
          </a:xfrm>
          <a:prstGeom prst="rect">
            <a:avLst/>
          </a:prstGeom>
          <a:noFill/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nl-NL" dirty="0"/>
          </a:p>
        </p:txBody>
      </p:sp>
      <p:pic>
        <p:nvPicPr>
          <p:cNvPr id="11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9E22B-25BA-4BCB-BDF2-912ECD5026E1}" type="slidenum">
              <a:rPr lang="nl-NL" smtClean="0"/>
              <a:pPr>
                <a:defRPr/>
              </a:pPr>
              <a:t>10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3951135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 nodeType="clickPar">
                      <p:stCondLst>
                        <p:cond delay="indefinite"/>
                      </p:stCondLst>
                      <p:childTnLst>
                        <p:par>
                          <p:cTn id="2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2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</a:p>
        </p:txBody>
      </p:sp>
      <p:sp>
        <p:nvSpPr>
          <p:cNvPr id="256002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3600"/>
              <a:t>Logaritmen</a:t>
            </a:r>
          </a:p>
        </p:txBody>
      </p:sp>
      <p:sp>
        <p:nvSpPr>
          <p:cNvPr id="256003" name="Rectangle 3"/>
          <p:cNvSpPr>
            <a:spLocks noGrp="1" noRot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nl-NL" sz="2800" dirty="0"/>
              <a:t>Voorbeelden: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800" dirty="0"/>
              <a:t>	- zuurgraad van een oplossing, of wel: de </a:t>
            </a:r>
            <a:r>
              <a:rPr lang="nl-NL" sz="2800" dirty="0" err="1"/>
              <a:t>pH</a:t>
            </a:r>
            <a:endParaRPr lang="nl-NL" sz="2800" dirty="0"/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800" dirty="0"/>
              <a:t>	- geluidsniveau, of wel: aantal decibels</a:t>
            </a:r>
            <a:br>
              <a:rPr lang="nl-NL" sz="2800" dirty="0"/>
            </a:br>
            <a:endParaRPr lang="nl-NL" sz="28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>
                <a:cs typeface="Tahoma" pitchFamily="34" charset="0"/>
              </a:rPr>
              <a:t>Met logaritmen kun je van machten gehele getallen maken.</a:t>
            </a:r>
            <a:br>
              <a:rPr lang="nl-NL" sz="2800" dirty="0">
                <a:cs typeface="Tahoma" pitchFamily="34" charset="0"/>
              </a:rPr>
            </a:br>
            <a:endParaRPr lang="nl-NL" sz="2800" dirty="0">
              <a:cs typeface="Tahoma" pitchFamily="34" charset="0"/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>
                <a:cs typeface="Tahoma" pitchFamily="34" charset="0"/>
              </a:rPr>
              <a:t>Met logaritmen kun je duidelijke grafieken maken.</a:t>
            </a:r>
            <a:br>
              <a:rPr lang="nl-NL" sz="2800" dirty="0">
                <a:cs typeface="Tahoma" pitchFamily="34" charset="0"/>
              </a:rPr>
            </a:br>
            <a:endParaRPr lang="nl-NL" sz="2800" dirty="0">
              <a:cs typeface="Tahoma" pitchFamily="34" charset="0"/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>
                <a:cs typeface="Tahoma" pitchFamily="34" charset="0"/>
              </a:rPr>
              <a:t>Met logaritmen kun je makkelijk vergelijkingen oplossen.</a:t>
            </a:r>
          </a:p>
          <a:p>
            <a:pPr eaLnBrk="1" hangingPunct="1">
              <a:lnSpc>
                <a:spcPct val="80000"/>
              </a:lnSpc>
              <a:defRPr/>
            </a:pPr>
            <a:endParaRPr lang="nl-NL" sz="2800" baseline="50000" dirty="0">
              <a:cs typeface="Tahoma" pitchFamily="34" charset="0"/>
            </a:endParaRPr>
          </a:p>
        </p:txBody>
      </p:sp>
      <p:sp>
        <p:nvSpPr>
          <p:cNvPr id="22533" name="Text Box 4"/>
          <p:cNvSpPr txBox="1">
            <a:spLocks noChangeArrowheads="1"/>
          </p:cNvSpPr>
          <p:nvPr/>
        </p:nvSpPr>
        <p:spPr bwMode="auto">
          <a:xfrm>
            <a:off x="179388" y="6165850"/>
            <a:ext cx="26638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sz="1400" dirty="0"/>
              <a:t>Logaritmen</a:t>
            </a:r>
          </a:p>
        </p:txBody>
      </p:sp>
      <p:pic>
        <p:nvPicPr>
          <p:cNvPr id="7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9E22B-25BA-4BCB-BDF2-912ECD5026E1}" type="slidenum">
              <a:rPr lang="nl-NL" smtClean="0"/>
              <a:pPr>
                <a:defRPr/>
              </a:pPr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16475469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0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</a:p>
        </p:txBody>
      </p:sp>
      <p:sp>
        <p:nvSpPr>
          <p:cNvPr id="25702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3600" dirty="0"/>
              <a:t>Machten – wortels - logaritmen</a:t>
            </a:r>
          </a:p>
        </p:txBody>
      </p:sp>
      <p:sp>
        <p:nvSpPr>
          <p:cNvPr id="257027" name="Rectangle 3"/>
          <p:cNvSpPr>
            <a:spLocks noGrp="1" noRot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nl-NL" sz="2800" dirty="0"/>
              <a:t>Machtsverheffen: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br>
              <a:rPr lang="nl-NL" sz="1200" dirty="0"/>
            </a:br>
            <a:r>
              <a:rPr lang="nl-NL" sz="2400" dirty="0"/>
              <a:t>	10</a:t>
            </a:r>
            <a:r>
              <a:rPr lang="nl-NL" sz="2400" baseline="50000" dirty="0"/>
              <a:t>3</a:t>
            </a:r>
            <a:r>
              <a:rPr lang="nl-NL" sz="2400" dirty="0"/>
              <a:t> =  a		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r>
              <a:rPr lang="nl-NL" sz="2400" dirty="0">
                <a:sym typeface="Wingdings" pitchFamily="2" charset="2"/>
              </a:rPr>
              <a:t>					a = 10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*10*</a:t>
            </a:r>
            <a:r>
              <a:rPr lang="nl-NL" sz="2400" dirty="0">
                <a:sym typeface="Wingdings" pitchFamily="2" charset="2"/>
              </a:rPr>
              <a:t>10 = 1000</a:t>
            </a:r>
            <a:br>
              <a:rPr lang="nl-NL" sz="2400" dirty="0">
                <a:sym typeface="Wingdings" pitchFamily="2" charset="2"/>
              </a:rPr>
            </a:br>
            <a:endParaRPr lang="nl-NL" sz="16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>
                <a:cs typeface="Tahoma" pitchFamily="34" charset="0"/>
              </a:rPr>
              <a:t>Worteltrekken: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br>
              <a:rPr lang="nl-NL" sz="1200" dirty="0">
                <a:cs typeface="Tahoma" pitchFamily="34" charset="0"/>
              </a:rPr>
            </a:br>
            <a:r>
              <a:rPr lang="nl-NL" sz="2400" dirty="0">
                <a:cs typeface="Tahoma" pitchFamily="34" charset="0"/>
              </a:rPr>
              <a:t>	b</a:t>
            </a:r>
            <a:r>
              <a:rPr lang="nl-NL" sz="2400" baseline="50000" dirty="0">
                <a:cs typeface="Tahoma" pitchFamily="34" charset="0"/>
              </a:rPr>
              <a:t>3</a:t>
            </a:r>
            <a:r>
              <a:rPr lang="nl-NL" sz="2400" dirty="0">
                <a:cs typeface="Tahoma" pitchFamily="34" charset="0"/>
              </a:rPr>
              <a:t>  = 1000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r>
              <a:rPr lang="nl-NL" sz="2400" dirty="0">
                <a:cs typeface="Tahoma" pitchFamily="34" charset="0"/>
              </a:rPr>
              <a:t>				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	b = </a:t>
            </a:r>
            <a:r>
              <a:rPr lang="nl-NL" sz="2400" baseline="50000" dirty="0">
                <a:cs typeface="Tahoma" pitchFamily="34" charset="0"/>
                <a:sym typeface="Wingdings" pitchFamily="2" charset="2"/>
              </a:rPr>
              <a:t>3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√(1000) = 10</a:t>
            </a:r>
            <a:br>
              <a:rPr lang="nl-NL" sz="2400" dirty="0">
                <a:cs typeface="Tahoma" pitchFamily="34" charset="0"/>
                <a:sym typeface="Wingdings" pitchFamily="2" charset="2"/>
              </a:rPr>
            </a:br>
            <a:endParaRPr lang="nl-NL" sz="1600" dirty="0">
              <a:cs typeface="Tahoma" pitchFamily="34" charset="0"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>
                <a:cs typeface="Tahoma" pitchFamily="34" charset="0"/>
              </a:rPr>
              <a:t>Logaritme nemen: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br>
              <a:rPr lang="nl-NL" sz="1200" dirty="0">
                <a:cs typeface="Tahoma" pitchFamily="34" charset="0"/>
              </a:rPr>
            </a:br>
            <a:r>
              <a:rPr lang="nl-NL" sz="2400" dirty="0">
                <a:cs typeface="Tahoma" pitchFamily="34" charset="0"/>
              </a:rPr>
              <a:t>	10</a:t>
            </a:r>
            <a:r>
              <a:rPr lang="nl-NL" sz="2400" baseline="50000" dirty="0">
                <a:cs typeface="Tahoma" pitchFamily="34" charset="0"/>
              </a:rPr>
              <a:t>c</a:t>
            </a:r>
            <a:r>
              <a:rPr lang="nl-NL" sz="2400" dirty="0">
                <a:cs typeface="Tahoma" pitchFamily="34" charset="0"/>
              </a:rPr>
              <a:t> = 1000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r>
              <a:rPr lang="nl-NL" sz="2400" dirty="0">
                <a:cs typeface="Tahoma" pitchFamily="34" charset="0"/>
              </a:rPr>
              <a:t>				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	c = </a:t>
            </a:r>
            <a:r>
              <a:rPr lang="nl-NL" sz="2400" baseline="50000" dirty="0">
                <a:cs typeface="Tahoma" pitchFamily="34" charset="0"/>
                <a:sym typeface="Wingdings" pitchFamily="2" charset="2"/>
              </a:rPr>
              <a:t>10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log(1000) = 3</a:t>
            </a:r>
            <a:endParaRPr lang="nl-NL" sz="2400" dirty="0">
              <a:cs typeface="Tahoma" pitchFamily="34" charset="0"/>
            </a:endParaRPr>
          </a:p>
        </p:txBody>
      </p:sp>
      <p:sp>
        <p:nvSpPr>
          <p:cNvPr id="23557" name="Text Box 4"/>
          <p:cNvSpPr txBox="1">
            <a:spLocks noChangeArrowheads="1"/>
          </p:cNvSpPr>
          <p:nvPr/>
        </p:nvSpPr>
        <p:spPr bwMode="auto">
          <a:xfrm>
            <a:off x="179388" y="6165850"/>
            <a:ext cx="26638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sz="1400"/>
              <a:t>Logaritmen</a:t>
            </a:r>
          </a:p>
        </p:txBody>
      </p:sp>
      <p:sp>
        <p:nvSpPr>
          <p:cNvPr id="23559" name="Oval 7"/>
          <p:cNvSpPr>
            <a:spLocks noChangeArrowheads="1"/>
          </p:cNvSpPr>
          <p:nvPr/>
        </p:nvSpPr>
        <p:spPr bwMode="auto">
          <a:xfrm>
            <a:off x="1979613" y="2060575"/>
            <a:ext cx="719137" cy="720725"/>
          </a:xfrm>
          <a:prstGeom prst="ellipse">
            <a:avLst/>
          </a:prstGeom>
          <a:noFill/>
          <a:ln w="19050" cap="rnd">
            <a:solidFill>
              <a:srgbClr val="FFFF00"/>
            </a:solidFill>
            <a:prstDash val="sysDot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" name="Oval 7"/>
          <p:cNvSpPr>
            <a:spLocks noChangeArrowheads="1"/>
          </p:cNvSpPr>
          <p:nvPr/>
        </p:nvSpPr>
        <p:spPr bwMode="auto">
          <a:xfrm>
            <a:off x="1042988" y="3644900"/>
            <a:ext cx="719137" cy="720725"/>
          </a:xfrm>
          <a:prstGeom prst="ellipse">
            <a:avLst/>
          </a:prstGeom>
          <a:noFill/>
          <a:ln w="19050" cap="rnd">
            <a:solidFill>
              <a:srgbClr val="FFFF00"/>
            </a:solidFill>
            <a:prstDash val="sysDot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1" name="Oval 7"/>
          <p:cNvSpPr>
            <a:spLocks noChangeArrowheads="1"/>
          </p:cNvSpPr>
          <p:nvPr/>
        </p:nvSpPr>
        <p:spPr bwMode="auto">
          <a:xfrm>
            <a:off x="1116013" y="5300663"/>
            <a:ext cx="719137" cy="720725"/>
          </a:xfrm>
          <a:prstGeom prst="ellipse">
            <a:avLst/>
          </a:prstGeom>
          <a:noFill/>
          <a:ln w="19050" cap="rnd">
            <a:solidFill>
              <a:srgbClr val="FFFF00"/>
            </a:solidFill>
            <a:prstDash val="sysDot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pic>
        <p:nvPicPr>
          <p:cNvPr id="12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9E22B-25BA-4BCB-BDF2-912ECD5026E1}" type="slidenum">
              <a:rPr lang="nl-NL" smtClean="0"/>
              <a:pPr>
                <a:defRPr/>
              </a:pPr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45911676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0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0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02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02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02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 nodeType="clickPar">
                      <p:stCondLst>
                        <p:cond delay="indefinite"/>
                      </p:stCondLst>
                      <p:childTnLst>
                        <p:par>
                          <p:cTn id="4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702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9" grpId="0" animBg="1"/>
      <p:bldP spid="10" grpId="0" animBg="1"/>
      <p:bldP spid="11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</a:p>
        </p:txBody>
      </p:sp>
      <p:sp>
        <p:nvSpPr>
          <p:cNvPr id="266242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323850" y="260350"/>
            <a:ext cx="8540750" cy="1143000"/>
          </a:xfrm>
        </p:spPr>
        <p:txBody>
          <a:bodyPr/>
          <a:lstStyle/>
          <a:p>
            <a:pPr eaLnBrk="1" hangingPunct="1">
              <a:defRPr/>
            </a:pPr>
            <a:r>
              <a:rPr lang="nl-NL" sz="3600"/>
              <a:t>Logaritme nemen</a:t>
            </a:r>
          </a:p>
        </p:txBody>
      </p:sp>
      <p:sp>
        <p:nvSpPr>
          <p:cNvPr id="266243" name="Rectangle 3"/>
          <p:cNvSpPr>
            <a:spLocks noGrp="1" noRot="1" noChangeArrowheads="1"/>
          </p:cNvSpPr>
          <p:nvPr>
            <p:ph type="body" idx="1"/>
          </p:nvPr>
        </p:nvSpPr>
        <p:spPr>
          <a:xfrm>
            <a:off x="323850" y="1628775"/>
            <a:ext cx="8540750" cy="4176713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br>
              <a:rPr lang="nl-NL" sz="2800" baseline="30000" dirty="0"/>
            </a:br>
            <a:br>
              <a:rPr lang="nl-NL" sz="2800" baseline="30000" dirty="0"/>
            </a:br>
            <a:r>
              <a:rPr lang="nl-NL" sz="2800" baseline="30000" dirty="0"/>
              <a:t>		</a:t>
            </a:r>
            <a:r>
              <a:rPr lang="nl-NL" sz="2800" dirty="0"/>
              <a:t>10 </a:t>
            </a:r>
            <a:r>
              <a:rPr lang="nl-NL" sz="2800" baseline="50000" dirty="0"/>
              <a:t>c</a:t>
            </a:r>
            <a:r>
              <a:rPr lang="nl-NL" sz="2800" dirty="0"/>
              <a:t> = 1000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endParaRPr lang="nl-NL" sz="2800" baseline="30000" dirty="0"/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endParaRPr lang="nl-NL" sz="2800" baseline="30000" dirty="0"/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r>
              <a:rPr lang="nl-NL" sz="2800" dirty="0">
                <a:cs typeface="Tahoma" pitchFamily="34" charset="0"/>
                <a:sym typeface="Wingdings" pitchFamily="2" charset="2"/>
              </a:rPr>
              <a:t>			 c = </a:t>
            </a:r>
            <a:r>
              <a:rPr lang="nl-NL" sz="2800" baseline="50000" dirty="0">
                <a:cs typeface="Tahoma" pitchFamily="34" charset="0"/>
                <a:sym typeface="Wingdings" pitchFamily="2" charset="2"/>
              </a:rPr>
              <a:t>10</a:t>
            </a:r>
            <a:r>
              <a:rPr lang="nl-NL" sz="2800" dirty="0">
                <a:cs typeface="Tahoma" pitchFamily="34" charset="0"/>
                <a:sym typeface="Wingdings" pitchFamily="2" charset="2"/>
              </a:rPr>
              <a:t>log 1000 = 3</a:t>
            </a:r>
            <a:br>
              <a:rPr lang="nl-NL" sz="2800" dirty="0">
                <a:cs typeface="Tahoma" pitchFamily="34" charset="0"/>
                <a:sym typeface="Wingdings" pitchFamily="2" charset="2"/>
              </a:rPr>
            </a:br>
            <a:endParaRPr lang="nl-NL" sz="28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r>
              <a:rPr lang="nl-NL" sz="2800" dirty="0">
                <a:cs typeface="Tahoma" pitchFamily="34" charset="0"/>
                <a:sym typeface="Wingdings" pitchFamily="2" charset="2"/>
              </a:rPr>
              <a:t>	Andersom kan ook: </a:t>
            </a:r>
            <a:r>
              <a:rPr lang="nl-NL" sz="2800" baseline="50000" dirty="0">
                <a:cs typeface="Tahoma" pitchFamily="34" charset="0"/>
                <a:sym typeface="Wingdings" pitchFamily="2" charset="2"/>
              </a:rPr>
              <a:t>10</a:t>
            </a:r>
            <a:r>
              <a:rPr lang="nl-NL" sz="2800" dirty="0">
                <a:cs typeface="Tahoma" pitchFamily="34" charset="0"/>
                <a:sym typeface="Wingdings" pitchFamily="2" charset="2"/>
              </a:rPr>
              <a:t>log 100 = 2, want 10</a:t>
            </a:r>
            <a:r>
              <a:rPr lang="nl-NL" sz="2800" baseline="50000" dirty="0">
                <a:cs typeface="Tahoma" pitchFamily="34" charset="0"/>
                <a:sym typeface="Wingdings" pitchFamily="2" charset="2"/>
              </a:rPr>
              <a:t>2</a:t>
            </a:r>
            <a:r>
              <a:rPr lang="nl-NL" sz="2800" dirty="0">
                <a:cs typeface="Tahoma" pitchFamily="34" charset="0"/>
                <a:sym typeface="Wingdings" pitchFamily="2" charset="2"/>
              </a:rPr>
              <a:t> = 100</a:t>
            </a:r>
            <a:br>
              <a:rPr lang="nl-NL" sz="2800" dirty="0">
                <a:cs typeface="Tahoma" pitchFamily="34" charset="0"/>
                <a:sym typeface="Wingdings" pitchFamily="2" charset="2"/>
              </a:rPr>
            </a:br>
            <a:endParaRPr lang="nl-NL" sz="28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nl-NL" sz="2800" dirty="0">
                <a:cs typeface="Tahoma" pitchFamily="34" charset="0"/>
                <a:sym typeface="Wingdings" pitchFamily="2" charset="2"/>
              </a:rPr>
              <a:t>Logaritme nemen = zoeken van een onbekende exponent.</a:t>
            </a:r>
            <a:endParaRPr lang="nl-NL" sz="2800" dirty="0">
              <a:cs typeface="Tahoma" pitchFamily="34" charset="0"/>
            </a:endParaRPr>
          </a:p>
          <a:p>
            <a:pPr eaLnBrk="1" hangingPunct="1">
              <a:lnSpc>
                <a:spcPct val="90000"/>
              </a:lnSpc>
              <a:buFont typeface="Wingdings" pitchFamily="2" charset="2"/>
              <a:buChar char="à"/>
              <a:defRPr/>
            </a:pPr>
            <a:endParaRPr lang="nl-NL" sz="2800" dirty="0"/>
          </a:p>
        </p:txBody>
      </p:sp>
      <p:sp>
        <p:nvSpPr>
          <p:cNvPr id="24581" name="Text Box 4"/>
          <p:cNvSpPr txBox="1">
            <a:spLocks noChangeArrowheads="1"/>
          </p:cNvSpPr>
          <p:nvPr/>
        </p:nvSpPr>
        <p:spPr bwMode="auto">
          <a:xfrm>
            <a:off x="179388" y="6165850"/>
            <a:ext cx="26638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sz="1400" dirty="0"/>
              <a:t>Logaritmen</a:t>
            </a:r>
          </a:p>
        </p:txBody>
      </p:sp>
      <p:sp>
        <p:nvSpPr>
          <p:cNvPr id="266246" name="Text Box 6"/>
          <p:cNvSpPr txBox="1">
            <a:spLocks noChangeArrowheads="1"/>
          </p:cNvSpPr>
          <p:nvPr/>
        </p:nvSpPr>
        <p:spPr bwMode="auto">
          <a:xfrm>
            <a:off x="611188" y="2781300"/>
            <a:ext cx="11525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/>
              <a:t>grondtal</a:t>
            </a:r>
          </a:p>
        </p:txBody>
      </p:sp>
      <p:sp>
        <p:nvSpPr>
          <p:cNvPr id="266247" name="Text Box 7"/>
          <p:cNvSpPr txBox="1">
            <a:spLocks noChangeArrowheads="1"/>
          </p:cNvSpPr>
          <p:nvPr/>
        </p:nvSpPr>
        <p:spPr bwMode="auto">
          <a:xfrm>
            <a:off x="3132138" y="1557338"/>
            <a:ext cx="1368425" cy="366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/>
              <a:t>exponent</a:t>
            </a:r>
          </a:p>
        </p:txBody>
      </p:sp>
      <p:sp>
        <p:nvSpPr>
          <p:cNvPr id="266248" name="Line 8"/>
          <p:cNvSpPr>
            <a:spLocks noChangeShapeType="1"/>
          </p:cNvSpPr>
          <p:nvPr/>
        </p:nvSpPr>
        <p:spPr bwMode="auto">
          <a:xfrm flipV="1">
            <a:off x="1619250" y="2565400"/>
            <a:ext cx="574675" cy="360363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66250" name="Text Box 10"/>
          <p:cNvSpPr txBox="1">
            <a:spLocks noChangeArrowheads="1"/>
          </p:cNvSpPr>
          <p:nvPr/>
        </p:nvSpPr>
        <p:spPr bwMode="auto">
          <a:xfrm>
            <a:off x="4716463" y="2492375"/>
            <a:ext cx="136842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dirty="0"/>
              <a:t>argument</a:t>
            </a:r>
          </a:p>
        </p:txBody>
      </p:sp>
      <p:sp>
        <p:nvSpPr>
          <p:cNvPr id="266251" name="Line 11"/>
          <p:cNvSpPr>
            <a:spLocks noChangeShapeType="1"/>
          </p:cNvSpPr>
          <p:nvPr/>
        </p:nvSpPr>
        <p:spPr bwMode="auto">
          <a:xfrm flipH="1">
            <a:off x="2916238" y="1846263"/>
            <a:ext cx="215900" cy="28733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66252" name="Line 12"/>
          <p:cNvSpPr>
            <a:spLocks noChangeShapeType="1"/>
          </p:cNvSpPr>
          <p:nvPr/>
        </p:nvSpPr>
        <p:spPr bwMode="auto">
          <a:xfrm flipH="1" flipV="1">
            <a:off x="4211638" y="2420938"/>
            <a:ext cx="504825" cy="255587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pic>
        <p:nvPicPr>
          <p:cNvPr id="13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9E22B-25BA-4BCB-BDF2-912ECD5026E1}" type="slidenum">
              <a:rPr lang="nl-NL" smtClean="0"/>
              <a:pPr>
                <a:defRPr/>
              </a:pPr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170307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4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 nodeType="clickPar">
                      <p:stCondLst>
                        <p:cond delay="indefinite"/>
                      </p:stCondLst>
                      <p:childTnLst>
                        <p:par>
                          <p:cTn id="3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4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46" grpId="0"/>
      <p:bldP spid="266247" grpId="0"/>
      <p:bldP spid="266248" grpId="0" animBg="1"/>
      <p:bldP spid="266250" grpId="0"/>
      <p:bldP spid="266251" grpId="0" animBg="1"/>
      <p:bldP spid="266252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</a:p>
        </p:txBody>
      </p:sp>
      <p:sp>
        <p:nvSpPr>
          <p:cNvPr id="259074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3600" dirty="0"/>
              <a:t>Schrijfwijze logaritmen</a:t>
            </a:r>
          </a:p>
        </p:txBody>
      </p:sp>
      <p:sp>
        <p:nvSpPr>
          <p:cNvPr id="259075" name="Rectangle 3"/>
          <p:cNvSpPr>
            <a:spLocks noGrp="1" noRot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Arial" charset="0"/>
              <a:buNone/>
              <a:defRPr/>
            </a:pPr>
            <a:r>
              <a:rPr lang="nl-NL" sz="2800" dirty="0">
                <a:cs typeface="Tahoma" pitchFamily="34" charset="0"/>
                <a:sym typeface="Wingdings" pitchFamily="2" charset="2"/>
              </a:rPr>
              <a:t>	Schrijfwijze: </a:t>
            </a:r>
            <a:r>
              <a:rPr lang="nl-NL" sz="2800" baseline="50000" dirty="0">
                <a:cs typeface="Tahoma" pitchFamily="34" charset="0"/>
                <a:sym typeface="Wingdings" pitchFamily="2" charset="2"/>
              </a:rPr>
              <a:t>10</a:t>
            </a:r>
            <a:r>
              <a:rPr lang="nl-NL" sz="2800" dirty="0">
                <a:cs typeface="Tahoma" pitchFamily="34" charset="0"/>
                <a:sym typeface="Wingdings" pitchFamily="2" charset="2"/>
              </a:rPr>
              <a:t>log 20 = log 20 = log(20) </a:t>
            </a:r>
          </a:p>
          <a:p>
            <a:pPr eaLnBrk="1" hangingPunct="1">
              <a:buFont typeface="Arial" charset="0"/>
              <a:buNone/>
              <a:defRPr/>
            </a:pPr>
            <a:endParaRPr lang="nl-NL" sz="24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buFont typeface="Arial" charset="0"/>
              <a:buNone/>
              <a:defRPr/>
            </a:pPr>
            <a:r>
              <a:rPr lang="nl-NL" sz="2400" dirty="0">
                <a:cs typeface="Tahoma" pitchFamily="34" charset="0"/>
                <a:sym typeface="Wingdings" pitchFamily="2" charset="2"/>
              </a:rPr>
              <a:t>	Met rekenmachine : alleen </a:t>
            </a:r>
            <a:r>
              <a:rPr lang="nl-NL" sz="2400" baseline="50000" dirty="0">
                <a:cs typeface="Tahoma" pitchFamily="34" charset="0"/>
                <a:sym typeface="Wingdings" pitchFamily="2" charset="2"/>
              </a:rPr>
              <a:t>10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log uit te rekenen!!</a:t>
            </a:r>
            <a:br>
              <a:rPr lang="nl-NL" sz="2400" dirty="0">
                <a:cs typeface="Tahoma" pitchFamily="34" charset="0"/>
                <a:sym typeface="Wingdings" pitchFamily="2" charset="2"/>
              </a:rPr>
            </a:br>
            <a:endParaRPr lang="nl-NL" sz="24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defRPr/>
            </a:pPr>
            <a:r>
              <a:rPr lang="nl-NL" sz="2800" dirty="0">
                <a:cs typeface="Tahoma" pitchFamily="34" charset="0"/>
                <a:sym typeface="Wingdings" pitchFamily="2" charset="2"/>
              </a:rPr>
              <a:t>Als grondtal g ≠ 10, dan schrijf je </a:t>
            </a:r>
            <a:br>
              <a:rPr lang="nl-NL" sz="2800" dirty="0">
                <a:cs typeface="Tahoma" pitchFamily="34" charset="0"/>
                <a:sym typeface="Wingdings" pitchFamily="2" charset="2"/>
              </a:rPr>
            </a:br>
            <a:r>
              <a:rPr lang="nl-NL" sz="2800" dirty="0">
                <a:cs typeface="Tahoma" pitchFamily="34" charset="0"/>
                <a:sym typeface="Wingdings" pitchFamily="2" charset="2"/>
              </a:rPr>
              <a:t>de waarde van g </a:t>
            </a:r>
            <a:r>
              <a:rPr lang="nl-NL" sz="2800" i="1" dirty="0">
                <a:cs typeface="Tahoma" pitchFamily="34" charset="0"/>
                <a:sym typeface="Wingdings" pitchFamily="2" charset="2"/>
              </a:rPr>
              <a:t>linksboven</a:t>
            </a:r>
            <a:r>
              <a:rPr lang="nl-NL" sz="2800" dirty="0">
                <a:cs typeface="Tahoma" pitchFamily="34" charset="0"/>
                <a:sym typeface="Wingdings" pitchFamily="2" charset="2"/>
              </a:rPr>
              <a:t> voor de log</a:t>
            </a:r>
          </a:p>
          <a:p>
            <a:pPr eaLnBrk="1" hangingPunct="1">
              <a:buFont typeface="Arial" charset="0"/>
              <a:buNone/>
              <a:defRPr/>
            </a:pPr>
            <a:r>
              <a:rPr lang="nl-NL" sz="2800" dirty="0">
                <a:cs typeface="Tahoma" pitchFamily="34" charset="0"/>
                <a:sym typeface="Wingdings" pitchFamily="2" charset="2"/>
              </a:rPr>
              <a:t>		</a:t>
            </a:r>
            <a:r>
              <a:rPr lang="nl-NL" sz="2000" dirty="0" err="1">
                <a:cs typeface="Tahoma" pitchFamily="34" charset="0"/>
                <a:sym typeface="Wingdings" pitchFamily="2" charset="2"/>
              </a:rPr>
              <a:t>bijv</a:t>
            </a:r>
            <a:r>
              <a:rPr lang="nl-NL" sz="2000" dirty="0">
                <a:cs typeface="Tahoma" pitchFamily="34" charset="0"/>
                <a:sym typeface="Wingdings" pitchFamily="2" charset="2"/>
              </a:rPr>
              <a:t>: </a:t>
            </a:r>
            <a:r>
              <a:rPr lang="nl-NL" sz="2000" baseline="50000" dirty="0">
                <a:cs typeface="Tahoma" pitchFamily="34" charset="0"/>
                <a:sym typeface="Wingdings" pitchFamily="2" charset="2"/>
              </a:rPr>
              <a:t>5</a:t>
            </a:r>
            <a:r>
              <a:rPr lang="nl-NL" sz="2000" dirty="0">
                <a:cs typeface="Tahoma" pitchFamily="34" charset="0"/>
                <a:sym typeface="Wingdings" pitchFamily="2" charset="2"/>
              </a:rPr>
              <a:t>log 20	</a:t>
            </a:r>
            <a:r>
              <a:rPr lang="nl-NL" sz="2000" baseline="50000" dirty="0">
                <a:cs typeface="Tahoma" pitchFamily="34" charset="0"/>
                <a:sym typeface="Wingdings" pitchFamily="2" charset="2"/>
              </a:rPr>
              <a:t> 	3</a:t>
            </a:r>
            <a:r>
              <a:rPr lang="nl-NL" sz="2000" dirty="0">
                <a:cs typeface="Tahoma" pitchFamily="34" charset="0"/>
                <a:sym typeface="Wingdings" pitchFamily="2" charset="2"/>
              </a:rPr>
              <a:t>log 27		</a:t>
            </a:r>
            <a:r>
              <a:rPr lang="nl-NL" sz="2000" baseline="50000" dirty="0">
                <a:cs typeface="Tahoma" pitchFamily="34" charset="0"/>
                <a:sym typeface="Wingdings" pitchFamily="2" charset="2"/>
              </a:rPr>
              <a:t>9</a:t>
            </a:r>
            <a:r>
              <a:rPr lang="nl-NL" sz="2000" dirty="0">
                <a:cs typeface="Tahoma" pitchFamily="34" charset="0"/>
                <a:sym typeface="Wingdings" pitchFamily="2" charset="2"/>
              </a:rPr>
              <a:t>log 300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 </a:t>
            </a:r>
            <a:br>
              <a:rPr lang="nl-NL" sz="2400" dirty="0">
                <a:cs typeface="Tahoma" pitchFamily="34" charset="0"/>
                <a:sym typeface="Wingdings" pitchFamily="2" charset="2"/>
              </a:rPr>
            </a:br>
            <a:endParaRPr lang="nl-NL" sz="24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defRPr/>
            </a:pPr>
            <a:r>
              <a:rPr lang="nl-NL" sz="2800" dirty="0">
                <a:cs typeface="Tahoma" pitchFamily="34" charset="0"/>
                <a:sym typeface="Wingdings" pitchFamily="2" charset="2"/>
              </a:rPr>
              <a:t>Let op: </a:t>
            </a:r>
            <a:r>
              <a:rPr lang="nl-NL" sz="2800" baseline="50000" dirty="0">
                <a:cs typeface="Tahoma" pitchFamily="34" charset="0"/>
                <a:sym typeface="Wingdings" pitchFamily="2" charset="2"/>
              </a:rPr>
              <a:t>5</a:t>
            </a:r>
            <a:r>
              <a:rPr lang="nl-NL" sz="2800" dirty="0">
                <a:cs typeface="Tahoma" pitchFamily="34" charset="0"/>
                <a:sym typeface="Wingdings" pitchFamily="2" charset="2"/>
              </a:rPr>
              <a:t>log 20 ≠ 5 ∙ log 20    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(want dat is 5∙</a:t>
            </a:r>
            <a:r>
              <a:rPr lang="nl-NL" sz="2400" baseline="50000" dirty="0">
                <a:cs typeface="Tahoma" pitchFamily="34" charset="0"/>
                <a:sym typeface="Wingdings" pitchFamily="2" charset="2"/>
              </a:rPr>
              <a:t>10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log 20)</a:t>
            </a:r>
            <a:br>
              <a:rPr lang="nl-NL" sz="2800" dirty="0">
                <a:cs typeface="Tahoma" pitchFamily="34" charset="0"/>
                <a:sym typeface="Wingdings" pitchFamily="2" charset="2"/>
              </a:rPr>
            </a:br>
            <a:endParaRPr lang="nl-NL" sz="2800" dirty="0">
              <a:cs typeface="Tahoma" pitchFamily="34" charset="0"/>
              <a:sym typeface="Wingdings" pitchFamily="2" charset="2"/>
            </a:endParaRPr>
          </a:p>
          <a:p>
            <a:pPr marL="0" indent="0" eaLnBrk="1" hangingPunct="1">
              <a:buFont typeface="Arial" charset="0"/>
              <a:buNone/>
              <a:defRPr/>
            </a:pPr>
            <a:endParaRPr lang="nl-NL" sz="2800" dirty="0">
              <a:cs typeface="Tahoma" pitchFamily="34" charset="0"/>
              <a:sym typeface="Wingdings" pitchFamily="2" charset="2"/>
            </a:endParaRPr>
          </a:p>
        </p:txBody>
      </p:sp>
      <p:sp>
        <p:nvSpPr>
          <p:cNvPr id="25605" name="Text Box 4"/>
          <p:cNvSpPr txBox="1">
            <a:spLocks noChangeArrowheads="1"/>
          </p:cNvSpPr>
          <p:nvPr/>
        </p:nvSpPr>
        <p:spPr bwMode="auto">
          <a:xfrm>
            <a:off x="179388" y="6165850"/>
            <a:ext cx="26638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sz="1400"/>
              <a:t>Logaritmen</a:t>
            </a:r>
          </a:p>
        </p:txBody>
      </p:sp>
      <p:sp>
        <p:nvSpPr>
          <p:cNvPr id="10" name="Oval 8"/>
          <p:cNvSpPr>
            <a:spLocks noChangeArrowheads="1"/>
          </p:cNvSpPr>
          <p:nvPr/>
        </p:nvSpPr>
        <p:spPr bwMode="auto">
          <a:xfrm>
            <a:off x="4211638" y="2420938"/>
            <a:ext cx="506412" cy="504825"/>
          </a:xfrm>
          <a:prstGeom prst="ellipse">
            <a:avLst/>
          </a:prstGeom>
          <a:noFill/>
          <a:ln w="28575">
            <a:solidFill>
              <a:srgbClr val="FF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pic>
        <p:nvPicPr>
          <p:cNvPr id="8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9E22B-25BA-4BCB-BDF2-912ECD5026E1}" type="slidenum">
              <a:rPr lang="nl-NL" smtClean="0"/>
              <a:pPr>
                <a:defRPr/>
              </a:pPr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87875665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9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</a:p>
        </p:txBody>
      </p:sp>
      <p:sp>
        <p:nvSpPr>
          <p:cNvPr id="260098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3600"/>
              <a:t>Voorbeelden berekenen logaritmen</a:t>
            </a:r>
          </a:p>
        </p:txBody>
      </p:sp>
      <p:sp>
        <p:nvSpPr>
          <p:cNvPr id="260099" name="Rectangle 3"/>
          <p:cNvSpPr>
            <a:spLocks noGrp="1" noRot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nl-NL" sz="2000"/>
              <a:t>log 10 = …	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br>
              <a:rPr lang="nl-NL" sz="2000"/>
            </a:br>
            <a:r>
              <a:rPr lang="nl-NL" sz="2000"/>
              <a:t>log 10 = </a:t>
            </a:r>
            <a:r>
              <a:rPr lang="nl-NL" sz="2000" baseline="50000"/>
              <a:t>10</a:t>
            </a:r>
            <a:r>
              <a:rPr lang="nl-NL" sz="2000"/>
              <a:t>log 10 	= 1		(want 10</a:t>
            </a:r>
            <a:r>
              <a:rPr lang="nl-NL" sz="2000" baseline="50000"/>
              <a:t>1</a:t>
            </a:r>
            <a:r>
              <a:rPr lang="nl-NL" sz="2000"/>
              <a:t> = 10)</a:t>
            </a:r>
            <a:br>
              <a:rPr lang="nl-NL" sz="2000"/>
            </a:br>
            <a:r>
              <a:rPr lang="nl-NL" sz="2000"/>
              <a:t> </a:t>
            </a:r>
          </a:p>
          <a:p>
            <a:pPr eaLnBrk="1" hangingPunct="1">
              <a:lnSpc>
                <a:spcPct val="80000"/>
              </a:lnSpc>
              <a:defRPr/>
            </a:pPr>
            <a:r>
              <a:rPr lang="nl-NL" sz="2000"/>
              <a:t>log 100 = …	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br>
              <a:rPr lang="nl-NL" sz="2000"/>
            </a:br>
            <a:r>
              <a:rPr lang="nl-NL" sz="2000"/>
              <a:t>log 100 = </a:t>
            </a:r>
            <a:r>
              <a:rPr lang="nl-NL" sz="2000" baseline="50000"/>
              <a:t>10</a:t>
            </a:r>
            <a:r>
              <a:rPr lang="nl-NL" sz="2000"/>
              <a:t>log 100 	= 2		(want 10</a:t>
            </a:r>
            <a:r>
              <a:rPr lang="nl-NL" sz="2000" baseline="50000"/>
              <a:t>2</a:t>
            </a:r>
            <a:r>
              <a:rPr lang="nl-NL" sz="2000"/>
              <a:t> = 100)</a:t>
            </a:r>
            <a:br>
              <a:rPr lang="nl-NL" sz="2000"/>
            </a:br>
            <a:endParaRPr lang="nl-NL" sz="200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000"/>
              <a:t>log 1000 = …	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br>
              <a:rPr lang="nl-NL" sz="2000"/>
            </a:br>
            <a:r>
              <a:rPr lang="nl-NL" sz="2000"/>
              <a:t>log 1000 = </a:t>
            </a:r>
            <a:r>
              <a:rPr lang="nl-NL" sz="2000" baseline="50000"/>
              <a:t>10</a:t>
            </a:r>
            <a:r>
              <a:rPr lang="nl-NL" sz="2000"/>
              <a:t>log 1000 = 3		(want 10</a:t>
            </a:r>
            <a:r>
              <a:rPr lang="nl-NL" sz="2000" baseline="50000"/>
              <a:t>3</a:t>
            </a:r>
            <a:r>
              <a:rPr lang="nl-NL" sz="2000"/>
              <a:t> = 1000) </a:t>
            </a:r>
            <a:br>
              <a:rPr lang="nl-NL" sz="2000"/>
            </a:br>
            <a:endParaRPr lang="nl-NL" sz="2000">
              <a:cs typeface="Tahoma" pitchFamily="34" charset="0"/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nl-NL" sz="2000"/>
              <a:t>log 0,001 = …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br>
              <a:rPr lang="nl-NL" sz="2000"/>
            </a:br>
            <a:r>
              <a:rPr lang="nl-NL" sz="2000"/>
              <a:t>log 0,001 = </a:t>
            </a:r>
            <a:r>
              <a:rPr lang="nl-NL" sz="2000" baseline="50000"/>
              <a:t>10</a:t>
            </a:r>
            <a:r>
              <a:rPr lang="nl-NL" sz="2000"/>
              <a:t>log 0,001 = -3		(want 10</a:t>
            </a:r>
            <a:r>
              <a:rPr lang="nl-NL" sz="2000" baseline="50000"/>
              <a:t>-3</a:t>
            </a:r>
            <a:r>
              <a:rPr lang="nl-NL" sz="2000"/>
              <a:t> = 0,001)</a:t>
            </a:r>
            <a:br>
              <a:rPr lang="nl-NL" sz="2000"/>
            </a:br>
            <a:endParaRPr lang="nl-NL" sz="2000"/>
          </a:p>
        </p:txBody>
      </p:sp>
      <p:sp>
        <p:nvSpPr>
          <p:cNvPr id="26629" name="Text Box 4"/>
          <p:cNvSpPr txBox="1">
            <a:spLocks noChangeArrowheads="1"/>
          </p:cNvSpPr>
          <p:nvPr/>
        </p:nvSpPr>
        <p:spPr bwMode="auto">
          <a:xfrm>
            <a:off x="179388" y="6165850"/>
            <a:ext cx="26638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sz="1400"/>
              <a:t>Logaritmen</a:t>
            </a:r>
          </a:p>
        </p:txBody>
      </p:sp>
      <p:pic>
        <p:nvPicPr>
          <p:cNvPr id="7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9E22B-25BA-4BCB-BDF2-912ECD5026E1}" type="slidenum">
              <a:rPr lang="nl-NL" smtClean="0"/>
              <a:pPr>
                <a:defRPr/>
              </a:pPr>
              <a:t>6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25110673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0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</a:p>
        </p:txBody>
      </p:sp>
      <p:sp>
        <p:nvSpPr>
          <p:cNvPr id="261122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3600" dirty="0"/>
              <a:t>Voorbeelden logaritmen</a:t>
            </a:r>
          </a:p>
        </p:txBody>
      </p:sp>
      <p:sp>
        <p:nvSpPr>
          <p:cNvPr id="261123" name="Rectangle 3"/>
          <p:cNvSpPr>
            <a:spLocks noGrp="1" noRot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log 2 	= 0,3			</a:t>
            </a:r>
            <a:r>
              <a:rPr lang="nl-NL" sz="2000" dirty="0"/>
              <a:t>0,3 = 0,3 + 0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log 20 	= 1,3			</a:t>
            </a:r>
            <a:r>
              <a:rPr lang="nl-NL" sz="2000" dirty="0"/>
              <a:t>1,3 = 0,3 + 1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log 200 	= 2,3			</a:t>
            </a:r>
            <a:r>
              <a:rPr lang="nl-NL" sz="2000" dirty="0"/>
              <a:t>2,3 = 0,3 + 2</a:t>
            </a:r>
            <a:br>
              <a:rPr lang="nl-NL" sz="2400" dirty="0"/>
            </a:b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log 2000 	= 3,3			</a:t>
            </a:r>
            <a:r>
              <a:rPr lang="nl-NL" sz="2000" dirty="0"/>
              <a:t>3,3 = 0,3 + 3</a:t>
            </a:r>
          </a:p>
          <a:p>
            <a:pPr eaLnBrk="1" hangingPunct="1">
              <a:lnSpc>
                <a:spcPct val="90000"/>
              </a:lnSpc>
              <a:defRPr/>
            </a:pPr>
            <a:endParaRPr lang="nl-NL" sz="2400" dirty="0"/>
          </a:p>
          <a:p>
            <a:pPr eaLnBrk="1" hangingPunct="1">
              <a:lnSpc>
                <a:spcPct val="90000"/>
              </a:lnSpc>
              <a:defRPr/>
            </a:pPr>
            <a:r>
              <a:rPr lang="nl-NL" sz="2400" dirty="0"/>
              <a:t>log 200000= 5,3			</a:t>
            </a:r>
            <a:r>
              <a:rPr lang="nl-NL" sz="2000" dirty="0"/>
              <a:t>5,3 = 0,3 + 5</a:t>
            </a:r>
            <a:br>
              <a:rPr lang="nl-NL" sz="2000" dirty="0"/>
            </a:br>
            <a:br>
              <a:rPr lang="nl-NL" sz="2000" dirty="0"/>
            </a:br>
            <a:endParaRPr lang="nl-NL" sz="2000" dirty="0"/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r>
              <a:rPr lang="nl-NL" sz="2000" dirty="0">
                <a:cs typeface="Tahoma" pitchFamily="34" charset="0"/>
              </a:rPr>
              <a:t>Dus: als argument 10 keer zo groot </a:t>
            </a:r>
            <a:r>
              <a:rPr lang="nl-NL" sz="2000" dirty="0">
                <a:cs typeface="Tahoma" pitchFamily="34" charset="0"/>
                <a:sym typeface="Wingdings" pitchFamily="2" charset="2"/>
              </a:rPr>
              <a:t> uitkomst telkens 1 hoger</a:t>
            </a:r>
            <a:endParaRPr lang="nl-NL" sz="2000" dirty="0">
              <a:cs typeface="Tahoma" pitchFamily="34" charset="0"/>
            </a:endParaRPr>
          </a:p>
          <a:p>
            <a:pPr eaLnBrk="1" hangingPunct="1">
              <a:lnSpc>
                <a:spcPct val="90000"/>
              </a:lnSpc>
              <a:defRPr/>
            </a:pPr>
            <a:endParaRPr lang="nl-NL" sz="2400" dirty="0"/>
          </a:p>
        </p:txBody>
      </p:sp>
      <p:sp>
        <p:nvSpPr>
          <p:cNvPr id="27653" name="Text Box 4"/>
          <p:cNvSpPr txBox="1">
            <a:spLocks noChangeArrowheads="1"/>
          </p:cNvSpPr>
          <p:nvPr/>
        </p:nvSpPr>
        <p:spPr bwMode="auto">
          <a:xfrm>
            <a:off x="179388" y="6165850"/>
            <a:ext cx="26638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sz="1400"/>
              <a:t>Logaritmen</a:t>
            </a:r>
          </a:p>
        </p:txBody>
      </p:sp>
      <p:sp>
        <p:nvSpPr>
          <p:cNvPr id="27655" name="Rectangle 6"/>
          <p:cNvSpPr>
            <a:spLocks noChangeArrowheads="1"/>
          </p:cNvSpPr>
          <p:nvPr/>
        </p:nvSpPr>
        <p:spPr bwMode="auto">
          <a:xfrm>
            <a:off x="1187450" y="1557338"/>
            <a:ext cx="1008063" cy="3671887"/>
          </a:xfrm>
          <a:prstGeom prst="rect">
            <a:avLst/>
          </a:prstGeom>
          <a:noFill/>
          <a:ln w="9525" cap="rnd">
            <a:solidFill>
              <a:schemeClr val="tx1"/>
            </a:solidFill>
            <a:prstDash val="sysDot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7656" name="Line 7"/>
          <p:cNvSpPr>
            <a:spLocks noChangeShapeType="1"/>
          </p:cNvSpPr>
          <p:nvPr/>
        </p:nvSpPr>
        <p:spPr bwMode="auto">
          <a:xfrm>
            <a:off x="1547813" y="5229225"/>
            <a:ext cx="0" cy="503238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7657" name="Rectangle 8"/>
          <p:cNvSpPr>
            <a:spLocks noChangeArrowheads="1"/>
          </p:cNvSpPr>
          <p:nvPr/>
        </p:nvSpPr>
        <p:spPr bwMode="auto">
          <a:xfrm>
            <a:off x="6299200" y="1628775"/>
            <a:ext cx="433388" cy="3529013"/>
          </a:xfrm>
          <a:prstGeom prst="rect">
            <a:avLst/>
          </a:prstGeom>
          <a:noFill/>
          <a:ln w="9525" cap="rnd">
            <a:solidFill>
              <a:schemeClr val="tx1"/>
            </a:solidFill>
            <a:prstDash val="sysDot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7658" name="Line 9"/>
          <p:cNvSpPr>
            <a:spLocks noChangeShapeType="1"/>
          </p:cNvSpPr>
          <p:nvPr/>
        </p:nvSpPr>
        <p:spPr bwMode="auto">
          <a:xfrm>
            <a:off x="6515100" y="5157788"/>
            <a:ext cx="1588" cy="50165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cxnSp>
        <p:nvCxnSpPr>
          <p:cNvPr id="3" name="Rechte verbindingslijn 2"/>
          <p:cNvCxnSpPr/>
          <p:nvPr/>
        </p:nvCxnSpPr>
        <p:spPr>
          <a:xfrm>
            <a:off x="611188" y="4508500"/>
            <a:ext cx="6121400" cy="0"/>
          </a:xfrm>
          <a:prstGeom prst="line">
            <a:avLst/>
          </a:prstGeom>
          <a:ln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2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9E22B-25BA-4BCB-BDF2-912ECD5026E1}" type="slidenum">
              <a:rPr lang="nl-NL" smtClean="0"/>
              <a:pPr>
                <a:defRPr/>
              </a:pPr>
              <a:t>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8533835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12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12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</a:p>
        </p:txBody>
      </p:sp>
      <p:sp>
        <p:nvSpPr>
          <p:cNvPr id="258050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3600"/>
              <a:t>Berekenen en afronden van logaritmen</a:t>
            </a:r>
          </a:p>
        </p:txBody>
      </p:sp>
      <p:sp>
        <p:nvSpPr>
          <p:cNvPr id="258051" name="Rectangle 3"/>
          <p:cNvSpPr>
            <a:spLocks noGrp="1" noRot="1" noChangeArrowheads="1"/>
          </p:cNvSpPr>
          <p:nvPr>
            <p:ph type="body" idx="1"/>
          </p:nvPr>
        </p:nvSpPr>
        <p:spPr>
          <a:xfrm>
            <a:off x="301625" y="1600200"/>
            <a:ext cx="8842375" cy="4498975"/>
          </a:xfrm>
        </p:spPr>
        <p:txBody>
          <a:bodyPr/>
          <a:lstStyle/>
          <a:p>
            <a:pPr eaLnBrk="1" hangingPunct="1">
              <a:lnSpc>
                <a:spcPct val="80000"/>
              </a:lnSpc>
              <a:defRPr/>
            </a:pPr>
            <a:r>
              <a:rPr lang="nl-NL" sz="2400" dirty="0"/>
              <a:t>Berekenen met je rekenmachine: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endParaRPr lang="nl-NL" sz="1800" dirty="0"/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400" dirty="0"/>
              <a:t>		</a:t>
            </a:r>
            <a:r>
              <a:rPr lang="nl-NL" sz="2000" dirty="0"/>
              <a:t>knop “log”, daarna het getal</a:t>
            </a:r>
            <a:br>
              <a:rPr lang="nl-NL" sz="2000" dirty="0"/>
            </a:br>
            <a:endParaRPr lang="nl-NL" sz="2000" dirty="0"/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000" dirty="0"/>
              <a:t>		bv. log 456 = 2,658964843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000" dirty="0"/>
              <a:t>					dus 10</a:t>
            </a:r>
            <a:r>
              <a:rPr lang="nl-NL" sz="2000" baseline="50000" dirty="0"/>
              <a:t>2,658964843</a:t>
            </a:r>
            <a:r>
              <a:rPr lang="nl-NL" sz="2000" dirty="0"/>
              <a:t> = 456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000" dirty="0"/>
              <a:t>					(want logaritme nemen = vinden exponent)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000" i="1" dirty="0"/>
              <a:t>					(</a:t>
            </a:r>
            <a:r>
              <a:rPr lang="nl-NL" sz="1800" i="1" dirty="0" err="1"/>
              <a:t>afschatting</a:t>
            </a:r>
            <a:r>
              <a:rPr lang="nl-NL" sz="1800" i="1" dirty="0"/>
              <a:t>: 10</a:t>
            </a:r>
            <a:r>
              <a:rPr lang="nl-NL" sz="1800" i="1" baseline="50000" dirty="0"/>
              <a:t>2</a:t>
            </a:r>
            <a:r>
              <a:rPr lang="nl-NL" sz="1800" i="1" dirty="0"/>
              <a:t>=100 en 10</a:t>
            </a:r>
            <a:r>
              <a:rPr lang="nl-NL" sz="1800" i="1" baseline="50000" dirty="0"/>
              <a:t>3</a:t>
            </a:r>
            <a:r>
              <a:rPr lang="nl-NL" sz="1800" i="1" dirty="0"/>
              <a:t>=1000)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endParaRPr lang="nl-NL" sz="2400" dirty="0"/>
          </a:p>
          <a:p>
            <a:pPr eaLnBrk="1" hangingPunct="1">
              <a:lnSpc>
                <a:spcPct val="80000"/>
              </a:lnSpc>
              <a:defRPr/>
            </a:pPr>
            <a:r>
              <a:rPr lang="nl-NL" sz="2400" dirty="0">
                <a:cs typeface="Tahoma" pitchFamily="34" charset="0"/>
              </a:rPr>
              <a:t>Afronden: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400" dirty="0">
                <a:cs typeface="Tahoma" pitchFamily="34" charset="0"/>
              </a:rPr>
              <a:t>		</a:t>
            </a:r>
            <a:r>
              <a:rPr lang="nl-NL" sz="2000" dirty="0">
                <a:cs typeface="Tahoma" pitchFamily="34" charset="0"/>
              </a:rPr>
              <a:t>Aantal </a:t>
            </a:r>
            <a:r>
              <a:rPr lang="nl-NL" sz="2000" i="1" u="sng" dirty="0">
                <a:cs typeface="Tahoma" pitchFamily="34" charset="0"/>
              </a:rPr>
              <a:t>significante cijfers</a:t>
            </a:r>
            <a:r>
              <a:rPr lang="nl-NL" sz="2000" dirty="0">
                <a:cs typeface="Tahoma" pitchFamily="34" charset="0"/>
              </a:rPr>
              <a:t> in opgave = aantal </a:t>
            </a:r>
            <a:r>
              <a:rPr lang="nl-NL" sz="2000" i="1" u="sng" dirty="0">
                <a:cs typeface="Tahoma" pitchFamily="34" charset="0"/>
              </a:rPr>
              <a:t>decimalen</a:t>
            </a:r>
            <a:r>
              <a:rPr lang="nl-NL" sz="2000" dirty="0">
                <a:cs typeface="Tahoma" pitchFamily="34" charset="0"/>
              </a:rPr>
              <a:t> in antwoord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endParaRPr lang="nl-NL" sz="2000" dirty="0">
              <a:cs typeface="Tahoma" pitchFamily="34" charset="0"/>
            </a:endParaRP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000" dirty="0">
                <a:cs typeface="Tahoma" pitchFamily="34" charset="0"/>
              </a:rPr>
              <a:t>		Dus in bovenstaand voorbeeld: log </a:t>
            </a:r>
            <a:r>
              <a:rPr lang="nl-NL" sz="2000" u="sng" dirty="0">
                <a:cs typeface="Tahoma" pitchFamily="34" charset="0"/>
              </a:rPr>
              <a:t>456</a:t>
            </a:r>
            <a:r>
              <a:rPr lang="nl-NL" sz="2000" dirty="0">
                <a:cs typeface="Tahoma" pitchFamily="34" charset="0"/>
              </a:rPr>
              <a:t> = 2,</a:t>
            </a:r>
            <a:r>
              <a:rPr lang="nl-NL" sz="2000" u="sng" dirty="0">
                <a:cs typeface="Tahoma" pitchFamily="34" charset="0"/>
              </a:rPr>
              <a:t>659</a:t>
            </a:r>
          </a:p>
        </p:txBody>
      </p:sp>
      <p:sp>
        <p:nvSpPr>
          <p:cNvPr id="28677" name="Text Box 4"/>
          <p:cNvSpPr txBox="1">
            <a:spLocks noChangeArrowheads="1"/>
          </p:cNvSpPr>
          <p:nvPr/>
        </p:nvSpPr>
        <p:spPr bwMode="auto">
          <a:xfrm>
            <a:off x="179388" y="6165850"/>
            <a:ext cx="26638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sz="1400"/>
              <a:t>Logaritmen</a:t>
            </a:r>
          </a:p>
        </p:txBody>
      </p:sp>
      <p:pic>
        <p:nvPicPr>
          <p:cNvPr id="7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ijdelijke aanduiding voor dianumm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9E22B-25BA-4BCB-BDF2-912ECD5026E1}" type="slidenum">
              <a:rPr lang="nl-NL" smtClean="0"/>
              <a:pPr>
                <a:defRPr/>
              </a:pPr>
              <a:t>8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0635197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5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5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5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05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/>
            <a:r>
              <a:rPr lang="nl-NL">
                <a:latin typeface="Arial" charset="0"/>
              </a:rPr>
              <a:t>2016-2017 J. van 't Hof</a:t>
            </a:r>
          </a:p>
        </p:txBody>
      </p:sp>
      <p:sp>
        <p:nvSpPr>
          <p:cNvPr id="277506" name="Rectangle 2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nl-NL" sz="3600" dirty="0"/>
              <a:t>Bijzondere logaritmen</a:t>
            </a:r>
          </a:p>
        </p:txBody>
      </p:sp>
      <p:sp>
        <p:nvSpPr>
          <p:cNvPr id="277507" name="Rectangle 3"/>
          <p:cNvSpPr>
            <a:spLocks noGrp="1" noRot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400" dirty="0">
                <a:cs typeface="Tahoma" pitchFamily="34" charset="0"/>
              </a:rPr>
              <a:t>	log 10 = </a:t>
            </a:r>
            <a:r>
              <a:rPr lang="nl-NL" sz="2400" baseline="50000" dirty="0">
                <a:cs typeface="Tahoma" pitchFamily="34" charset="0"/>
              </a:rPr>
              <a:t>10</a:t>
            </a:r>
            <a:r>
              <a:rPr lang="nl-NL" sz="2400" dirty="0">
                <a:cs typeface="Tahoma" pitchFamily="34" charset="0"/>
              </a:rPr>
              <a:t>log 10 = 1	</a:t>
            </a:r>
            <a:r>
              <a:rPr lang="nl-NL" sz="2000" dirty="0">
                <a:cs typeface="Tahoma" pitchFamily="34" charset="0"/>
                <a:sym typeface="Wingdings" pitchFamily="2" charset="2"/>
              </a:rPr>
              <a:t> (want 10</a:t>
            </a:r>
            <a:r>
              <a:rPr lang="nl-NL" sz="2000" baseline="50000" dirty="0">
                <a:cs typeface="Tahoma" pitchFamily="34" charset="0"/>
                <a:sym typeface="Wingdings" pitchFamily="2" charset="2"/>
              </a:rPr>
              <a:t>1</a:t>
            </a:r>
            <a:r>
              <a:rPr lang="nl-NL" sz="2000" dirty="0">
                <a:cs typeface="Tahoma" pitchFamily="34" charset="0"/>
                <a:sym typeface="Wingdings" pitchFamily="2" charset="2"/>
              </a:rPr>
              <a:t> = 10) </a:t>
            </a:r>
            <a:br>
              <a:rPr lang="nl-NL" sz="2400" dirty="0">
                <a:cs typeface="Tahoma" pitchFamily="34" charset="0"/>
              </a:rPr>
            </a:br>
            <a:r>
              <a:rPr lang="nl-NL" sz="2400" dirty="0">
                <a:cs typeface="Tahoma" pitchFamily="34" charset="0"/>
              </a:rPr>
              <a:t>		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400" baseline="50000" dirty="0">
                <a:cs typeface="Tahoma" pitchFamily="34" charset="0"/>
              </a:rPr>
              <a:t>			5</a:t>
            </a:r>
            <a:r>
              <a:rPr lang="nl-NL" sz="2400" dirty="0">
                <a:cs typeface="Tahoma" pitchFamily="34" charset="0"/>
              </a:rPr>
              <a:t>log 5 = 1</a:t>
            </a:r>
            <a:r>
              <a:rPr lang="nl-NL" sz="2000" dirty="0">
                <a:cs typeface="Tahoma" pitchFamily="34" charset="0"/>
              </a:rPr>
              <a:t>	</a:t>
            </a:r>
            <a:r>
              <a:rPr lang="nl-NL" sz="2000" dirty="0">
                <a:cs typeface="Tahoma" pitchFamily="34" charset="0"/>
                <a:sym typeface="Wingdings" pitchFamily="2" charset="2"/>
              </a:rPr>
              <a:t> (want 5</a:t>
            </a:r>
            <a:r>
              <a:rPr lang="nl-NL" sz="2000" baseline="50000" dirty="0">
                <a:cs typeface="Tahoma" pitchFamily="34" charset="0"/>
                <a:sym typeface="Wingdings" pitchFamily="2" charset="2"/>
              </a:rPr>
              <a:t>1</a:t>
            </a:r>
            <a:r>
              <a:rPr lang="nl-NL" sz="2000" dirty="0">
                <a:cs typeface="Tahoma" pitchFamily="34" charset="0"/>
                <a:sym typeface="Wingdings" pitchFamily="2" charset="2"/>
              </a:rPr>
              <a:t> = 5)</a:t>
            </a:r>
            <a:endParaRPr lang="nl-NL" sz="2400" dirty="0">
              <a:cs typeface="Tahoma" pitchFamily="34" charset="0"/>
            </a:endParaRP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endParaRPr lang="nl-NL" sz="2400" dirty="0">
              <a:cs typeface="Tahoma" pitchFamily="34" charset="0"/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>
                <a:cs typeface="Tahoma" pitchFamily="34" charset="0"/>
              </a:rPr>
              <a:t>Algemeen geldt:   </a:t>
            </a:r>
            <a:r>
              <a:rPr lang="nl-NL" sz="2800" baseline="50000" dirty="0" err="1">
                <a:cs typeface="Tahoma" pitchFamily="34" charset="0"/>
              </a:rPr>
              <a:t>g</a:t>
            </a:r>
            <a:r>
              <a:rPr lang="nl-NL" sz="2800" dirty="0" err="1">
                <a:cs typeface="Tahoma" pitchFamily="34" charset="0"/>
              </a:rPr>
              <a:t>log</a:t>
            </a:r>
            <a:r>
              <a:rPr lang="nl-NL" sz="2800" dirty="0">
                <a:cs typeface="Tahoma" pitchFamily="34" charset="0"/>
              </a:rPr>
              <a:t> g = 1  </a:t>
            </a:r>
            <a:r>
              <a:rPr lang="nl-NL" sz="2400" dirty="0">
                <a:cs typeface="Tahoma" pitchFamily="34" charset="0"/>
              </a:rPr>
              <a:t>(g &gt; 0)</a:t>
            </a:r>
            <a:endParaRPr lang="nl-NL" sz="24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endParaRPr lang="nl-NL" sz="18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400" dirty="0">
                <a:cs typeface="Tahoma" pitchFamily="34" charset="0"/>
              </a:rPr>
              <a:t>	log 1 = </a:t>
            </a:r>
            <a:r>
              <a:rPr lang="nl-NL" sz="2400" baseline="50000" dirty="0">
                <a:cs typeface="Tahoma" pitchFamily="34" charset="0"/>
              </a:rPr>
              <a:t>10</a:t>
            </a:r>
            <a:r>
              <a:rPr lang="nl-NL" sz="2400" dirty="0">
                <a:cs typeface="Tahoma" pitchFamily="34" charset="0"/>
              </a:rPr>
              <a:t>log 1 = 0 	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(want 10</a:t>
            </a:r>
            <a:r>
              <a:rPr lang="nl-NL" sz="2400" baseline="50000" dirty="0">
                <a:cs typeface="Tahoma" pitchFamily="34" charset="0"/>
                <a:sym typeface="Wingdings" pitchFamily="2" charset="2"/>
              </a:rPr>
              <a:t>0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 = 1)</a:t>
            </a: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endParaRPr lang="nl-NL" sz="18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r>
              <a:rPr lang="nl-NL" sz="2400" baseline="50000" dirty="0">
                <a:cs typeface="Tahoma" pitchFamily="34" charset="0"/>
              </a:rPr>
              <a:t>			5</a:t>
            </a:r>
            <a:r>
              <a:rPr lang="nl-NL" sz="2400" dirty="0">
                <a:cs typeface="Tahoma" pitchFamily="34" charset="0"/>
              </a:rPr>
              <a:t>log 1 = 0 	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(want 5</a:t>
            </a:r>
            <a:r>
              <a:rPr lang="nl-NL" sz="2400" baseline="50000" dirty="0">
                <a:cs typeface="Tahoma" pitchFamily="34" charset="0"/>
                <a:sym typeface="Wingdings" pitchFamily="2" charset="2"/>
              </a:rPr>
              <a:t>0</a:t>
            </a:r>
            <a:r>
              <a:rPr lang="nl-NL" sz="2400" dirty="0">
                <a:cs typeface="Tahoma" pitchFamily="34" charset="0"/>
                <a:sym typeface="Wingdings" pitchFamily="2" charset="2"/>
              </a:rPr>
              <a:t> = 1)</a:t>
            </a:r>
            <a:br>
              <a:rPr lang="nl-NL" sz="2400" dirty="0">
                <a:cs typeface="Tahoma" pitchFamily="34" charset="0"/>
                <a:sym typeface="Wingdings" pitchFamily="2" charset="2"/>
              </a:rPr>
            </a:br>
            <a:endParaRPr lang="nl-NL" sz="24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>
                <a:cs typeface="Tahoma" pitchFamily="34" charset="0"/>
              </a:rPr>
              <a:t>Algemeen geldt:   </a:t>
            </a:r>
            <a:r>
              <a:rPr lang="nl-NL" sz="2800" baseline="50000" dirty="0" err="1">
                <a:cs typeface="Tahoma" pitchFamily="34" charset="0"/>
              </a:rPr>
              <a:t>g</a:t>
            </a:r>
            <a:r>
              <a:rPr lang="nl-NL" sz="2800" dirty="0" err="1">
                <a:cs typeface="Tahoma" pitchFamily="34" charset="0"/>
              </a:rPr>
              <a:t>log</a:t>
            </a:r>
            <a:r>
              <a:rPr lang="nl-NL" sz="2800" dirty="0">
                <a:cs typeface="Tahoma" pitchFamily="34" charset="0"/>
              </a:rPr>
              <a:t> 1 = 0</a:t>
            </a:r>
            <a:endParaRPr lang="nl-NL" sz="24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lnSpc>
                <a:spcPct val="80000"/>
              </a:lnSpc>
              <a:buFont typeface="Arial" charset="0"/>
              <a:buNone/>
              <a:defRPr/>
            </a:pPr>
            <a:endParaRPr lang="nl-NL" sz="2000" dirty="0">
              <a:cs typeface="Tahoma" pitchFamily="34" charset="0"/>
              <a:sym typeface="Wingdings" pitchFamily="2" charset="2"/>
            </a:endParaRPr>
          </a:p>
          <a:p>
            <a:pPr eaLnBrk="1" hangingPunct="1">
              <a:lnSpc>
                <a:spcPct val="80000"/>
              </a:lnSpc>
              <a:defRPr/>
            </a:pPr>
            <a:r>
              <a:rPr lang="nl-NL" sz="2800" dirty="0">
                <a:cs typeface="Tahoma" pitchFamily="34" charset="0"/>
                <a:sym typeface="Wingdings" pitchFamily="2" charset="2"/>
              </a:rPr>
              <a:t>log (negatief getal): bestaat niet</a:t>
            </a:r>
            <a:br>
              <a:rPr lang="nl-NL" sz="2000" dirty="0">
                <a:cs typeface="Tahoma" pitchFamily="34" charset="0"/>
                <a:sym typeface="Wingdings" pitchFamily="2" charset="2"/>
              </a:rPr>
            </a:br>
            <a:endParaRPr lang="nl-NL" sz="2000" dirty="0">
              <a:cs typeface="Tahoma" pitchFamily="34" charset="0"/>
              <a:sym typeface="Wingdings" pitchFamily="2" charset="2"/>
            </a:endParaRPr>
          </a:p>
        </p:txBody>
      </p:sp>
      <p:sp>
        <p:nvSpPr>
          <p:cNvPr id="29701" name="Text Box 4"/>
          <p:cNvSpPr txBox="1">
            <a:spLocks noChangeArrowheads="1"/>
          </p:cNvSpPr>
          <p:nvPr/>
        </p:nvSpPr>
        <p:spPr bwMode="auto">
          <a:xfrm>
            <a:off x="179388" y="6165850"/>
            <a:ext cx="266382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itchFamily="34" charset="0"/>
                <a:cs typeface="Arial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nl-NL" sz="1400"/>
              <a:t>Logaritmen</a:t>
            </a:r>
          </a:p>
        </p:txBody>
      </p:sp>
      <p:sp>
        <p:nvSpPr>
          <p:cNvPr id="2" name="Rechthoek 1"/>
          <p:cNvSpPr/>
          <p:nvPr/>
        </p:nvSpPr>
        <p:spPr>
          <a:xfrm>
            <a:off x="3563938" y="2852738"/>
            <a:ext cx="2952750" cy="720725"/>
          </a:xfrm>
          <a:prstGeom prst="rect">
            <a:avLst/>
          </a:prstGeom>
          <a:noFill/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nl-NL" dirty="0"/>
          </a:p>
        </p:txBody>
      </p:sp>
      <p:sp>
        <p:nvSpPr>
          <p:cNvPr id="9" name="Rechthoek 8"/>
          <p:cNvSpPr/>
          <p:nvPr/>
        </p:nvSpPr>
        <p:spPr>
          <a:xfrm>
            <a:off x="3492500" y="4868863"/>
            <a:ext cx="1871663" cy="647700"/>
          </a:xfrm>
          <a:prstGeom prst="rect">
            <a:avLst/>
          </a:prstGeom>
          <a:noFill/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nl-NL" dirty="0"/>
          </a:p>
        </p:txBody>
      </p:sp>
      <p:pic>
        <p:nvPicPr>
          <p:cNvPr id="10" name="Picture 7" descr="logo_ROC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92280" y="6165304"/>
            <a:ext cx="1455738" cy="434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Tijdelijke aanduiding voor dianumm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0E9E22B-25BA-4BCB-BDF2-912ECD5026E1}" type="slidenum">
              <a:rPr lang="nl-NL" smtClean="0"/>
              <a:pPr>
                <a:defRPr/>
              </a:pPr>
              <a:t>9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1187837"/>
      </p:ext>
    </p:extLst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 nodeType="clickPar">
                      <p:stCondLst>
                        <p:cond delay="indefinite"/>
                      </p:stCondLst>
                      <p:childTnLst>
                        <p:par>
                          <p:cTn id="2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 nodeType="clickPar">
                      <p:stCondLst>
                        <p:cond delay="indefinite"/>
                      </p:stCondLst>
                      <p:childTnLst>
                        <p:par>
                          <p:cTn id="2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 nodeType="clickPar">
                      <p:stCondLst>
                        <p:cond delay="indefinite"/>
                      </p:stCondLst>
                      <p:childTnLst>
                        <p:par>
                          <p:cTn id="3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 nodeType="clickPar">
                      <p:stCondLst>
                        <p:cond delay="indefinite"/>
                      </p:stCondLst>
                      <p:childTnLst>
                        <p:par>
                          <p:cTn id="3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 nodeType="clickPar">
                      <p:stCondLst>
                        <p:cond delay="indefinite"/>
                      </p:stCondLst>
                      <p:childTnLst>
                        <p:par>
                          <p:cTn id="4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50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9" grpId="0" animBg="1"/>
    </p:bldLst>
  </p:timing>
</p:sld>
</file>

<file path=ppt/theme/theme1.xml><?xml version="1.0" encoding="utf-8"?>
<a:theme xmlns:a="http://schemas.openxmlformats.org/drawingml/2006/main" name="Compass">
  <a:themeElements>
    <a:clrScheme name="Compass 2">
      <a:dk1>
        <a:srgbClr val="5B5D6B"/>
      </a:dk1>
      <a:lt1>
        <a:srgbClr val="FFFFFF"/>
      </a:lt1>
      <a:dk2>
        <a:srgbClr val="5A5C6C"/>
      </a:dk2>
      <a:lt2>
        <a:srgbClr val="FFFFCC"/>
      </a:lt2>
      <a:accent1>
        <a:srgbClr val="9966FF"/>
      </a:accent1>
      <a:accent2>
        <a:srgbClr val="9383B3"/>
      </a:accent2>
      <a:accent3>
        <a:srgbClr val="B5B5BA"/>
      </a:accent3>
      <a:accent4>
        <a:srgbClr val="DADADA"/>
      </a:accent4>
      <a:accent5>
        <a:srgbClr val="CAB8FF"/>
      </a:accent5>
      <a:accent6>
        <a:srgbClr val="8576A2"/>
      </a:accent6>
      <a:hlink>
        <a:srgbClr val="A3C145"/>
      </a:hlink>
      <a:folHlink>
        <a:srgbClr val="6FA9B7"/>
      </a:folHlink>
    </a:clrScheme>
    <a:fontScheme name="Compass">
      <a:majorFont>
        <a:latin typeface="Tahoma"/>
        <a:ea typeface=""/>
        <a:cs typeface="Arial"/>
      </a:majorFont>
      <a:minorFont>
        <a:latin typeface="Tahoma"/>
        <a:ea typeface=""/>
        <a:cs typeface="Arial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ompass 1">
        <a:dk1>
          <a:srgbClr val="00007A"/>
        </a:dk1>
        <a:lt1>
          <a:srgbClr val="FFFFFF"/>
        </a:lt1>
        <a:dk2>
          <a:srgbClr val="000066"/>
        </a:dk2>
        <a:lt2>
          <a:srgbClr val="CCECFF"/>
        </a:lt2>
        <a:accent1>
          <a:srgbClr val="6F64C2"/>
        </a:accent1>
        <a:accent2>
          <a:srgbClr val="0089BA"/>
        </a:accent2>
        <a:accent3>
          <a:srgbClr val="AAAAB8"/>
        </a:accent3>
        <a:accent4>
          <a:srgbClr val="DADADA"/>
        </a:accent4>
        <a:accent5>
          <a:srgbClr val="BBB8DD"/>
        </a:accent5>
        <a:accent6>
          <a:srgbClr val="007CA8"/>
        </a:accent6>
        <a:hlink>
          <a:srgbClr val="66CCFF"/>
        </a:hlink>
        <a:folHlink>
          <a:srgbClr val="00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mpass 2">
        <a:dk1>
          <a:srgbClr val="5B5D6B"/>
        </a:dk1>
        <a:lt1>
          <a:srgbClr val="FFFFFF"/>
        </a:lt1>
        <a:dk2>
          <a:srgbClr val="5A5C6C"/>
        </a:dk2>
        <a:lt2>
          <a:srgbClr val="FFFFCC"/>
        </a:lt2>
        <a:accent1>
          <a:srgbClr val="9966FF"/>
        </a:accent1>
        <a:accent2>
          <a:srgbClr val="9383B3"/>
        </a:accent2>
        <a:accent3>
          <a:srgbClr val="B5B5BA"/>
        </a:accent3>
        <a:accent4>
          <a:srgbClr val="DADADA"/>
        </a:accent4>
        <a:accent5>
          <a:srgbClr val="CAB8FF"/>
        </a:accent5>
        <a:accent6>
          <a:srgbClr val="8576A2"/>
        </a:accent6>
        <a:hlink>
          <a:srgbClr val="A3C145"/>
        </a:hlink>
        <a:folHlink>
          <a:srgbClr val="6FA9B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mpass 3">
        <a:dk1>
          <a:srgbClr val="860000"/>
        </a:dk1>
        <a:lt1>
          <a:srgbClr val="FFFFFF"/>
        </a:lt1>
        <a:dk2>
          <a:srgbClr val="800000"/>
        </a:dk2>
        <a:lt2>
          <a:srgbClr val="FFFFCC"/>
        </a:lt2>
        <a:accent1>
          <a:srgbClr val="FF6600"/>
        </a:accent1>
        <a:accent2>
          <a:srgbClr val="FF9933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E78A2D"/>
        </a:accent6>
        <a:hlink>
          <a:srgbClr val="FFCC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mpass 4">
        <a:dk1>
          <a:srgbClr val="676A5C"/>
        </a:dk1>
        <a:lt1>
          <a:srgbClr val="FFFFFF"/>
        </a:lt1>
        <a:dk2>
          <a:srgbClr val="686B5D"/>
        </a:dk2>
        <a:lt2>
          <a:srgbClr val="FFFFCC"/>
        </a:lt2>
        <a:accent1>
          <a:srgbClr val="CC6600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E2B8AA"/>
        </a:accent5>
        <a:accent6>
          <a:srgbClr val="738F98"/>
        </a:accent6>
        <a:hlink>
          <a:srgbClr val="DDBF4F"/>
        </a:hlink>
        <a:folHlink>
          <a:srgbClr val="B7B6A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mpass 5">
        <a:dk1>
          <a:srgbClr val="AC835E"/>
        </a:dk1>
        <a:lt1>
          <a:srgbClr val="FFFFFF"/>
        </a:lt1>
        <a:dk2>
          <a:srgbClr val="AE8764"/>
        </a:dk2>
        <a:lt2>
          <a:srgbClr val="FFFFCC"/>
        </a:lt2>
        <a:accent1>
          <a:srgbClr val="CC6600"/>
        </a:accent1>
        <a:accent2>
          <a:srgbClr val="FF5050"/>
        </a:accent2>
        <a:accent3>
          <a:srgbClr val="D3C3B8"/>
        </a:accent3>
        <a:accent4>
          <a:srgbClr val="DADADA"/>
        </a:accent4>
        <a:accent5>
          <a:srgbClr val="E2B8AA"/>
        </a:accent5>
        <a:accent6>
          <a:srgbClr val="E74848"/>
        </a:accent6>
        <a:hlink>
          <a:srgbClr val="FFCC99"/>
        </a:hlink>
        <a:folHlink>
          <a:srgbClr val="FF99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mpass 6">
        <a:dk1>
          <a:srgbClr val="526133"/>
        </a:dk1>
        <a:lt1>
          <a:srgbClr val="FFFFFF"/>
        </a:lt1>
        <a:dk2>
          <a:srgbClr val="4E5D31"/>
        </a:dk2>
        <a:lt2>
          <a:srgbClr val="FFFFCC"/>
        </a:lt2>
        <a:accent1>
          <a:srgbClr val="99CC00"/>
        </a:accent1>
        <a:accent2>
          <a:srgbClr val="7A9505"/>
        </a:accent2>
        <a:accent3>
          <a:srgbClr val="B2B6AD"/>
        </a:accent3>
        <a:accent4>
          <a:srgbClr val="DADADA"/>
        </a:accent4>
        <a:accent5>
          <a:srgbClr val="CAE2AA"/>
        </a:accent5>
        <a:accent6>
          <a:srgbClr val="6E8704"/>
        </a:accent6>
        <a:hlink>
          <a:srgbClr val="FFCC00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mpass 7">
        <a:dk1>
          <a:srgbClr val="000000"/>
        </a:dk1>
        <a:lt1>
          <a:srgbClr val="DDDCC5"/>
        </a:lt1>
        <a:dk2>
          <a:srgbClr val="95934B"/>
        </a:dk2>
        <a:lt2>
          <a:srgbClr val="DBDAC3"/>
        </a:lt2>
        <a:accent1>
          <a:srgbClr val="EAEBE1"/>
        </a:accent1>
        <a:accent2>
          <a:srgbClr val="9DB0B7"/>
        </a:accent2>
        <a:accent3>
          <a:srgbClr val="EBEBDF"/>
        </a:accent3>
        <a:accent4>
          <a:srgbClr val="000000"/>
        </a:accent4>
        <a:accent5>
          <a:srgbClr val="F3F3EE"/>
        </a:accent5>
        <a:accent6>
          <a:srgbClr val="8E9FA6"/>
        </a:accent6>
        <a:hlink>
          <a:srgbClr val="009900"/>
        </a:hlink>
        <a:folHlink>
          <a:srgbClr val="8080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ompass 8">
        <a:dk1>
          <a:srgbClr val="007E7B"/>
        </a:dk1>
        <a:lt1>
          <a:srgbClr val="FFFFFF"/>
        </a:lt1>
        <a:dk2>
          <a:srgbClr val="008080"/>
        </a:dk2>
        <a:lt2>
          <a:srgbClr val="FFFF99"/>
        </a:lt2>
        <a:accent1>
          <a:srgbClr val="33CCCC"/>
        </a:accent1>
        <a:accent2>
          <a:srgbClr val="00CC66"/>
        </a:accent2>
        <a:accent3>
          <a:srgbClr val="AAC0C0"/>
        </a:accent3>
        <a:accent4>
          <a:srgbClr val="DADADA"/>
        </a:accent4>
        <a:accent5>
          <a:srgbClr val="ADE2E2"/>
        </a:accent5>
        <a:accent6>
          <a:srgbClr val="00B95C"/>
        </a:accent6>
        <a:hlink>
          <a:srgbClr val="CCFFCC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ompass 9">
        <a:dk1>
          <a:srgbClr val="000000"/>
        </a:dk1>
        <a:lt1>
          <a:srgbClr val="FFFFFF"/>
        </a:lt1>
        <a:dk2>
          <a:srgbClr val="000000"/>
        </a:dk2>
        <a:lt2>
          <a:srgbClr val="FEFEFE"/>
        </a:lt2>
        <a:accent1>
          <a:srgbClr val="E1E1FF"/>
        </a:accent1>
        <a:accent2>
          <a:srgbClr val="D9FFF8"/>
        </a:accent2>
        <a:accent3>
          <a:srgbClr val="FFFFFF"/>
        </a:accent3>
        <a:accent4>
          <a:srgbClr val="000000"/>
        </a:accent4>
        <a:accent5>
          <a:srgbClr val="EEEEFF"/>
        </a:accent5>
        <a:accent6>
          <a:srgbClr val="C4E7E1"/>
        </a:accent6>
        <a:hlink>
          <a:srgbClr val="9966FF"/>
        </a:hlink>
        <a:folHlink>
          <a:srgbClr val="6666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F116AE5D1AFB04D90E6D2F52B2A93BB" ma:contentTypeVersion="16" ma:contentTypeDescription="Een nieuw document maken." ma:contentTypeScope="" ma:versionID="f013b091aad51e1ab4d7f0b4355788f3">
  <xsd:schema xmlns:xsd="http://www.w3.org/2001/XMLSchema" xmlns:xs="http://www.w3.org/2001/XMLSchema" xmlns:p="http://schemas.microsoft.com/office/2006/metadata/properties" xmlns:ns2="1a13e831-795e-45f0-81b6-552c2871f8d2" xmlns:ns3="6af398cb-a595-4c3c-acec-c092897f2997" targetNamespace="http://schemas.microsoft.com/office/2006/metadata/properties" ma:root="true" ma:fieldsID="d9d21fde0d58f6e852cac58d69011f1e" ns2:_="" ns3:_="">
    <xsd:import namespace="1a13e831-795e-45f0-81b6-552c2871f8d2"/>
    <xsd:import namespace="6af398cb-a595-4c3c-acec-c092897f299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Location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LengthInSecond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a13e831-795e-45f0-81b6-552c2871f8d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Location" ma:index="12" nillable="true" ma:displayName="Location" ma:internalName="MediaServiceLocation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Afbeeldingtags" ma:readOnly="false" ma:fieldId="{5cf76f15-5ced-4ddc-b409-7134ff3c332f}" ma:taxonomyMulti="true" ma:sspId="913d8191-1fa0-4b0e-82ea-9b3ed889c571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af398cb-a595-4c3c-acec-c092897f2997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fc4387e4-8094-492e-9c16-b151c4782fa6}" ma:internalName="TaxCatchAll" ma:showField="CatchAllData" ma:web="6af398cb-a595-4c3c-acec-c092897f2997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1a13e831-795e-45f0-81b6-552c2871f8d2">
      <Terms xmlns="http://schemas.microsoft.com/office/infopath/2007/PartnerControls"/>
    </lcf76f155ced4ddcb4097134ff3c332f>
    <TaxCatchAll xmlns="6af398cb-a595-4c3c-acec-c092897f2997" xsi:nil="true"/>
    <SharedWithUsers xmlns="6af398cb-a595-4c3c-acec-c092897f2997">
      <UserInfo>
        <DisplayName/>
        <AccountId xsi:nil="true"/>
        <AccountType/>
      </UserInfo>
    </SharedWithUsers>
  </documentManagement>
</p:properties>
</file>

<file path=customXml/itemProps1.xml><?xml version="1.0" encoding="utf-8"?>
<ds:datastoreItem xmlns:ds="http://schemas.openxmlformats.org/officeDocument/2006/customXml" ds:itemID="{61B07ABD-DA69-4D93-913E-2A1963BC6A46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4C760FE-0DDB-45AB-9B21-4C7F9F36DD6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a13e831-795e-45f0-81b6-552c2871f8d2"/>
    <ds:schemaRef ds:uri="6af398cb-a595-4c3c-acec-c092897f299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FA386111-2F88-4149-BBE2-791F8DE89B49}">
  <ds:schemaRefs>
    <ds:schemaRef ds:uri="http://schemas.microsoft.com/office/2006/metadata/properties"/>
    <ds:schemaRef ds:uri="http://purl.org/dc/elements/1.1/"/>
    <ds:schemaRef ds:uri="1a13e831-795e-45f0-81b6-552c2871f8d2"/>
    <ds:schemaRef ds:uri="http://purl.org/dc/terms/"/>
    <ds:schemaRef ds:uri="http://schemas.openxmlformats.org/package/2006/metadata/core-properties"/>
    <ds:schemaRef ds:uri="http://www.w3.org/XML/1998/namespace"/>
    <ds:schemaRef ds:uri="http://schemas.microsoft.com/office/2006/documentManagement/types"/>
    <ds:schemaRef ds:uri="http://schemas.microsoft.com/office/infopath/2007/PartnerControls"/>
    <ds:schemaRef ds:uri="6af398cb-a595-4c3c-acec-c092897f2997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Compass</Template>
  <TotalTime>2418</TotalTime>
  <Words>763</Words>
  <Application>Microsoft Office PowerPoint</Application>
  <PresentationFormat>Diavoorstelling (4:3)</PresentationFormat>
  <Paragraphs>115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4" baseType="lpstr">
      <vt:lpstr>Arial</vt:lpstr>
      <vt:lpstr>Tahoma</vt:lpstr>
      <vt:lpstr>Wingdings</vt:lpstr>
      <vt:lpstr>Compass</vt:lpstr>
      <vt:lpstr>PowerPoint-presentatie</vt:lpstr>
      <vt:lpstr>Logaritmen</vt:lpstr>
      <vt:lpstr>Machten – wortels - logaritmen</vt:lpstr>
      <vt:lpstr>Logaritme nemen</vt:lpstr>
      <vt:lpstr>Schrijfwijze logaritmen</vt:lpstr>
      <vt:lpstr>Voorbeelden berekenen logaritmen</vt:lpstr>
      <vt:lpstr>Voorbeelden logaritmen</vt:lpstr>
      <vt:lpstr>Berekenen en afronden van logaritmen</vt:lpstr>
      <vt:lpstr>Bijzondere logaritmen</vt:lpstr>
      <vt:lpstr>Rekenen met logaritmen </vt:lpstr>
    </vt:vector>
  </TitlesOfParts>
  <Company>HP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Wiskunde</dc:title>
  <dc:creator>saxion</dc:creator>
  <cp:lastModifiedBy>Aleid Meijberg</cp:lastModifiedBy>
  <cp:revision>284</cp:revision>
  <cp:lastPrinted>2017-11-17T10:23:28Z</cp:lastPrinted>
  <dcterms:created xsi:type="dcterms:W3CDTF">2010-08-18T07:56:38Z</dcterms:created>
  <dcterms:modified xsi:type="dcterms:W3CDTF">2023-04-02T18:43:50Z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0x010100FF116AE5D1AFB04D90E6D2F52B2A93BB</vt:lpwstr>
  </property>
  <property fmtid="{D5CDD505-2E9C-101B-9397-08002B2CF9AE}" pid="3" name="Order">
    <vt:r8>600</vt:r8>
  </property>
  <property fmtid="{D5CDD505-2E9C-101B-9397-08002B2CF9AE}" pid="4" name="xd_Signature">
    <vt:bool>false</vt:bool>
  </property>
  <property fmtid="{D5CDD505-2E9C-101B-9397-08002B2CF9AE}" pid="5" name="xd_ProgID">
    <vt:lpwstr/>
  </property>
  <property fmtid="{D5CDD505-2E9C-101B-9397-08002B2CF9AE}" pid="6" name="ComplianceAssetId">
    <vt:lpwstr/>
  </property>
  <property fmtid="{D5CDD505-2E9C-101B-9397-08002B2CF9AE}" pid="7" name="TemplateUrl">
    <vt:lpwstr/>
  </property>
  <property fmtid="{D5CDD505-2E9C-101B-9397-08002B2CF9AE}" pid="8" name="_ExtendedDescription">
    <vt:lpwstr/>
  </property>
  <property fmtid="{D5CDD505-2E9C-101B-9397-08002B2CF9AE}" pid="9" name="TriggerFlowInfo">
    <vt:lpwstr/>
  </property>
  <property fmtid="{D5CDD505-2E9C-101B-9397-08002B2CF9AE}" pid="10" name="MediaServiceImageTags">
    <vt:lpwstr/>
  </property>
</Properties>
</file>