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1"/>
  </p:notesMasterIdLst>
  <p:sldIdLst>
    <p:sldId id="256" r:id="rId5"/>
    <p:sldId id="258" r:id="rId6"/>
    <p:sldId id="259" r:id="rId7"/>
    <p:sldId id="260" r:id="rId8"/>
    <p:sldId id="261" r:id="rId9"/>
    <p:sldId id="262" r:id="rId10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1320" y="4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tableStyles" Target="tableStyle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D24687E-B770-4A34-A5E7-50074C81A3E6}" type="datetimeFigureOut">
              <a:rPr lang="nl-NL" smtClean="0"/>
              <a:t>5-2-2020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ECDA6F7-488D-4D70-B623-C9D1EC33E68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165675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dirty="0" smtClean="0"/>
              <a:t>Klik om de ondertitelstijl van het model te bewerken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5-2-2020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1927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5-2-2020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727192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79712" y="332656"/>
            <a:ext cx="6645424" cy="648072"/>
          </a:xfrm>
        </p:spPr>
        <p:txBody>
          <a:bodyPr>
            <a:noAutofit/>
          </a:bodyPr>
          <a:lstStyle>
            <a:lvl1pPr algn="r">
              <a:defRPr sz="2800"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051720" y="1196752"/>
            <a:ext cx="6635080" cy="4929411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5-2-2020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76883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>
            <a:normAutofit/>
          </a:bodyPr>
          <a:lstStyle>
            <a:lvl1pPr algn="l">
              <a:defRPr sz="3600" b="1" cap="all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dirty="0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5-2-2020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573387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5-2-2020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437833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5-2-2020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24101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5-2-2020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942562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5-2-2020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45927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5-2-2020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71061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5-2-2020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45501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FED390-F77C-4CDE-BB93-EE6416285244}" type="datetimeFigureOut">
              <a:rPr lang="nl-NL" smtClean="0"/>
              <a:t>5-2-2020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3308CA-A037-474B-AA6E-6C7C048F3532}" type="slidenum">
              <a:rPr lang="nl-NL" smtClean="0"/>
              <a:t>‹nr.›</a:t>
            </a:fld>
            <a:endParaRPr lang="nl-NL"/>
          </a:p>
        </p:txBody>
      </p:sp>
      <p:pic>
        <p:nvPicPr>
          <p:cNvPr id="8" name="Afbeelding 7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85"/>
            <a:ext cx="9144000" cy="68566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6447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5" r:id="rId6"/>
    <p:sldLayoutId id="2147483656" r:id="rId7"/>
    <p:sldLayoutId id="2147483657" r:id="rId8"/>
    <p:sldLayoutId id="2147483658" r:id="rId9"/>
    <p:sldLayoutId id="2147483659" r:id="rId10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-30526"/>
            <a:ext cx="9144000" cy="6856629"/>
          </a:xfrm>
          <a:prstGeom prst="rect">
            <a:avLst/>
          </a:prstGeom>
        </p:spPr>
      </p:pic>
      <p:sp>
        <p:nvSpPr>
          <p:cNvPr id="4" name="Tekstvak 3"/>
          <p:cNvSpPr txBox="1"/>
          <p:nvPr/>
        </p:nvSpPr>
        <p:spPr>
          <a:xfrm>
            <a:off x="1619672" y="1701573"/>
            <a:ext cx="36004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dirty="0" smtClean="0">
                <a:latin typeface="Arial" pitchFamily="34" charset="0"/>
                <a:cs typeface="Arial" pitchFamily="34" charset="0"/>
              </a:rPr>
              <a:t>Tekststructuren</a:t>
            </a:r>
          </a:p>
          <a:p>
            <a:r>
              <a:rPr lang="nl-NL" sz="2800" dirty="0" smtClean="0">
                <a:latin typeface="Arial" pitchFamily="34" charset="0"/>
                <a:cs typeface="Arial" pitchFamily="34" charset="0"/>
              </a:rPr>
              <a:t>schrijfplan</a:t>
            </a:r>
            <a:endParaRPr lang="nl-NL" sz="28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40300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Inhoud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Aan het einde van deze les kun je:</a:t>
            </a:r>
          </a:p>
          <a:p>
            <a:r>
              <a:rPr lang="nl-NL" dirty="0" smtClean="0"/>
              <a:t>tekststructuren herkennen en bewust toepassen in een geschreven tekst.</a:t>
            </a:r>
          </a:p>
          <a:p>
            <a:r>
              <a:rPr lang="nl-NL" dirty="0" smtClean="0"/>
              <a:t>Een schrijfplan maken m.b.v. een gekozen tekststructuur.</a:t>
            </a:r>
            <a:endParaRPr lang="nl-NL" dirty="0" smtClean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900244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Tekststructuren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nl-NL" b="1" dirty="0"/>
              <a:t>Argumentatiestructuur</a:t>
            </a:r>
            <a:r>
              <a:rPr lang="nl-NL" dirty="0"/>
              <a:t/>
            </a:r>
            <a:br>
              <a:rPr lang="nl-NL" dirty="0"/>
            </a:br>
            <a:r>
              <a:rPr lang="nl-NL" dirty="0"/>
              <a:t>- Inleiding: standpunt</a:t>
            </a:r>
            <a:br>
              <a:rPr lang="nl-NL" dirty="0"/>
            </a:br>
            <a:r>
              <a:rPr lang="nl-NL" dirty="0"/>
              <a:t>- Middenstuk: argumenten (voor en tegen met weerlegging) voor je standpunt</a:t>
            </a:r>
            <a:br>
              <a:rPr lang="nl-NL" dirty="0"/>
            </a:br>
            <a:r>
              <a:rPr lang="nl-NL" dirty="0"/>
              <a:t>- Slot: herhaling standpunt</a:t>
            </a:r>
            <a:br>
              <a:rPr lang="nl-NL" dirty="0"/>
            </a:br>
            <a:endParaRPr lang="nl-NL" dirty="0" smtClean="0"/>
          </a:p>
          <a:p>
            <a:r>
              <a:rPr lang="nl-NL" b="1" dirty="0" smtClean="0"/>
              <a:t>Probleem </a:t>
            </a:r>
            <a:r>
              <a:rPr lang="nl-NL" b="1" dirty="0"/>
              <a:t>- </a:t>
            </a:r>
            <a:r>
              <a:rPr lang="nl-NL" b="1" dirty="0" err="1"/>
              <a:t>oplossingstructuur</a:t>
            </a:r>
            <a:r>
              <a:rPr lang="nl-NL" dirty="0"/>
              <a:t/>
            </a:r>
            <a:br>
              <a:rPr lang="nl-NL" dirty="0"/>
            </a:br>
            <a:r>
              <a:rPr lang="nl-NL" dirty="0"/>
              <a:t>- Inleiding: probleem</a:t>
            </a:r>
            <a:br>
              <a:rPr lang="nl-NL" dirty="0"/>
            </a:br>
            <a:r>
              <a:rPr lang="nl-NL" dirty="0"/>
              <a:t>- Middenstuk: oorzaken, gevolgen en mogelijke oplossingen</a:t>
            </a:r>
            <a:br>
              <a:rPr lang="nl-NL" dirty="0"/>
            </a:br>
            <a:r>
              <a:rPr lang="nl-NL" dirty="0"/>
              <a:t>- Slot: de beste oplossing</a:t>
            </a:r>
            <a:br>
              <a:rPr lang="nl-NL" dirty="0"/>
            </a:br>
            <a:endParaRPr lang="nl-NL" dirty="0" smtClean="0"/>
          </a:p>
          <a:p>
            <a:r>
              <a:rPr lang="nl-NL" b="1" dirty="0" err="1" smtClean="0"/>
              <a:t>Verklaringstructuur</a:t>
            </a:r>
            <a:r>
              <a:rPr lang="nl-NL" dirty="0"/>
              <a:t/>
            </a:r>
            <a:br>
              <a:rPr lang="nl-NL" dirty="0"/>
            </a:br>
            <a:r>
              <a:rPr lang="nl-NL" dirty="0"/>
              <a:t>- Inleiding: beschrijving verschijnsel</a:t>
            </a:r>
            <a:br>
              <a:rPr lang="nl-NL" dirty="0"/>
            </a:br>
            <a:r>
              <a:rPr lang="nl-NL" dirty="0"/>
              <a:t>- Middenstuk: redenen, oorzaken en gevolgen</a:t>
            </a:r>
            <a:br>
              <a:rPr lang="nl-NL" dirty="0"/>
            </a:br>
            <a:r>
              <a:rPr lang="nl-NL" dirty="0"/>
              <a:t>- Slot: beste verklaring, </a:t>
            </a:r>
            <a:r>
              <a:rPr lang="nl-NL" dirty="0" smtClean="0"/>
              <a:t>samenvatting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832527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Tekststructuren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nl-NL" b="1" dirty="0"/>
              <a:t>Verleden/heden/toekomststructuur</a:t>
            </a:r>
            <a:r>
              <a:rPr lang="nl-NL" dirty="0"/>
              <a:t/>
            </a:r>
            <a:br>
              <a:rPr lang="nl-NL" dirty="0"/>
            </a:br>
            <a:r>
              <a:rPr lang="nl-NL" dirty="0"/>
              <a:t>- Inleiding: introductie onderwerp</a:t>
            </a:r>
            <a:br>
              <a:rPr lang="nl-NL" dirty="0"/>
            </a:br>
            <a:r>
              <a:rPr lang="nl-NL" dirty="0"/>
              <a:t>- Middenstuk: situatie vroeger, situatie nu</a:t>
            </a:r>
            <a:br>
              <a:rPr lang="nl-NL" dirty="0"/>
            </a:br>
            <a:r>
              <a:rPr lang="nl-NL" dirty="0"/>
              <a:t>- Slot: toekomstverwachting</a:t>
            </a:r>
            <a:br>
              <a:rPr lang="nl-NL" dirty="0"/>
            </a:br>
            <a:endParaRPr lang="nl-NL" dirty="0" smtClean="0"/>
          </a:p>
          <a:p>
            <a:r>
              <a:rPr lang="nl-NL" b="1" dirty="0" smtClean="0"/>
              <a:t>Vraag </a:t>
            </a:r>
            <a:r>
              <a:rPr lang="nl-NL" b="1" dirty="0"/>
              <a:t>- antwoordstructuur</a:t>
            </a:r>
            <a:r>
              <a:rPr lang="nl-NL" dirty="0"/>
              <a:t/>
            </a:r>
            <a:br>
              <a:rPr lang="nl-NL" dirty="0"/>
            </a:br>
            <a:r>
              <a:rPr lang="nl-NL" dirty="0"/>
              <a:t>- Inleiding: vraag</a:t>
            </a:r>
            <a:br>
              <a:rPr lang="nl-NL" dirty="0"/>
            </a:br>
            <a:r>
              <a:rPr lang="nl-NL" dirty="0"/>
              <a:t>- Middenstuk: antwoorden</a:t>
            </a:r>
            <a:br>
              <a:rPr lang="nl-NL" dirty="0"/>
            </a:br>
            <a:r>
              <a:rPr lang="nl-NL" dirty="0"/>
              <a:t>- Slot: samenvatting of conclusie</a:t>
            </a:r>
            <a:br>
              <a:rPr lang="nl-NL" dirty="0"/>
            </a:br>
            <a:endParaRPr lang="nl-NL" dirty="0" smtClean="0"/>
          </a:p>
          <a:p>
            <a:r>
              <a:rPr lang="nl-NL" b="1" dirty="0" smtClean="0"/>
              <a:t>Voor- </a:t>
            </a:r>
            <a:r>
              <a:rPr lang="nl-NL" b="1" dirty="0"/>
              <a:t>en nadelenstructuur</a:t>
            </a:r>
            <a:r>
              <a:rPr lang="nl-NL" dirty="0"/>
              <a:t/>
            </a:r>
            <a:br>
              <a:rPr lang="nl-NL" dirty="0"/>
            </a:br>
            <a:r>
              <a:rPr lang="nl-NL" dirty="0"/>
              <a:t>- Inleiding: vraag</a:t>
            </a:r>
            <a:br>
              <a:rPr lang="nl-NL" dirty="0"/>
            </a:br>
            <a:r>
              <a:rPr lang="nl-NL" dirty="0"/>
              <a:t>- Middenstuk: voor- en nadelen</a:t>
            </a:r>
            <a:br>
              <a:rPr lang="nl-NL" dirty="0"/>
            </a:br>
            <a:r>
              <a:rPr lang="nl-NL" dirty="0"/>
              <a:t>- Slot: eindconclusie</a:t>
            </a:r>
          </a:p>
          <a:p>
            <a:pPr marL="0" indent="0">
              <a:buNone/>
            </a:pPr>
            <a:r>
              <a:rPr lang="nl-NL" dirty="0"/>
              <a:t> 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2944280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Voorbeeld schrijfplan</a:t>
            </a:r>
            <a:endParaRPr lang="nl-NL" dirty="0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995324"/>
            <a:ext cx="8085584" cy="5784512"/>
          </a:xfrm>
        </p:spPr>
      </p:pic>
    </p:spTree>
    <p:extLst>
      <p:ext uri="{BB962C8B-B14F-4D97-AF65-F5344CB8AC3E}">
        <p14:creationId xmlns:p14="http://schemas.microsoft.com/office/powerpoint/2010/main" val="7644216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Opdracht schrijfplan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Maak m.b.v. de gegeven bronnen een schrijfplan voor een beschouwing over cameratoezicht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773621265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1911511E76398478117834BDA658B6E" ma:contentTypeVersion="7" ma:contentTypeDescription="Een nieuw document maken." ma:contentTypeScope="" ma:versionID="29efb9311dc7e16ef24fe9c0ddd46091">
  <xsd:schema xmlns:xsd="http://www.w3.org/2001/XMLSchema" xmlns:xs="http://www.w3.org/2001/XMLSchema" xmlns:p="http://schemas.microsoft.com/office/2006/metadata/properties" xmlns:ns3="5cdedd98-05a6-4844-a2be-4403c98339c5" targetNamespace="http://schemas.microsoft.com/office/2006/metadata/properties" ma:root="true" ma:fieldsID="c0e64ec99bee8d3a389d78b6c44c6581" ns3:_="">
    <xsd:import namespace="5cdedd98-05a6-4844-a2be-4403c98339c5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cdedd98-05a6-4844-a2be-4403c98339c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0F2EC93A-E084-458C-9FA0-348F58CEAAB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5cdedd98-05a6-4844-a2be-4403c98339c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CE15087A-CF50-4B00-955E-EED8D5262E76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256CDE42-7100-486B-817A-6E7F63EFF616}">
  <ds:schemaRefs>
    <ds:schemaRef ds:uri="http://www.w3.org/XML/1998/namespace"/>
    <ds:schemaRef ds:uri="http://schemas.openxmlformats.org/package/2006/metadata/core-properties"/>
    <ds:schemaRef ds:uri="http://purl.org/dc/dcmitype/"/>
    <ds:schemaRef ds:uri="http://schemas.microsoft.com/office/2006/documentManagement/types"/>
    <ds:schemaRef ds:uri="http://schemas.microsoft.com/office/infopath/2007/PartnerControls"/>
    <ds:schemaRef ds:uri="5cdedd98-05a6-4844-a2be-4403c98339c5"/>
    <ds:schemaRef ds:uri="http://purl.org/dc/elements/1.1/"/>
    <ds:schemaRef ds:uri="http://schemas.microsoft.com/office/2006/metadata/properties"/>
    <ds:schemaRef ds:uri="http://purl.org/dc/term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1687</TotalTime>
  <Words>192</Words>
  <Application>Microsoft Office PowerPoint</Application>
  <PresentationFormat>Diavoorstelling (4:3)</PresentationFormat>
  <Paragraphs>18</Paragraphs>
  <Slides>6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6</vt:i4>
      </vt:variant>
    </vt:vector>
  </HeadingPairs>
  <TitlesOfParts>
    <vt:vector size="9" baseType="lpstr">
      <vt:lpstr>Arial</vt:lpstr>
      <vt:lpstr>Calibri</vt:lpstr>
      <vt:lpstr>Kantoorthema</vt:lpstr>
      <vt:lpstr>PowerPoint-presentatie</vt:lpstr>
      <vt:lpstr>Inhoud</vt:lpstr>
      <vt:lpstr>Tekststructuren</vt:lpstr>
      <vt:lpstr>Tekststructuren</vt:lpstr>
      <vt:lpstr>Voorbeeld schrijfplan</vt:lpstr>
      <vt:lpstr>Opdracht schrijfplan</vt:lpstr>
    </vt:vector>
  </TitlesOfParts>
  <Company>Helicon Opleidingen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Miriam Oostdijk</dc:creator>
  <cp:lastModifiedBy>Rianne van den Hombergh</cp:lastModifiedBy>
  <cp:revision>20</cp:revision>
  <dcterms:created xsi:type="dcterms:W3CDTF">2013-11-15T15:05:42Z</dcterms:created>
  <dcterms:modified xsi:type="dcterms:W3CDTF">2020-02-05T18:57:53Z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0x010100C1911511E76398478117834BDA658B6E</vt:lpwstr>
  </property>
</Properties>
</file>