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56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8" d="100"/>
          <a:sy n="158" d="100"/>
        </p:scale>
        <p:origin x="1880" y="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4687E-B770-4A34-A5E7-50074C81A3E6}" type="datetimeFigureOut">
              <a:rPr lang="nl-NL" smtClean="0"/>
              <a:t>18-3-2020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DA6F7-488D-4D70-B623-C9D1EC33E6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6567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Bespreking toets lezen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Doel = Herkansing beter maken!</a:t>
            </a:r>
          </a:p>
          <a:p>
            <a:r>
              <a:rPr lang="nl-NL" dirty="0" smtClean="0"/>
              <a:t>Objectieve en subjectieve argumenten</a:t>
            </a:r>
          </a:p>
          <a:p>
            <a:r>
              <a:rPr lang="nl-NL" dirty="0" smtClean="0"/>
              <a:t>Drogredenen</a:t>
            </a:r>
          </a:p>
          <a:p>
            <a:r>
              <a:rPr lang="nl-NL" dirty="0" smtClean="0"/>
              <a:t>Verschil betoog en beschouwing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Objectieve en subjectieve argumenten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Objectieve argumenten: gebaseerd op feiten </a:t>
            </a:r>
            <a:r>
              <a:rPr lang="nl-NL" dirty="0" smtClean="0">
                <a:sym typeface="Wingdings" panose="05000000000000000000" pitchFamily="2" charset="2"/>
              </a:rPr>
              <a:t> controleer betrouwbaarheid van schrijver en bron.</a:t>
            </a:r>
            <a:endParaRPr lang="nl-NL" dirty="0" smtClean="0"/>
          </a:p>
          <a:p>
            <a:r>
              <a:rPr lang="nl-NL" dirty="0" smtClean="0"/>
              <a:t>Subjectieve argumenten: inhoud niet controleerbaar. Vaak mening of overtuiging gebaseerd op algemene normen en waarden of op een enkele ervaring</a:t>
            </a:r>
            <a:r>
              <a:rPr lang="nl-NL" dirty="0" smtClean="0">
                <a:sym typeface="Wingdings" panose="05000000000000000000" pitchFamily="2" charset="2"/>
              </a:rPr>
              <a:t> ga na waarop het argument gebaseerd is. Niet duidelijk dan subjectief.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Voorbeelden argumenten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Werklozen moeten elke aangeboden baan aannemen, want ze moeten hun bijdrage leveren aan de samenleving.</a:t>
            </a:r>
          </a:p>
          <a:p>
            <a:pPr marL="0" indent="0">
              <a:buNone/>
            </a:pPr>
            <a:r>
              <a:rPr lang="nl-NL" dirty="0" smtClean="0"/>
              <a:t>Standpunt= werklozen moeten elke aangeboden baan aannemen.</a:t>
            </a:r>
          </a:p>
          <a:p>
            <a:pPr marL="0" indent="0">
              <a:buNone/>
            </a:pPr>
            <a:r>
              <a:rPr lang="nl-NL" dirty="0" smtClean="0"/>
              <a:t>Argument = ze moeten hun bijdrage leveren aan de samenleving.</a:t>
            </a:r>
            <a:r>
              <a:rPr lang="nl-NL" dirty="0" smtClean="0">
                <a:sym typeface="Wingdings" panose="05000000000000000000" pitchFamily="2" charset="2"/>
              </a:rPr>
              <a:t> subjectief want gebaseerd op algemene normen en waarden.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8360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objectieve en subjectieve argumenten herkennen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Markeer in de tekst (zie tekst argumenteren in Teams) alle argumenten:</a:t>
            </a:r>
          </a:p>
          <a:p>
            <a:pPr marL="0" indent="0">
              <a:buNone/>
            </a:pPr>
            <a:r>
              <a:rPr lang="nl-NL" dirty="0" smtClean="0"/>
              <a:t>Groen = objectief argument</a:t>
            </a:r>
          </a:p>
          <a:p>
            <a:pPr marL="0" indent="0">
              <a:buNone/>
            </a:pPr>
            <a:r>
              <a:rPr lang="nl-NL" dirty="0" smtClean="0"/>
              <a:t>Rood = subjectief argument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446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drogredenen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Zoek op internet een lijst met drogredenen en bestudeer deze voor de herkansing van de toets.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231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Verschil betoog beschouwing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0" y="1844824"/>
            <a:ext cx="7723456" cy="2679997"/>
          </a:xfrm>
        </p:spPr>
      </p:pic>
    </p:spTree>
    <p:extLst>
      <p:ext uri="{BB962C8B-B14F-4D97-AF65-F5344CB8AC3E}">
        <p14:creationId xmlns:p14="http://schemas.microsoft.com/office/powerpoint/2010/main" val="195142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betoog/beschouwing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een tabel waarin je kenmerken van een betoog en een beschouwing tegenover elkaar zet.</a:t>
            </a:r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168215"/>
              </p:ext>
            </p:extLst>
          </p:nvPr>
        </p:nvGraphicFramePr>
        <p:xfrm>
          <a:off x="2051720" y="2780928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80340716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1812488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Betoog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Beschouwing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95696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Doel=overtuigen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Doel = informeren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14014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Etc.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62974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95588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99819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4984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52146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4614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06556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911511E76398478117834BDA658B6E" ma:contentTypeVersion="7" ma:contentTypeDescription="Een nieuw document maken." ma:contentTypeScope="" ma:versionID="29efb9311dc7e16ef24fe9c0ddd46091">
  <xsd:schema xmlns:xsd="http://www.w3.org/2001/XMLSchema" xmlns:xs="http://www.w3.org/2001/XMLSchema" xmlns:p="http://schemas.microsoft.com/office/2006/metadata/properties" xmlns:ns3="5cdedd98-05a6-4844-a2be-4403c98339c5" targetNamespace="http://schemas.microsoft.com/office/2006/metadata/properties" ma:root="true" ma:fieldsID="c0e64ec99bee8d3a389d78b6c44c6581" ns3:_="">
    <xsd:import namespace="5cdedd98-05a6-4844-a2be-4403c98339c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dedd98-05a6-4844-a2be-4403c98339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2111BD2-5C15-4F0F-9F2D-9F28E64BF3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dedd98-05a6-4844-a2be-4403c98339c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7B13269-EA64-4C1F-AE33-34C840D87D2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43B0EE7-D682-44BC-B385-9B98BA62FEE3}">
  <ds:schemaRefs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5cdedd98-05a6-4844-a2be-4403c98339c5"/>
    <ds:schemaRef ds:uri="http://schemas.microsoft.com/office/2006/metadata/properties"/>
    <ds:schemaRef ds:uri="http://schemas.microsoft.com/office/infopath/2007/PartnerControls"/>
    <ds:schemaRef ds:uri="http://purl.org/dc/terms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1647</TotalTime>
  <Words>198</Words>
  <Application>Microsoft Office PowerPoint</Application>
  <PresentationFormat>Diavoorstelling (4:3)</PresentationFormat>
  <Paragraphs>27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Kantoorthema</vt:lpstr>
      <vt:lpstr>PowerPoint-presentatie</vt:lpstr>
      <vt:lpstr>Inhoud</vt:lpstr>
      <vt:lpstr>Objectieve en subjectieve argumenten</vt:lpstr>
      <vt:lpstr>Voorbeelden argumenten</vt:lpstr>
      <vt:lpstr>Opdracht objectieve en subjectieve argumenten herkennen</vt:lpstr>
      <vt:lpstr>Opdracht drogredenen</vt:lpstr>
      <vt:lpstr>Verschil betoog beschouwing</vt:lpstr>
      <vt:lpstr>Opdracht betoog/beschouwing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Rianne van den Hombergh</cp:lastModifiedBy>
  <cp:revision>20</cp:revision>
  <dcterms:created xsi:type="dcterms:W3CDTF">2013-11-15T15:05:42Z</dcterms:created>
  <dcterms:modified xsi:type="dcterms:W3CDTF">2020-03-18T21:42:55Z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0x010100C1911511E76398478117834BDA658B6E</vt:lpwstr>
  </property>
</Properties>
</file>