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95" r:id="rId3"/>
    <p:sldId id="367" r:id="rId4"/>
    <p:sldId id="368" r:id="rId5"/>
    <p:sldId id="370" r:id="rId6"/>
    <p:sldId id="371" r:id="rId7"/>
    <p:sldId id="364" r:id="rId8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1674" y="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dirty="0" smtClean="0"/>
              <a:t>Klik om de ondertitelstijl van het model te bewerken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6-3-2020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1927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6-3-2020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727192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79712" y="332656"/>
            <a:ext cx="6645424" cy="648072"/>
          </a:xfrm>
        </p:spPr>
        <p:txBody>
          <a:bodyPr>
            <a:noAutofit/>
          </a:bodyPr>
          <a:lstStyle>
            <a:lvl1pPr algn="l">
              <a:defRPr sz="2800"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051720" y="1196752"/>
            <a:ext cx="6635080" cy="4929411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6-3-2020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76883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>
            <a:normAutofit/>
          </a:bodyPr>
          <a:lstStyle>
            <a:lvl1pPr algn="l">
              <a:defRPr sz="3600" b="1" cap="all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dirty="0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6-3-2020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573387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6-3-2020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437833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6-3-2020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24101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6-3-2020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942562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6-3-2020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45927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6-3-2020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71061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6-3-2020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45501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FED390-F77C-4CDE-BB93-EE6416285244}" type="datetimeFigureOut">
              <a:rPr lang="nl-NL" smtClean="0"/>
              <a:t>6-3-2020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3308CA-A037-474B-AA6E-6C7C048F3532}" type="slidenum">
              <a:rPr lang="nl-NL" smtClean="0"/>
              <a:t>‹nr.›</a:t>
            </a:fld>
            <a:endParaRPr lang="nl-NL"/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96447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5" r:id="rId6"/>
    <p:sldLayoutId id="2147483656" r:id="rId7"/>
    <p:sldLayoutId id="2147483657" r:id="rId8"/>
    <p:sldLayoutId id="2147483658" r:id="rId9"/>
    <p:sldLayoutId id="2147483659" r:id="rId10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kstvak 1"/>
          <p:cNvSpPr txBox="1"/>
          <p:nvPr/>
        </p:nvSpPr>
        <p:spPr>
          <a:xfrm>
            <a:off x="899592" y="908720"/>
            <a:ext cx="777686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4000" dirty="0" smtClean="0"/>
              <a:t>LG41 IBS1.3 Zaaien, poten, planten</a:t>
            </a:r>
          </a:p>
          <a:p>
            <a:r>
              <a:rPr lang="nl-NL" sz="4000" dirty="0" smtClean="0"/>
              <a:t>Onderdeel </a:t>
            </a:r>
            <a:r>
              <a:rPr lang="nl-NL" sz="4000" dirty="0" err="1" smtClean="0"/>
              <a:t>tariefberekenen</a:t>
            </a:r>
            <a:r>
              <a:rPr lang="nl-NL" sz="4000" dirty="0" smtClean="0"/>
              <a:t> – les </a:t>
            </a:r>
            <a:r>
              <a:rPr lang="nl-NL" sz="4000" dirty="0" smtClean="0"/>
              <a:t>4</a:t>
            </a:r>
            <a:endParaRPr lang="nl-NL" sz="4000" dirty="0"/>
          </a:p>
        </p:txBody>
      </p:sp>
    </p:spTree>
    <p:extLst>
      <p:ext uri="{BB962C8B-B14F-4D97-AF65-F5344CB8AC3E}">
        <p14:creationId xmlns:p14="http://schemas.microsoft.com/office/powerpoint/2010/main" val="4240300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Wat gaan we vandaag doen?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Vorige </a:t>
            </a:r>
            <a:r>
              <a:rPr lang="nl-NL" dirty="0" err="1" smtClean="0"/>
              <a:t>lesen</a:t>
            </a:r>
            <a:endParaRPr lang="nl-NL" dirty="0" smtClean="0"/>
          </a:p>
          <a:p>
            <a:pPr lvl="1"/>
            <a:r>
              <a:rPr lang="nl-NL" dirty="0" smtClean="0"/>
              <a:t>Saldobegroting aangevuld</a:t>
            </a:r>
          </a:p>
          <a:p>
            <a:pPr lvl="2"/>
            <a:r>
              <a:rPr lang="nl-NL" dirty="0" smtClean="0"/>
              <a:t>Vorige verslagen bijgewerkt</a:t>
            </a:r>
          </a:p>
          <a:p>
            <a:pPr lvl="2"/>
            <a:r>
              <a:rPr lang="nl-NL" dirty="0" smtClean="0"/>
              <a:t>Uitgangsmateriaal</a:t>
            </a:r>
          </a:p>
          <a:p>
            <a:pPr lvl="2"/>
            <a:r>
              <a:rPr lang="nl-NL" dirty="0" smtClean="0"/>
              <a:t>Opbrengsten</a:t>
            </a:r>
          </a:p>
          <a:p>
            <a:pPr lvl="2"/>
            <a:r>
              <a:rPr lang="nl-NL" dirty="0" smtClean="0"/>
              <a:t>Excelbestand gemaakt.</a:t>
            </a:r>
            <a:endParaRPr lang="nl-NL" dirty="0"/>
          </a:p>
          <a:p>
            <a:r>
              <a:rPr lang="nl-NL" dirty="0" smtClean="0"/>
              <a:t>Vandaag</a:t>
            </a:r>
          </a:p>
          <a:p>
            <a:pPr lvl="1"/>
            <a:r>
              <a:rPr lang="nl-NL" dirty="0" smtClean="0"/>
              <a:t>IBS 2.3 Saldobegroting aanvullen</a:t>
            </a:r>
          </a:p>
          <a:p>
            <a:pPr lvl="2"/>
            <a:r>
              <a:rPr lang="nl-NL" dirty="0" smtClean="0"/>
              <a:t>Gewasbescherming</a:t>
            </a:r>
            <a:endParaRPr lang="nl-NL" dirty="0"/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030701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Saldobegroting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nl-NL" dirty="0" smtClean="0"/>
              <a:t>De tabel moet overzichtelijk zijn.</a:t>
            </a:r>
          </a:p>
          <a:p>
            <a:pPr lvl="1"/>
            <a:r>
              <a:rPr lang="nl-NL" dirty="0" smtClean="0"/>
              <a:t>Opbrengsten duidelijk</a:t>
            </a:r>
          </a:p>
          <a:p>
            <a:pPr lvl="1"/>
            <a:r>
              <a:rPr lang="nl-NL" dirty="0" smtClean="0"/>
              <a:t>Kosten duidelijk en goed opgesplitst</a:t>
            </a:r>
          </a:p>
          <a:p>
            <a:r>
              <a:rPr lang="nl-NL" b="1" dirty="0" smtClean="0"/>
              <a:t>Daarnaast is de uitleg belangrijk</a:t>
            </a:r>
          </a:p>
          <a:p>
            <a:pPr lvl="1"/>
            <a:r>
              <a:rPr lang="nl-NL" dirty="0" smtClean="0"/>
              <a:t>Verwijs naar eerdere paragrafen</a:t>
            </a:r>
          </a:p>
          <a:p>
            <a:pPr lvl="1"/>
            <a:r>
              <a:rPr lang="nl-NL" dirty="0" smtClean="0"/>
              <a:t>Waar heb je rekening mee gehouden of wat heb je moeten schatten? En op basis waarvan?</a:t>
            </a:r>
          </a:p>
          <a:p>
            <a:pPr lvl="1"/>
            <a:r>
              <a:rPr lang="nl-NL" dirty="0" smtClean="0"/>
              <a:t>Vraag het saldo na, komt het overeen met wat ze er thuis of op stage van vinden?</a:t>
            </a:r>
          </a:p>
          <a:p>
            <a:pPr lvl="1"/>
            <a:r>
              <a:rPr lang="nl-NL" dirty="0" smtClean="0"/>
              <a:t>Trek conclusies. Wat vind je van alle cijfers die je hebt gevonden? Is het slim om voor dit gewas te kiezen?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896824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Saldobegroting in Excel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69020" y="980728"/>
            <a:ext cx="4314825" cy="5734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9490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Gewasbescherming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nl-NL" dirty="0" smtClean="0"/>
              <a:t>Hoe meer informatie, hoe beter.</a:t>
            </a:r>
          </a:p>
          <a:p>
            <a:r>
              <a:rPr lang="nl-NL" dirty="0" smtClean="0"/>
              <a:t>Wat kost het spuiten zelf?</a:t>
            </a:r>
          </a:p>
          <a:p>
            <a:pPr lvl="1"/>
            <a:r>
              <a:rPr lang="nl-NL" dirty="0" smtClean="0"/>
              <a:t>Per hectare. Hoe vaak wordt er gespoten?</a:t>
            </a:r>
            <a:endParaRPr lang="nl-NL" dirty="0"/>
          </a:p>
          <a:p>
            <a:r>
              <a:rPr lang="nl-NL" dirty="0" smtClean="0"/>
              <a:t>Welke middelen worden elk jaar gebruikt?</a:t>
            </a:r>
          </a:p>
          <a:p>
            <a:pPr lvl="1"/>
            <a:r>
              <a:rPr lang="nl-NL" dirty="0" smtClean="0"/>
              <a:t>Middel (naam)</a:t>
            </a:r>
          </a:p>
          <a:p>
            <a:pPr lvl="1"/>
            <a:r>
              <a:rPr lang="nl-NL" dirty="0" smtClean="0"/>
              <a:t>Waartegen?</a:t>
            </a:r>
          </a:p>
          <a:p>
            <a:pPr lvl="1"/>
            <a:r>
              <a:rPr lang="nl-NL" dirty="0" smtClean="0"/>
              <a:t>Hoeveelheid?</a:t>
            </a:r>
          </a:p>
          <a:p>
            <a:pPr lvl="1"/>
            <a:r>
              <a:rPr lang="nl-NL" dirty="0" smtClean="0"/>
              <a:t>Prijs?</a:t>
            </a:r>
          </a:p>
          <a:p>
            <a:r>
              <a:rPr lang="nl-NL" dirty="0" smtClean="0"/>
              <a:t>Zit er verschil tussen de jaren?</a:t>
            </a:r>
          </a:p>
          <a:p>
            <a:pPr lvl="1"/>
            <a:r>
              <a:rPr lang="nl-NL" dirty="0" smtClean="0"/>
              <a:t>Wordt er preventief of curatief gespoten?</a:t>
            </a:r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1360802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50658" y="260648"/>
            <a:ext cx="5437203" cy="60176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236434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Aan de gang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Maak het begin van een portfolio</a:t>
            </a:r>
          </a:p>
          <a:p>
            <a:pPr lvl="1"/>
            <a:r>
              <a:rPr lang="nl-NL" dirty="0" smtClean="0"/>
              <a:t>Hoofdstuk saldobegroting</a:t>
            </a:r>
          </a:p>
          <a:p>
            <a:pPr lvl="2"/>
            <a:r>
              <a:rPr lang="nl-NL" dirty="0" smtClean="0"/>
              <a:t>Paragrafen die je nodig hebt toevoegen.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781489773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1082</TotalTime>
  <Words>195</Words>
  <Application>Microsoft Office PowerPoint</Application>
  <PresentationFormat>Diavoorstelling (4:3)</PresentationFormat>
  <Paragraphs>37</Paragraphs>
  <Slides>7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7</vt:i4>
      </vt:variant>
    </vt:vector>
  </HeadingPairs>
  <TitlesOfParts>
    <vt:vector size="10" baseType="lpstr">
      <vt:lpstr>Arial</vt:lpstr>
      <vt:lpstr>Calibri</vt:lpstr>
      <vt:lpstr>Kantoorthema</vt:lpstr>
      <vt:lpstr>PowerPoint-presentatie</vt:lpstr>
      <vt:lpstr>Wat gaan we vandaag doen?</vt:lpstr>
      <vt:lpstr>Saldobegroting</vt:lpstr>
      <vt:lpstr>Saldobegroting in Excel</vt:lpstr>
      <vt:lpstr>Gewasbescherming</vt:lpstr>
      <vt:lpstr>PowerPoint-presentatie</vt:lpstr>
      <vt:lpstr>Aan de gang</vt:lpstr>
    </vt:vector>
  </TitlesOfParts>
  <Company>Helicon Opleidingen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Miriam Oostdijk</dc:creator>
  <cp:lastModifiedBy>Elon van  Erp</cp:lastModifiedBy>
  <cp:revision>71</cp:revision>
  <dcterms:created xsi:type="dcterms:W3CDTF">2013-11-15T15:05:42Z</dcterms:created>
  <dcterms:modified xsi:type="dcterms:W3CDTF">2020-03-06T08:01:52Z</dcterms:modified>
</cp:coreProperties>
</file>