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66" r:id="rId4"/>
    <p:sldId id="258" r:id="rId5"/>
    <p:sldId id="259" r:id="rId6"/>
    <p:sldId id="260" r:id="rId7"/>
    <p:sldId id="262" r:id="rId8"/>
    <p:sldId id="263" r:id="rId9"/>
    <p:sldId id="264" r:id="rId10"/>
    <p:sldId id="265" r:id="rId11"/>
    <p:sldId id="267" r:id="rId12"/>
    <p:sldId id="268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1498" y="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media/image2.jpe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r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4-2-2020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4-2-2020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8" name="Afbeelding 7"/>
          <p:cNvPicPr>
            <a:picLocks noChangeAspect="1"/>
          </p:cNvPicPr>
          <p:nvPr userDrawn="1"/>
        </p:nvPicPr>
        <p:blipFill>
          <a:blip r:embed="rId1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85"/>
            <a:ext cx="9144000" cy="68566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85"/>
            <a:ext cx="9144000" cy="6856629"/>
          </a:xfrm>
          <a:prstGeom prst="rect">
            <a:avLst/>
          </a:prstGeom>
        </p:spPr>
      </p:pic>
      <p:sp>
        <p:nvSpPr>
          <p:cNvPr id="4" name="Tekstvak 3"/>
          <p:cNvSpPr txBox="1"/>
          <p:nvPr/>
        </p:nvSpPr>
        <p:spPr>
          <a:xfrm>
            <a:off x="1619672" y="1701573"/>
            <a:ext cx="36004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800" dirty="0">
                <a:latin typeface="Arial" pitchFamily="34" charset="0"/>
                <a:cs typeface="Arial" pitchFamily="34" charset="0"/>
              </a:rPr>
              <a:t>Maken van een verslag over een hydraulisch systeem</a:t>
            </a:r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Overig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Lettertype:</a:t>
            </a:r>
          </a:p>
          <a:p>
            <a:pPr marL="0" indent="0">
              <a:buNone/>
            </a:pPr>
            <a:r>
              <a:rPr lang="nl-NL" dirty="0" err="1"/>
              <a:t>Arial</a:t>
            </a:r>
            <a:r>
              <a:rPr lang="nl-NL" dirty="0"/>
              <a:t> of </a:t>
            </a:r>
            <a:r>
              <a:rPr lang="nl-NL" dirty="0" err="1"/>
              <a:t>Calibri</a:t>
            </a:r>
            <a:r>
              <a:rPr lang="nl-NL" dirty="0"/>
              <a:t> </a:t>
            </a:r>
          </a:p>
          <a:p>
            <a:pPr marL="0" indent="0">
              <a:buNone/>
            </a:pPr>
            <a:r>
              <a:rPr lang="nl-NL" dirty="0"/>
              <a:t>(of in overleg met de docent)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Lettergrootte:</a:t>
            </a:r>
          </a:p>
          <a:p>
            <a:pPr marL="0" indent="0">
              <a:buNone/>
            </a:pPr>
            <a:r>
              <a:rPr lang="nl-NL" dirty="0"/>
              <a:t>11 </a:t>
            </a:r>
          </a:p>
          <a:p>
            <a:pPr marL="0" indent="0">
              <a:buNone/>
            </a:pPr>
            <a:r>
              <a:rPr lang="nl-NL" dirty="0"/>
              <a:t>(Kopjes mag lettergrootte 14)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Alleen functionele afbeeldingen. </a:t>
            </a:r>
          </a:p>
        </p:txBody>
      </p:sp>
    </p:spTree>
    <p:extLst>
      <p:ext uri="{BB962C8B-B14F-4D97-AF65-F5344CB8AC3E}">
        <p14:creationId xmlns:p14="http://schemas.microsoft.com/office/powerpoint/2010/main" val="309011438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Overig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Maak gebruik van de checklist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Let op de uiterste inleverdatum is </a:t>
            </a:r>
            <a:r>
              <a:rPr lang="nl-NL"/>
              <a:t>vrijdag 17 </a:t>
            </a:r>
            <a:r>
              <a:rPr lang="nl-NL" dirty="0"/>
              <a:t>april!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Gebruik de spellingscontrole</a:t>
            </a:r>
            <a:br>
              <a:rPr lang="nl-NL" dirty="0"/>
            </a:br>
            <a:endParaRPr lang="nl-NL" dirty="0"/>
          </a:p>
          <a:p>
            <a:r>
              <a:rPr lang="nl-NL" dirty="0"/>
              <a:t>Laat je verslag door iemand nalezen</a:t>
            </a:r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4007119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En als laatste…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Veel succes met het maken van je verslag. 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/>
              <a:t>Voor vragen kun je altijd bij de docent terecht!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91880" y="4149080"/>
            <a:ext cx="2847975" cy="16859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119862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Voorblad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Het voorblad ziet er aantrekkelijk uit.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Op het voorblad vermeld je het volgende: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thema / onderwerp van het verslag</a:t>
            </a:r>
          </a:p>
          <a:p>
            <a:r>
              <a:rPr lang="nl-NL" dirty="0"/>
              <a:t>afbeelding</a:t>
            </a:r>
          </a:p>
          <a:p>
            <a:r>
              <a:rPr lang="nl-NL" dirty="0"/>
              <a:t>naam en klas</a:t>
            </a:r>
          </a:p>
          <a:p>
            <a:r>
              <a:rPr lang="nl-NL" dirty="0"/>
              <a:t>datum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781678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Titelblad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/>
              <a:t>Op het titelblad vermeld je het volgende: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titel (eventueel ondertitel)</a:t>
            </a:r>
          </a:p>
          <a:p>
            <a:r>
              <a:rPr lang="nl-NL" dirty="0"/>
              <a:t>naam</a:t>
            </a:r>
          </a:p>
          <a:p>
            <a:r>
              <a:rPr lang="nl-NL" dirty="0" err="1"/>
              <a:t>leerlingnummer</a:t>
            </a:r>
            <a:endParaRPr lang="nl-NL" dirty="0"/>
          </a:p>
          <a:p>
            <a:r>
              <a:rPr lang="nl-NL" dirty="0"/>
              <a:t>klas</a:t>
            </a:r>
          </a:p>
          <a:p>
            <a:r>
              <a:rPr lang="nl-NL" dirty="0"/>
              <a:t>naam docent</a:t>
            </a:r>
          </a:p>
          <a:p>
            <a:r>
              <a:rPr lang="nl-NL" dirty="0"/>
              <a:t>vak </a:t>
            </a:r>
            <a:br>
              <a:rPr lang="nl-NL" dirty="0"/>
            </a:br>
            <a:r>
              <a:rPr lang="nl-NL" dirty="0"/>
              <a:t>(bij stage vermeld je ook de gegevens van het </a:t>
            </a:r>
            <a:r>
              <a:rPr lang="nl-NL" dirty="0" err="1"/>
              <a:t>bpv</a:t>
            </a:r>
            <a:r>
              <a:rPr lang="nl-NL" dirty="0"/>
              <a:t>-bedrijf en </a:t>
            </a:r>
            <a:r>
              <a:rPr lang="nl-NL" dirty="0" err="1"/>
              <a:t>bpv</a:t>
            </a:r>
            <a:r>
              <a:rPr lang="nl-NL" dirty="0"/>
              <a:t>-periode. </a:t>
            </a:r>
          </a:p>
          <a:p>
            <a:r>
              <a:rPr lang="nl-NL" dirty="0"/>
              <a:t>datum van inleveren</a:t>
            </a:r>
          </a:p>
        </p:txBody>
      </p:sp>
    </p:spTree>
    <p:extLst>
      <p:ext uri="{BB962C8B-B14F-4D97-AF65-F5344CB8AC3E}">
        <p14:creationId xmlns:p14="http://schemas.microsoft.com/office/powerpoint/2010/main" val="21590949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Voorwoord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/>
              <a:t>Het voorwoord schrijf je </a:t>
            </a:r>
            <a:r>
              <a:rPr lang="nl-NL" u="sng" dirty="0"/>
              <a:t>nadat</a:t>
            </a:r>
            <a:r>
              <a:rPr lang="nl-NL" dirty="0"/>
              <a:t> je het verslag hebt geschreven.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In het voorwoord vermeld je: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doel van het verslag </a:t>
            </a:r>
            <a:br>
              <a:rPr lang="nl-NL" dirty="0"/>
            </a:br>
            <a:r>
              <a:rPr lang="nl-NL" sz="2000" dirty="0"/>
              <a:t>waarom schrijf je het verslag?</a:t>
            </a:r>
          </a:p>
          <a:p>
            <a:r>
              <a:rPr lang="nl-NL" dirty="0"/>
              <a:t>hoe heb je het aangepakt?</a:t>
            </a:r>
          </a:p>
          <a:p>
            <a:r>
              <a:rPr lang="nl-NL" dirty="0"/>
              <a:t>indien van toepassing kun je mensen bedanken die je hebben geholpen. </a:t>
            </a:r>
            <a:br>
              <a:rPr lang="nl-NL" dirty="0"/>
            </a:br>
            <a:r>
              <a:rPr lang="nl-NL" sz="2000" dirty="0"/>
              <a:t>bijv. je stagebegeleider</a:t>
            </a:r>
          </a:p>
          <a:p>
            <a:endParaRPr lang="nl-NL" sz="2000" dirty="0"/>
          </a:p>
          <a:p>
            <a:r>
              <a:rPr lang="nl-NL" sz="1700" b="1" dirty="0">
                <a:solidFill>
                  <a:srgbClr val="FF0000"/>
                </a:solidFill>
              </a:rPr>
              <a:t>Let op: ga niet in op de inhoud, dit doe je bij de inleiding!</a:t>
            </a:r>
          </a:p>
        </p:txBody>
      </p:sp>
    </p:spTree>
    <p:extLst>
      <p:ext uri="{BB962C8B-B14F-4D97-AF65-F5344CB8AC3E}">
        <p14:creationId xmlns:p14="http://schemas.microsoft.com/office/powerpoint/2010/main" val="19002446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Inhoudsopgave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Maak gebruik van een (automatische) inhoudsopgave.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Kies de indeling die jij wilt maar let er op dat er paginanummers bij vermeld staan.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Denk er aan ook eventuele bijlagen te nummeren. </a:t>
            </a:r>
          </a:p>
        </p:txBody>
      </p:sp>
    </p:spTree>
    <p:extLst>
      <p:ext uri="{BB962C8B-B14F-4D97-AF65-F5344CB8AC3E}">
        <p14:creationId xmlns:p14="http://schemas.microsoft.com/office/powerpoint/2010/main" val="23569145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Hoofdstukken en paragrafen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907704" y="980728"/>
            <a:ext cx="6984776" cy="5400600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nl-NL" sz="2000" dirty="0"/>
              <a:t>Hoofdstuk 1 De Machine</a:t>
            </a:r>
          </a:p>
          <a:p>
            <a:pPr marL="0" indent="0">
              <a:buNone/>
            </a:pPr>
            <a:r>
              <a:rPr lang="nl-NL" sz="2000" dirty="0"/>
              <a:t>1.1 Werking machine</a:t>
            </a:r>
          </a:p>
          <a:p>
            <a:pPr marL="0" indent="0">
              <a:buNone/>
            </a:pPr>
            <a:r>
              <a:rPr lang="nl-NL" sz="2000" dirty="0"/>
              <a:t>1.2 Bediening</a:t>
            </a:r>
          </a:p>
          <a:p>
            <a:pPr marL="0" indent="0">
              <a:buNone/>
            </a:pPr>
            <a:r>
              <a:rPr lang="nl-NL" sz="2000" dirty="0"/>
              <a:t>1.3 Samenwerkende onderdelen</a:t>
            </a:r>
          </a:p>
          <a:p>
            <a:pPr marL="0" indent="0">
              <a:buNone/>
            </a:pPr>
            <a:endParaRPr lang="nl-NL" sz="2000" dirty="0"/>
          </a:p>
          <a:p>
            <a:pPr marL="0" indent="0">
              <a:buNone/>
            </a:pPr>
            <a:r>
              <a:rPr lang="nl-NL" sz="2000" dirty="0"/>
              <a:t>Hoofdstuk 2 Bewegende, aangedreven onderdelen</a:t>
            </a:r>
          </a:p>
          <a:p>
            <a:pPr marL="0" indent="0">
              <a:buNone/>
            </a:pPr>
            <a:r>
              <a:rPr lang="nl-NL" sz="2000" dirty="0"/>
              <a:t>2.1 Bewegende delen </a:t>
            </a:r>
          </a:p>
          <a:p>
            <a:pPr marL="0" indent="0">
              <a:buNone/>
            </a:pPr>
            <a:r>
              <a:rPr lang="nl-NL" sz="2000" dirty="0"/>
              <a:t>2.2 Mechanismes</a:t>
            </a:r>
          </a:p>
          <a:p>
            <a:pPr marL="0" indent="0">
              <a:buNone/>
            </a:pPr>
            <a:r>
              <a:rPr lang="nl-NL" sz="2000" dirty="0"/>
              <a:t>2.2 Onderdelen</a:t>
            </a:r>
          </a:p>
          <a:p>
            <a:pPr marL="0" indent="0">
              <a:buNone/>
            </a:pPr>
            <a:endParaRPr lang="nl-NL" sz="2000" dirty="0"/>
          </a:p>
          <a:p>
            <a:pPr marL="0" indent="0">
              <a:buNone/>
            </a:pPr>
            <a:r>
              <a:rPr lang="nl-NL" sz="2000" dirty="0"/>
              <a:t>Hoofdstuk 3 Hydrauliek systeem</a:t>
            </a:r>
          </a:p>
          <a:p>
            <a:pPr marL="0" indent="0">
              <a:buNone/>
            </a:pPr>
            <a:r>
              <a:rPr lang="nl-NL" sz="2000" dirty="0"/>
              <a:t>3.1 Hydrauliek onderdelen</a:t>
            </a:r>
          </a:p>
          <a:p>
            <a:pPr marL="0" indent="0">
              <a:buNone/>
            </a:pPr>
            <a:r>
              <a:rPr lang="nl-NL" sz="2000" dirty="0"/>
              <a:t>3.2 Hydrauliek schema</a:t>
            </a:r>
          </a:p>
          <a:p>
            <a:pPr marL="0" indent="0">
              <a:buNone/>
            </a:pPr>
            <a:r>
              <a:rPr lang="nl-NL" sz="2000" dirty="0"/>
              <a:t>3.3 Hydrauliek schema in (alle) bediende situaties</a:t>
            </a:r>
          </a:p>
          <a:p>
            <a:pPr marL="0" indent="0">
              <a:buNone/>
            </a:pPr>
            <a:r>
              <a:rPr lang="nl-NL" sz="2000" dirty="0"/>
              <a:t>3.4 Uitleg/toelichting hydrauliek onderdelen</a:t>
            </a:r>
          </a:p>
          <a:p>
            <a:pPr marL="0" indent="0">
              <a:buNone/>
            </a:pPr>
            <a:endParaRPr lang="nl-NL" sz="2000" dirty="0"/>
          </a:p>
          <a:p>
            <a:pPr marL="0" indent="0">
              <a:buNone/>
            </a:pPr>
            <a:r>
              <a:rPr lang="nl-NL" sz="2000" dirty="0"/>
              <a:t>Hoofdstuk 4 Onderhoud</a:t>
            </a:r>
          </a:p>
          <a:p>
            <a:pPr marL="0" indent="0">
              <a:buNone/>
            </a:pPr>
            <a:r>
              <a:rPr lang="nl-NL" sz="2000" dirty="0"/>
              <a:t>4.1 Veilig en verantwoord onderhoud uitvoeren</a:t>
            </a:r>
          </a:p>
          <a:p>
            <a:pPr marL="0" indent="0">
              <a:buNone/>
            </a:pPr>
            <a:r>
              <a:rPr lang="nl-NL" sz="2000" dirty="0"/>
              <a:t>4.2 Reparaties uitvoeren</a:t>
            </a:r>
          </a:p>
          <a:p>
            <a:pPr marL="0" indent="0">
              <a:buNone/>
            </a:pPr>
            <a:r>
              <a:rPr lang="nl-NL" sz="2000"/>
              <a:t>4.3 Onderhoudswerkzaamheden tijd </a:t>
            </a:r>
            <a:r>
              <a:rPr lang="nl-NL" sz="2000" dirty="0"/>
              <a:t>en materiaal registreren</a:t>
            </a:r>
          </a:p>
          <a:p>
            <a:pPr marL="0" indent="0">
              <a:buNone/>
            </a:pP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43104540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Inleiding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In de inleiding beschrijf je wat de lezer kan verwachten wanneer hij je verslag leest.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Denk aan het volgende:</a:t>
            </a:r>
          </a:p>
          <a:p>
            <a:r>
              <a:rPr lang="nl-NL" dirty="0"/>
              <a:t>inhoud van het verslag / opdrachten</a:t>
            </a:r>
          </a:p>
          <a:p>
            <a:r>
              <a:rPr lang="nl-NL" dirty="0"/>
              <a:t>de onderwerpen die aan de orde komen</a:t>
            </a:r>
          </a:p>
          <a:p>
            <a:r>
              <a:rPr lang="nl-NL" dirty="0"/>
              <a:t>opbouw van het verslag</a:t>
            </a:r>
          </a:p>
        </p:txBody>
      </p:sp>
    </p:spTree>
    <p:extLst>
      <p:ext uri="{BB962C8B-B14F-4D97-AF65-F5344CB8AC3E}">
        <p14:creationId xmlns:p14="http://schemas.microsoft.com/office/powerpoint/2010/main" val="395615074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Samenvatting / Conclusie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Dit is het slot van je werkstuk of rapport.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Je geeft een samenvatting van de belangrijkste informatie.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Eventueel beantwoord je hier de onderzoeksvraag uit de inleiding. </a:t>
            </a:r>
          </a:p>
        </p:txBody>
      </p:sp>
    </p:spTree>
    <p:extLst>
      <p:ext uri="{BB962C8B-B14F-4D97-AF65-F5344CB8AC3E}">
        <p14:creationId xmlns:p14="http://schemas.microsoft.com/office/powerpoint/2010/main" val="246553284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57400" y="332656"/>
            <a:ext cx="6645424" cy="648072"/>
          </a:xfrm>
        </p:spPr>
        <p:txBody>
          <a:bodyPr/>
          <a:lstStyle/>
          <a:p>
            <a:r>
              <a:rPr lang="nl-NL" dirty="0"/>
              <a:t>Bronvermelding of literatuurlijst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Hier vermeld je alle bronnen die je hebt gebruikt.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Bijvoorbeeld boeken of artikelen die je hebt gelezen.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Meestal worden bronnen in alfabetische volgorde opgesomd. Maar het mag ook in de volgorde waarin je ze genoemd hebt. </a:t>
            </a:r>
          </a:p>
        </p:txBody>
      </p:sp>
    </p:spTree>
    <p:extLst>
      <p:ext uri="{BB962C8B-B14F-4D97-AF65-F5344CB8AC3E}">
        <p14:creationId xmlns:p14="http://schemas.microsoft.com/office/powerpoint/2010/main" val="187689547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444</TotalTime>
  <Words>439</Words>
  <Application>Microsoft Office PowerPoint</Application>
  <PresentationFormat>Diavoorstelling (4:3)</PresentationFormat>
  <Paragraphs>97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5" baseType="lpstr">
      <vt:lpstr>Arial</vt:lpstr>
      <vt:lpstr>Calibri</vt:lpstr>
      <vt:lpstr>Kantoorthema</vt:lpstr>
      <vt:lpstr>PowerPoint-presentatie</vt:lpstr>
      <vt:lpstr>Voorblad</vt:lpstr>
      <vt:lpstr>Titelblad</vt:lpstr>
      <vt:lpstr>Voorwoord</vt:lpstr>
      <vt:lpstr>Inhoudsopgave</vt:lpstr>
      <vt:lpstr>Hoofdstukken en paragrafen</vt:lpstr>
      <vt:lpstr>Inleiding</vt:lpstr>
      <vt:lpstr>Samenvatting / Conclusie</vt:lpstr>
      <vt:lpstr>Bronvermelding of literatuurlijst</vt:lpstr>
      <vt:lpstr>Overig</vt:lpstr>
      <vt:lpstr>Overig</vt:lpstr>
      <vt:lpstr>En als laatste…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René Hoezen</cp:lastModifiedBy>
  <cp:revision>31</cp:revision>
  <dcterms:created xsi:type="dcterms:W3CDTF">2013-11-15T15:05:42Z</dcterms:created>
  <dcterms:modified xsi:type="dcterms:W3CDTF">2020-02-04T14:52:54Z</dcterms:modified>
</cp:coreProperties>
</file>

<file path=docProps/thumbnail.jpeg>
</file>