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1" r:id="rId4"/>
    <p:sldMasterId id="2147483726" r:id="rId5"/>
  </p:sldMasterIdLst>
  <p:notesMasterIdLst>
    <p:notesMasterId r:id="rId16"/>
  </p:notesMasterIdLst>
  <p:sldIdLst>
    <p:sldId id="256" r:id="rId6"/>
    <p:sldId id="266" r:id="rId7"/>
    <p:sldId id="269" r:id="rId8"/>
    <p:sldId id="257" r:id="rId9"/>
    <p:sldId id="259" r:id="rId10"/>
    <p:sldId id="260" r:id="rId11"/>
    <p:sldId id="262" r:id="rId12"/>
    <p:sldId id="268" r:id="rId13"/>
    <p:sldId id="265" r:id="rId14"/>
    <p:sldId id="264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F6295D-85EA-31F2-3825-F7413C4B2981}" v="61" dt="2020-09-23T16:23:26.726"/>
    <p1510:client id="{6D06D954-237C-4BB0-B609-A2D69B726383}" v="1263" dt="2020-09-23T16:21:30.8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76131" autoAdjust="0"/>
  </p:normalViewPr>
  <p:slideViewPr>
    <p:cSldViewPr snapToGrid="0">
      <p:cViewPr varScale="1">
        <p:scale>
          <a:sx n="65" d="100"/>
          <a:sy n="65" d="100"/>
        </p:scale>
        <p:origin x="117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CF1C84-BA1C-4F85-BA4C-459929160942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71AAD3E-A81A-466E-B773-A95B37E26BB0}">
      <dgm:prSet/>
      <dgm:spPr/>
      <dgm:t>
        <a:bodyPr/>
        <a:lstStyle/>
        <a:p>
          <a:r>
            <a:rPr lang="nl-NL"/>
            <a:t>Laat je foto zien met je 6 geschreven regels!</a:t>
          </a:r>
          <a:endParaRPr lang="en-US"/>
        </a:p>
      </dgm:t>
    </dgm:pt>
    <dgm:pt modelId="{A7D6BAAE-CBF1-424E-A557-4625C7062624}" type="parTrans" cxnId="{125D4C5D-C6F9-40AB-B30A-F5C57C1C2A85}">
      <dgm:prSet/>
      <dgm:spPr/>
      <dgm:t>
        <a:bodyPr/>
        <a:lstStyle/>
        <a:p>
          <a:endParaRPr lang="en-US"/>
        </a:p>
      </dgm:t>
    </dgm:pt>
    <dgm:pt modelId="{078A95DB-8D0F-4BB9-B77C-B9D8987B0F6F}" type="sibTrans" cxnId="{125D4C5D-C6F9-40AB-B30A-F5C57C1C2A85}">
      <dgm:prSet/>
      <dgm:spPr/>
      <dgm:t>
        <a:bodyPr/>
        <a:lstStyle/>
        <a:p>
          <a:endParaRPr lang="en-US"/>
        </a:p>
      </dgm:t>
    </dgm:pt>
    <dgm:pt modelId="{68DE297A-EEED-4915-94FF-6AF0BC65CC02}">
      <dgm:prSet/>
      <dgm:spPr/>
      <dgm:t>
        <a:bodyPr/>
        <a:lstStyle/>
        <a:p>
          <a:r>
            <a:rPr lang="nl-NL"/>
            <a:t>Bewaar hem goed in je online Art Journal</a:t>
          </a:r>
          <a:endParaRPr lang="en-US"/>
        </a:p>
      </dgm:t>
    </dgm:pt>
    <dgm:pt modelId="{1DCAE2AD-8814-4929-9513-60B274F5A3CC}" type="parTrans" cxnId="{8D4A5EF7-E41D-4452-80C8-EB2D50350456}">
      <dgm:prSet/>
      <dgm:spPr/>
      <dgm:t>
        <a:bodyPr/>
        <a:lstStyle/>
        <a:p>
          <a:endParaRPr lang="en-US"/>
        </a:p>
      </dgm:t>
    </dgm:pt>
    <dgm:pt modelId="{EEF9E1D9-EDED-4A11-83F8-5B1733F7C928}" type="sibTrans" cxnId="{8D4A5EF7-E41D-4452-80C8-EB2D50350456}">
      <dgm:prSet/>
      <dgm:spPr/>
      <dgm:t>
        <a:bodyPr/>
        <a:lstStyle/>
        <a:p>
          <a:endParaRPr lang="en-US"/>
        </a:p>
      </dgm:t>
    </dgm:pt>
    <dgm:pt modelId="{2084DD79-624D-46EC-B11C-C2503D337C57}" type="pres">
      <dgm:prSet presAssocID="{8ACF1C84-BA1C-4F85-BA4C-459929160942}" presName="root" presStyleCnt="0">
        <dgm:presLayoutVars>
          <dgm:dir/>
          <dgm:resizeHandles val="exact"/>
        </dgm:presLayoutVars>
      </dgm:prSet>
      <dgm:spPr/>
    </dgm:pt>
    <dgm:pt modelId="{86DAE2F8-7A5D-4BDF-86A3-9FB0678F8B64}" type="pres">
      <dgm:prSet presAssocID="{B71AAD3E-A81A-466E-B773-A95B37E26BB0}" presName="compNode" presStyleCnt="0"/>
      <dgm:spPr/>
    </dgm:pt>
    <dgm:pt modelId="{DFD04E7A-EDFE-4CDA-A2DE-C37EFABF0E0B}" type="pres">
      <dgm:prSet presAssocID="{B71AAD3E-A81A-466E-B773-A95B37E26BB0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mera"/>
        </a:ext>
      </dgm:extLst>
    </dgm:pt>
    <dgm:pt modelId="{2479A285-9F5C-4BDD-8BA5-5F89FB102CC7}" type="pres">
      <dgm:prSet presAssocID="{B71AAD3E-A81A-466E-B773-A95B37E26BB0}" presName="spaceRect" presStyleCnt="0"/>
      <dgm:spPr/>
    </dgm:pt>
    <dgm:pt modelId="{8206866E-D3C6-4DF7-82CE-D908FE2B1E6D}" type="pres">
      <dgm:prSet presAssocID="{B71AAD3E-A81A-466E-B773-A95B37E26BB0}" presName="textRect" presStyleLbl="revTx" presStyleIdx="0" presStyleCnt="2">
        <dgm:presLayoutVars>
          <dgm:chMax val="1"/>
          <dgm:chPref val="1"/>
        </dgm:presLayoutVars>
      </dgm:prSet>
      <dgm:spPr/>
    </dgm:pt>
    <dgm:pt modelId="{B245F0C4-9B9B-4FDA-8486-9D1DAA930C2F}" type="pres">
      <dgm:prSet presAssocID="{078A95DB-8D0F-4BB9-B77C-B9D8987B0F6F}" presName="sibTrans" presStyleCnt="0"/>
      <dgm:spPr/>
    </dgm:pt>
    <dgm:pt modelId="{02DB268B-FCF6-474D-B66F-79A8159C7DA3}" type="pres">
      <dgm:prSet presAssocID="{68DE297A-EEED-4915-94FF-6AF0BC65CC02}" presName="compNode" presStyleCnt="0"/>
      <dgm:spPr/>
    </dgm:pt>
    <dgm:pt modelId="{9EEFD166-B7AF-4B8B-8379-45A93CB8B69E}" type="pres">
      <dgm:prSet presAssocID="{68DE297A-EEED-4915-94FF-6AF0BC65CC02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ll paint brush"/>
        </a:ext>
      </dgm:extLst>
    </dgm:pt>
    <dgm:pt modelId="{57ED6C12-2DA5-44DD-882C-C4C5F6DFAF74}" type="pres">
      <dgm:prSet presAssocID="{68DE297A-EEED-4915-94FF-6AF0BC65CC02}" presName="spaceRect" presStyleCnt="0"/>
      <dgm:spPr/>
    </dgm:pt>
    <dgm:pt modelId="{8AA217B9-1EEF-4311-89E6-96C7F547287B}" type="pres">
      <dgm:prSet presAssocID="{68DE297A-EEED-4915-94FF-6AF0BC65CC02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3DFFDD2D-4360-4C7F-9EF1-470B90371496}" type="presOf" srcId="{8ACF1C84-BA1C-4F85-BA4C-459929160942}" destId="{2084DD79-624D-46EC-B11C-C2503D337C57}" srcOrd="0" destOrd="0" presId="urn:microsoft.com/office/officeart/2018/2/layout/IconLabelList"/>
    <dgm:cxn modelId="{3854932E-C7F0-44C7-8F2B-B908506EAEED}" type="presOf" srcId="{B71AAD3E-A81A-466E-B773-A95B37E26BB0}" destId="{8206866E-D3C6-4DF7-82CE-D908FE2B1E6D}" srcOrd="0" destOrd="0" presId="urn:microsoft.com/office/officeart/2018/2/layout/IconLabelList"/>
    <dgm:cxn modelId="{50B5995C-3E2B-42FE-A779-08FF9430B239}" type="presOf" srcId="{68DE297A-EEED-4915-94FF-6AF0BC65CC02}" destId="{8AA217B9-1EEF-4311-89E6-96C7F547287B}" srcOrd="0" destOrd="0" presId="urn:microsoft.com/office/officeart/2018/2/layout/IconLabelList"/>
    <dgm:cxn modelId="{125D4C5D-C6F9-40AB-B30A-F5C57C1C2A85}" srcId="{8ACF1C84-BA1C-4F85-BA4C-459929160942}" destId="{B71AAD3E-A81A-466E-B773-A95B37E26BB0}" srcOrd="0" destOrd="0" parTransId="{A7D6BAAE-CBF1-424E-A557-4625C7062624}" sibTransId="{078A95DB-8D0F-4BB9-B77C-B9D8987B0F6F}"/>
    <dgm:cxn modelId="{8D4A5EF7-E41D-4452-80C8-EB2D50350456}" srcId="{8ACF1C84-BA1C-4F85-BA4C-459929160942}" destId="{68DE297A-EEED-4915-94FF-6AF0BC65CC02}" srcOrd="1" destOrd="0" parTransId="{1DCAE2AD-8814-4929-9513-60B274F5A3CC}" sibTransId="{EEF9E1D9-EDED-4A11-83F8-5B1733F7C928}"/>
    <dgm:cxn modelId="{36F6E1AD-8167-4FDB-97FF-9C217431E786}" type="presParOf" srcId="{2084DD79-624D-46EC-B11C-C2503D337C57}" destId="{86DAE2F8-7A5D-4BDF-86A3-9FB0678F8B64}" srcOrd="0" destOrd="0" presId="urn:microsoft.com/office/officeart/2018/2/layout/IconLabelList"/>
    <dgm:cxn modelId="{0469FAD1-D230-42C3-9698-DDD6C8073E3C}" type="presParOf" srcId="{86DAE2F8-7A5D-4BDF-86A3-9FB0678F8B64}" destId="{DFD04E7A-EDFE-4CDA-A2DE-C37EFABF0E0B}" srcOrd="0" destOrd="0" presId="urn:microsoft.com/office/officeart/2018/2/layout/IconLabelList"/>
    <dgm:cxn modelId="{EE9C4C7C-2927-4F9B-A0BD-0BC25381CE60}" type="presParOf" srcId="{86DAE2F8-7A5D-4BDF-86A3-9FB0678F8B64}" destId="{2479A285-9F5C-4BDD-8BA5-5F89FB102CC7}" srcOrd="1" destOrd="0" presId="urn:microsoft.com/office/officeart/2018/2/layout/IconLabelList"/>
    <dgm:cxn modelId="{1A08B30C-8B08-4EA7-AB8D-C2B31CD7DA57}" type="presParOf" srcId="{86DAE2F8-7A5D-4BDF-86A3-9FB0678F8B64}" destId="{8206866E-D3C6-4DF7-82CE-D908FE2B1E6D}" srcOrd="2" destOrd="0" presId="urn:microsoft.com/office/officeart/2018/2/layout/IconLabelList"/>
    <dgm:cxn modelId="{2853AD58-9B6D-4991-92B6-E1EFB3CCCBA7}" type="presParOf" srcId="{2084DD79-624D-46EC-B11C-C2503D337C57}" destId="{B245F0C4-9B9B-4FDA-8486-9D1DAA930C2F}" srcOrd="1" destOrd="0" presId="urn:microsoft.com/office/officeart/2018/2/layout/IconLabelList"/>
    <dgm:cxn modelId="{245E2B2D-7700-44B8-A73F-4666875EBCC3}" type="presParOf" srcId="{2084DD79-624D-46EC-B11C-C2503D337C57}" destId="{02DB268B-FCF6-474D-B66F-79A8159C7DA3}" srcOrd="2" destOrd="0" presId="urn:microsoft.com/office/officeart/2018/2/layout/IconLabelList"/>
    <dgm:cxn modelId="{11599C91-BD76-455E-A080-D26AC8D177A4}" type="presParOf" srcId="{02DB268B-FCF6-474D-B66F-79A8159C7DA3}" destId="{9EEFD166-B7AF-4B8B-8379-45A93CB8B69E}" srcOrd="0" destOrd="0" presId="urn:microsoft.com/office/officeart/2018/2/layout/IconLabelList"/>
    <dgm:cxn modelId="{95A95B3D-A07D-45B1-8863-98C0B8CF99A4}" type="presParOf" srcId="{02DB268B-FCF6-474D-B66F-79A8159C7DA3}" destId="{57ED6C12-2DA5-44DD-882C-C4C5F6DFAF74}" srcOrd="1" destOrd="0" presId="urn:microsoft.com/office/officeart/2018/2/layout/IconLabelList"/>
    <dgm:cxn modelId="{15082A1D-48E2-460E-8E71-5B4224FCB3B2}" type="presParOf" srcId="{02DB268B-FCF6-474D-B66F-79A8159C7DA3}" destId="{8AA217B9-1EEF-4311-89E6-96C7F547287B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95FEDE-3E79-47AC-8577-212A061DF163}" type="doc">
      <dgm:prSet loTypeId="urn:microsoft.com/office/officeart/2005/8/layout/vProcess5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0826E78-7EF1-4C18-A493-FE00E9663B8A}">
      <dgm:prSet/>
      <dgm:spPr/>
      <dgm:t>
        <a:bodyPr/>
        <a:lstStyle/>
        <a:p>
          <a:r>
            <a:rPr lang="nl-NL" dirty="0"/>
            <a:t>AFHEBBEN CREATIEVE OPDRACHT</a:t>
          </a:r>
          <a:endParaRPr lang="en-US" dirty="0"/>
        </a:p>
      </dgm:t>
    </dgm:pt>
    <dgm:pt modelId="{91A096BF-2103-49D6-AD0B-ACDC3FDD861B}" type="parTrans" cxnId="{6F934EB4-3C3D-4CC0-BBCF-4E3E66F001E6}">
      <dgm:prSet/>
      <dgm:spPr/>
      <dgm:t>
        <a:bodyPr/>
        <a:lstStyle/>
        <a:p>
          <a:endParaRPr lang="en-US"/>
        </a:p>
      </dgm:t>
    </dgm:pt>
    <dgm:pt modelId="{4DD0753C-ABAE-410E-8632-85E601B395BE}" type="sibTrans" cxnId="{6F934EB4-3C3D-4CC0-BBCF-4E3E66F001E6}">
      <dgm:prSet/>
      <dgm:spPr/>
      <dgm:t>
        <a:bodyPr/>
        <a:lstStyle/>
        <a:p>
          <a:endParaRPr lang="en-US"/>
        </a:p>
      </dgm:t>
    </dgm:pt>
    <dgm:pt modelId="{EA1BA7E5-3027-4499-B74F-FF952686837A}">
      <dgm:prSet/>
      <dgm:spPr/>
      <dgm:t>
        <a:bodyPr/>
        <a:lstStyle/>
        <a:p>
          <a:r>
            <a:rPr lang="nl-NL" dirty="0"/>
            <a:t>BEDENKEN ACTIVITEIT VOOR DE DOELGROEP</a:t>
          </a:r>
          <a:endParaRPr lang="en-US" dirty="0"/>
        </a:p>
      </dgm:t>
    </dgm:pt>
    <dgm:pt modelId="{17564E68-C361-4C29-A3E8-816B4104B77A}" type="parTrans" cxnId="{99A3557C-B1A7-4AC7-AF02-E513555EE3CF}">
      <dgm:prSet/>
      <dgm:spPr/>
      <dgm:t>
        <a:bodyPr/>
        <a:lstStyle/>
        <a:p>
          <a:endParaRPr lang="en-US"/>
        </a:p>
      </dgm:t>
    </dgm:pt>
    <dgm:pt modelId="{E7FABE2A-0CEC-4F02-92A5-1ACD77A12BCE}" type="sibTrans" cxnId="{99A3557C-B1A7-4AC7-AF02-E513555EE3CF}">
      <dgm:prSet/>
      <dgm:spPr/>
      <dgm:t>
        <a:bodyPr/>
        <a:lstStyle/>
        <a:p>
          <a:endParaRPr lang="en-US"/>
        </a:p>
      </dgm:t>
    </dgm:pt>
    <dgm:pt modelId="{622447DF-7DC5-4BEF-9CF3-4923C6C26B96}">
      <dgm:prSet/>
      <dgm:spPr/>
      <dgm:t>
        <a:bodyPr/>
        <a:lstStyle/>
        <a:p>
          <a:r>
            <a:rPr lang="nl-NL"/>
            <a:t>THEORIE  GELEZEN</a:t>
          </a:r>
          <a:endParaRPr lang="en-US"/>
        </a:p>
      </dgm:t>
    </dgm:pt>
    <dgm:pt modelId="{8170F9C5-8304-42E1-9AF9-6224B4A19521}" type="parTrans" cxnId="{E3CE8693-9470-41FE-B3A4-4F7A7C27843D}">
      <dgm:prSet/>
      <dgm:spPr/>
      <dgm:t>
        <a:bodyPr/>
        <a:lstStyle/>
        <a:p>
          <a:endParaRPr lang="en-US"/>
        </a:p>
      </dgm:t>
    </dgm:pt>
    <dgm:pt modelId="{C9BF70CF-6E45-45A7-87FA-0DA8C8C4DF09}" type="sibTrans" cxnId="{E3CE8693-9470-41FE-B3A4-4F7A7C27843D}">
      <dgm:prSet/>
      <dgm:spPr/>
      <dgm:t>
        <a:bodyPr/>
        <a:lstStyle/>
        <a:p>
          <a:endParaRPr lang="en-US"/>
        </a:p>
      </dgm:t>
    </dgm:pt>
    <dgm:pt modelId="{34D87198-6CF5-4E02-91E3-0A1BD6608D1F}">
      <dgm:prSet/>
      <dgm:spPr/>
      <dgm:t>
        <a:bodyPr/>
        <a:lstStyle/>
        <a:p>
          <a:r>
            <a:rPr lang="nl-NL"/>
            <a:t>ALLES BEWAREN  VOOR IN JE ART-JOURNAL EN PORTFOLIO.</a:t>
          </a:r>
          <a:endParaRPr lang="en-US"/>
        </a:p>
      </dgm:t>
    </dgm:pt>
    <dgm:pt modelId="{157894B0-A226-4F42-8394-26621D2C70B4}" type="parTrans" cxnId="{F628474C-D6DC-46A4-A1CD-728F58070B57}">
      <dgm:prSet/>
      <dgm:spPr/>
      <dgm:t>
        <a:bodyPr/>
        <a:lstStyle/>
        <a:p>
          <a:endParaRPr lang="en-US"/>
        </a:p>
      </dgm:t>
    </dgm:pt>
    <dgm:pt modelId="{9483BAD5-D74C-407C-8458-E418C4F88F22}" type="sibTrans" cxnId="{F628474C-D6DC-46A4-A1CD-728F58070B57}">
      <dgm:prSet/>
      <dgm:spPr/>
      <dgm:t>
        <a:bodyPr/>
        <a:lstStyle/>
        <a:p>
          <a:endParaRPr lang="en-US"/>
        </a:p>
      </dgm:t>
    </dgm:pt>
    <dgm:pt modelId="{2B8ED3DC-30EF-47EA-A9D0-FCA42AFCEEA7}" type="pres">
      <dgm:prSet presAssocID="{5F95FEDE-3E79-47AC-8577-212A061DF163}" presName="outerComposite" presStyleCnt="0">
        <dgm:presLayoutVars>
          <dgm:chMax val="5"/>
          <dgm:dir/>
          <dgm:resizeHandles val="exact"/>
        </dgm:presLayoutVars>
      </dgm:prSet>
      <dgm:spPr/>
    </dgm:pt>
    <dgm:pt modelId="{32271570-4FE4-4213-8C76-99709778D77F}" type="pres">
      <dgm:prSet presAssocID="{5F95FEDE-3E79-47AC-8577-212A061DF163}" presName="dummyMaxCanvas" presStyleCnt="0">
        <dgm:presLayoutVars/>
      </dgm:prSet>
      <dgm:spPr/>
    </dgm:pt>
    <dgm:pt modelId="{9360F820-EB64-48E5-B514-70A0D6C76D81}" type="pres">
      <dgm:prSet presAssocID="{5F95FEDE-3E79-47AC-8577-212A061DF163}" presName="FourNodes_1" presStyleLbl="node1" presStyleIdx="0" presStyleCnt="4">
        <dgm:presLayoutVars>
          <dgm:bulletEnabled val="1"/>
        </dgm:presLayoutVars>
      </dgm:prSet>
      <dgm:spPr/>
    </dgm:pt>
    <dgm:pt modelId="{373416CB-0175-4BFD-BE9D-BCC22C41A569}" type="pres">
      <dgm:prSet presAssocID="{5F95FEDE-3E79-47AC-8577-212A061DF163}" presName="FourNodes_2" presStyleLbl="node1" presStyleIdx="1" presStyleCnt="4">
        <dgm:presLayoutVars>
          <dgm:bulletEnabled val="1"/>
        </dgm:presLayoutVars>
      </dgm:prSet>
      <dgm:spPr/>
    </dgm:pt>
    <dgm:pt modelId="{00B65EED-5473-4E73-A1D8-63893F6B1E92}" type="pres">
      <dgm:prSet presAssocID="{5F95FEDE-3E79-47AC-8577-212A061DF163}" presName="FourNodes_3" presStyleLbl="node1" presStyleIdx="2" presStyleCnt="4">
        <dgm:presLayoutVars>
          <dgm:bulletEnabled val="1"/>
        </dgm:presLayoutVars>
      </dgm:prSet>
      <dgm:spPr/>
    </dgm:pt>
    <dgm:pt modelId="{1EA49051-0F9F-4B95-AEFA-D20CA2766ADD}" type="pres">
      <dgm:prSet presAssocID="{5F95FEDE-3E79-47AC-8577-212A061DF163}" presName="FourNodes_4" presStyleLbl="node1" presStyleIdx="3" presStyleCnt="4">
        <dgm:presLayoutVars>
          <dgm:bulletEnabled val="1"/>
        </dgm:presLayoutVars>
      </dgm:prSet>
      <dgm:spPr/>
    </dgm:pt>
    <dgm:pt modelId="{7288C935-CC81-4F14-8EF1-E3A839B6FEA6}" type="pres">
      <dgm:prSet presAssocID="{5F95FEDE-3E79-47AC-8577-212A061DF163}" presName="FourConn_1-2" presStyleLbl="fgAccFollowNode1" presStyleIdx="0" presStyleCnt="3">
        <dgm:presLayoutVars>
          <dgm:bulletEnabled val="1"/>
        </dgm:presLayoutVars>
      </dgm:prSet>
      <dgm:spPr/>
    </dgm:pt>
    <dgm:pt modelId="{766E2F57-ED31-4324-9E73-07303E9AF4E9}" type="pres">
      <dgm:prSet presAssocID="{5F95FEDE-3E79-47AC-8577-212A061DF163}" presName="FourConn_2-3" presStyleLbl="fgAccFollowNode1" presStyleIdx="1" presStyleCnt="3">
        <dgm:presLayoutVars>
          <dgm:bulletEnabled val="1"/>
        </dgm:presLayoutVars>
      </dgm:prSet>
      <dgm:spPr/>
    </dgm:pt>
    <dgm:pt modelId="{7CEE5AA6-9A5C-4213-8D83-083DC7B08543}" type="pres">
      <dgm:prSet presAssocID="{5F95FEDE-3E79-47AC-8577-212A061DF163}" presName="FourConn_3-4" presStyleLbl="fgAccFollowNode1" presStyleIdx="2" presStyleCnt="3">
        <dgm:presLayoutVars>
          <dgm:bulletEnabled val="1"/>
        </dgm:presLayoutVars>
      </dgm:prSet>
      <dgm:spPr/>
    </dgm:pt>
    <dgm:pt modelId="{60C253A7-D4F3-49A6-8C72-64C170AD13D7}" type="pres">
      <dgm:prSet presAssocID="{5F95FEDE-3E79-47AC-8577-212A061DF163}" presName="FourNodes_1_text" presStyleLbl="node1" presStyleIdx="3" presStyleCnt="4">
        <dgm:presLayoutVars>
          <dgm:bulletEnabled val="1"/>
        </dgm:presLayoutVars>
      </dgm:prSet>
      <dgm:spPr/>
    </dgm:pt>
    <dgm:pt modelId="{1D2CDC7D-E08F-4C87-A36B-DE3DDBA265A8}" type="pres">
      <dgm:prSet presAssocID="{5F95FEDE-3E79-47AC-8577-212A061DF163}" presName="FourNodes_2_text" presStyleLbl="node1" presStyleIdx="3" presStyleCnt="4">
        <dgm:presLayoutVars>
          <dgm:bulletEnabled val="1"/>
        </dgm:presLayoutVars>
      </dgm:prSet>
      <dgm:spPr/>
    </dgm:pt>
    <dgm:pt modelId="{1E994895-E7E1-4C01-8F0B-EC69AA4A1EB8}" type="pres">
      <dgm:prSet presAssocID="{5F95FEDE-3E79-47AC-8577-212A061DF163}" presName="FourNodes_3_text" presStyleLbl="node1" presStyleIdx="3" presStyleCnt="4">
        <dgm:presLayoutVars>
          <dgm:bulletEnabled val="1"/>
        </dgm:presLayoutVars>
      </dgm:prSet>
      <dgm:spPr/>
    </dgm:pt>
    <dgm:pt modelId="{70463053-88D8-4F5D-9DD7-59FF32229BAB}" type="pres">
      <dgm:prSet presAssocID="{5F95FEDE-3E79-47AC-8577-212A061DF163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4E6B922E-EFE0-4697-8489-93BA7AAE5B8E}" type="presOf" srcId="{E0826E78-7EF1-4C18-A493-FE00E9663B8A}" destId="{9360F820-EB64-48E5-B514-70A0D6C76D81}" srcOrd="0" destOrd="0" presId="urn:microsoft.com/office/officeart/2005/8/layout/vProcess5"/>
    <dgm:cxn modelId="{73F5EC3F-263D-49AC-B78B-E19A812F2F69}" type="presOf" srcId="{5F95FEDE-3E79-47AC-8577-212A061DF163}" destId="{2B8ED3DC-30EF-47EA-A9D0-FCA42AFCEEA7}" srcOrd="0" destOrd="0" presId="urn:microsoft.com/office/officeart/2005/8/layout/vProcess5"/>
    <dgm:cxn modelId="{F61A1247-21B1-4BFD-9824-6EA6E47BB3D1}" type="presOf" srcId="{EA1BA7E5-3027-4499-B74F-FF952686837A}" destId="{1D2CDC7D-E08F-4C87-A36B-DE3DDBA265A8}" srcOrd="1" destOrd="0" presId="urn:microsoft.com/office/officeart/2005/8/layout/vProcess5"/>
    <dgm:cxn modelId="{F628474C-D6DC-46A4-A1CD-728F58070B57}" srcId="{5F95FEDE-3E79-47AC-8577-212A061DF163}" destId="{34D87198-6CF5-4E02-91E3-0A1BD6608D1F}" srcOrd="3" destOrd="0" parTransId="{157894B0-A226-4F42-8394-26621D2C70B4}" sibTransId="{9483BAD5-D74C-407C-8458-E418C4F88F22}"/>
    <dgm:cxn modelId="{CB73FC4D-EC2D-407A-85F9-258236B5C25C}" type="presOf" srcId="{E7FABE2A-0CEC-4F02-92A5-1ACD77A12BCE}" destId="{766E2F57-ED31-4324-9E73-07303E9AF4E9}" srcOrd="0" destOrd="0" presId="urn:microsoft.com/office/officeart/2005/8/layout/vProcess5"/>
    <dgm:cxn modelId="{D3621971-A90B-4DC2-943C-7CD0918D63F8}" type="presOf" srcId="{EA1BA7E5-3027-4499-B74F-FF952686837A}" destId="{373416CB-0175-4BFD-BE9D-BCC22C41A569}" srcOrd="0" destOrd="0" presId="urn:microsoft.com/office/officeart/2005/8/layout/vProcess5"/>
    <dgm:cxn modelId="{1F5C6E57-5762-4DF9-892D-7190A197D4F6}" type="presOf" srcId="{E0826E78-7EF1-4C18-A493-FE00E9663B8A}" destId="{60C253A7-D4F3-49A6-8C72-64C170AD13D7}" srcOrd="1" destOrd="0" presId="urn:microsoft.com/office/officeart/2005/8/layout/vProcess5"/>
    <dgm:cxn modelId="{99A3557C-B1A7-4AC7-AF02-E513555EE3CF}" srcId="{5F95FEDE-3E79-47AC-8577-212A061DF163}" destId="{EA1BA7E5-3027-4499-B74F-FF952686837A}" srcOrd="1" destOrd="0" parTransId="{17564E68-C361-4C29-A3E8-816B4104B77A}" sibTransId="{E7FABE2A-0CEC-4F02-92A5-1ACD77A12BCE}"/>
    <dgm:cxn modelId="{4F773F85-38D2-4932-8F52-E96DD0D02D34}" type="presOf" srcId="{622447DF-7DC5-4BEF-9CF3-4923C6C26B96}" destId="{00B65EED-5473-4E73-A1D8-63893F6B1E92}" srcOrd="0" destOrd="0" presId="urn:microsoft.com/office/officeart/2005/8/layout/vProcess5"/>
    <dgm:cxn modelId="{E3CE8693-9470-41FE-B3A4-4F7A7C27843D}" srcId="{5F95FEDE-3E79-47AC-8577-212A061DF163}" destId="{622447DF-7DC5-4BEF-9CF3-4923C6C26B96}" srcOrd="2" destOrd="0" parTransId="{8170F9C5-8304-42E1-9AF9-6224B4A19521}" sibTransId="{C9BF70CF-6E45-45A7-87FA-0DA8C8C4DF09}"/>
    <dgm:cxn modelId="{78E26096-BD39-44A5-B764-1F873F13C394}" type="presOf" srcId="{4DD0753C-ABAE-410E-8632-85E601B395BE}" destId="{7288C935-CC81-4F14-8EF1-E3A839B6FEA6}" srcOrd="0" destOrd="0" presId="urn:microsoft.com/office/officeart/2005/8/layout/vProcess5"/>
    <dgm:cxn modelId="{7FACAB99-1965-4CFB-BC9C-CD3FC46D024C}" type="presOf" srcId="{C9BF70CF-6E45-45A7-87FA-0DA8C8C4DF09}" destId="{7CEE5AA6-9A5C-4213-8D83-083DC7B08543}" srcOrd="0" destOrd="0" presId="urn:microsoft.com/office/officeart/2005/8/layout/vProcess5"/>
    <dgm:cxn modelId="{6F934EB4-3C3D-4CC0-BBCF-4E3E66F001E6}" srcId="{5F95FEDE-3E79-47AC-8577-212A061DF163}" destId="{E0826E78-7EF1-4C18-A493-FE00E9663B8A}" srcOrd="0" destOrd="0" parTransId="{91A096BF-2103-49D6-AD0B-ACDC3FDD861B}" sibTransId="{4DD0753C-ABAE-410E-8632-85E601B395BE}"/>
    <dgm:cxn modelId="{8ADBEBCF-0D51-4183-A2B0-042BB09C3059}" type="presOf" srcId="{622447DF-7DC5-4BEF-9CF3-4923C6C26B96}" destId="{1E994895-E7E1-4C01-8F0B-EC69AA4A1EB8}" srcOrd="1" destOrd="0" presId="urn:microsoft.com/office/officeart/2005/8/layout/vProcess5"/>
    <dgm:cxn modelId="{D0C720E0-F3A1-4829-8F9D-F731F62CE8C2}" type="presOf" srcId="{34D87198-6CF5-4E02-91E3-0A1BD6608D1F}" destId="{1EA49051-0F9F-4B95-AEFA-D20CA2766ADD}" srcOrd="0" destOrd="0" presId="urn:microsoft.com/office/officeart/2005/8/layout/vProcess5"/>
    <dgm:cxn modelId="{8793BBEC-2F4F-414C-9166-C1477AFF37CC}" type="presOf" srcId="{34D87198-6CF5-4E02-91E3-0A1BD6608D1F}" destId="{70463053-88D8-4F5D-9DD7-59FF32229BAB}" srcOrd="1" destOrd="0" presId="urn:microsoft.com/office/officeart/2005/8/layout/vProcess5"/>
    <dgm:cxn modelId="{22A95EF0-219F-49E6-BF12-E372383F5020}" type="presParOf" srcId="{2B8ED3DC-30EF-47EA-A9D0-FCA42AFCEEA7}" destId="{32271570-4FE4-4213-8C76-99709778D77F}" srcOrd="0" destOrd="0" presId="urn:microsoft.com/office/officeart/2005/8/layout/vProcess5"/>
    <dgm:cxn modelId="{F32B0DD4-B345-4C07-B211-CB22868CF058}" type="presParOf" srcId="{2B8ED3DC-30EF-47EA-A9D0-FCA42AFCEEA7}" destId="{9360F820-EB64-48E5-B514-70A0D6C76D81}" srcOrd="1" destOrd="0" presId="urn:microsoft.com/office/officeart/2005/8/layout/vProcess5"/>
    <dgm:cxn modelId="{70271CCD-8041-4A1B-A711-9F62D2336109}" type="presParOf" srcId="{2B8ED3DC-30EF-47EA-A9D0-FCA42AFCEEA7}" destId="{373416CB-0175-4BFD-BE9D-BCC22C41A569}" srcOrd="2" destOrd="0" presId="urn:microsoft.com/office/officeart/2005/8/layout/vProcess5"/>
    <dgm:cxn modelId="{9ABC33F5-30B7-4F32-A649-A741461FA4F5}" type="presParOf" srcId="{2B8ED3DC-30EF-47EA-A9D0-FCA42AFCEEA7}" destId="{00B65EED-5473-4E73-A1D8-63893F6B1E92}" srcOrd="3" destOrd="0" presId="urn:microsoft.com/office/officeart/2005/8/layout/vProcess5"/>
    <dgm:cxn modelId="{0F88F105-837E-45DB-B8EC-78DBE3612E65}" type="presParOf" srcId="{2B8ED3DC-30EF-47EA-A9D0-FCA42AFCEEA7}" destId="{1EA49051-0F9F-4B95-AEFA-D20CA2766ADD}" srcOrd="4" destOrd="0" presId="urn:microsoft.com/office/officeart/2005/8/layout/vProcess5"/>
    <dgm:cxn modelId="{261865D3-E8B0-460C-896A-9771966A6033}" type="presParOf" srcId="{2B8ED3DC-30EF-47EA-A9D0-FCA42AFCEEA7}" destId="{7288C935-CC81-4F14-8EF1-E3A839B6FEA6}" srcOrd="5" destOrd="0" presId="urn:microsoft.com/office/officeart/2005/8/layout/vProcess5"/>
    <dgm:cxn modelId="{78D72EDC-CE42-4B84-95A7-32253C1F7C4A}" type="presParOf" srcId="{2B8ED3DC-30EF-47EA-A9D0-FCA42AFCEEA7}" destId="{766E2F57-ED31-4324-9E73-07303E9AF4E9}" srcOrd="6" destOrd="0" presId="urn:microsoft.com/office/officeart/2005/8/layout/vProcess5"/>
    <dgm:cxn modelId="{6037A2CC-DDA6-49B0-B920-D87436CC1A19}" type="presParOf" srcId="{2B8ED3DC-30EF-47EA-A9D0-FCA42AFCEEA7}" destId="{7CEE5AA6-9A5C-4213-8D83-083DC7B08543}" srcOrd="7" destOrd="0" presId="urn:microsoft.com/office/officeart/2005/8/layout/vProcess5"/>
    <dgm:cxn modelId="{B525E0BA-771A-48F0-B120-E18D3A0DD0DA}" type="presParOf" srcId="{2B8ED3DC-30EF-47EA-A9D0-FCA42AFCEEA7}" destId="{60C253A7-D4F3-49A6-8C72-64C170AD13D7}" srcOrd="8" destOrd="0" presId="urn:microsoft.com/office/officeart/2005/8/layout/vProcess5"/>
    <dgm:cxn modelId="{5646B480-EF6F-4357-87C6-AE89F2AA70A4}" type="presParOf" srcId="{2B8ED3DC-30EF-47EA-A9D0-FCA42AFCEEA7}" destId="{1D2CDC7D-E08F-4C87-A36B-DE3DDBA265A8}" srcOrd="9" destOrd="0" presId="urn:microsoft.com/office/officeart/2005/8/layout/vProcess5"/>
    <dgm:cxn modelId="{716C0260-A2BD-4506-BB18-DAFABB6AA820}" type="presParOf" srcId="{2B8ED3DC-30EF-47EA-A9D0-FCA42AFCEEA7}" destId="{1E994895-E7E1-4C01-8F0B-EC69AA4A1EB8}" srcOrd="10" destOrd="0" presId="urn:microsoft.com/office/officeart/2005/8/layout/vProcess5"/>
    <dgm:cxn modelId="{BC1C403C-2C4B-46C0-9703-F826B6146C8F}" type="presParOf" srcId="{2B8ED3DC-30EF-47EA-A9D0-FCA42AFCEEA7}" destId="{70463053-88D8-4F5D-9DD7-59FF32229BA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D04E7A-EDFE-4CDA-A2DE-C37EFABF0E0B}">
      <dsp:nvSpPr>
        <dsp:cNvPr id="0" name=""/>
        <dsp:cNvSpPr/>
      </dsp:nvSpPr>
      <dsp:spPr>
        <a:xfrm>
          <a:off x="1778279" y="520619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06866E-D3C6-4DF7-82CE-D908FE2B1E6D}">
      <dsp:nvSpPr>
        <dsp:cNvPr id="0" name=""/>
        <dsp:cNvSpPr/>
      </dsp:nvSpPr>
      <dsp:spPr>
        <a:xfrm>
          <a:off x="590279" y="2934848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Laat je foto zien met je 6 geschreven regels!</a:t>
          </a:r>
          <a:endParaRPr lang="en-US" sz="2600" kern="1200"/>
        </a:p>
      </dsp:txBody>
      <dsp:txXfrm>
        <a:off x="590279" y="2934848"/>
        <a:ext cx="4320000" cy="720000"/>
      </dsp:txXfrm>
    </dsp:sp>
    <dsp:sp modelId="{9EEFD166-B7AF-4B8B-8379-45A93CB8B69E}">
      <dsp:nvSpPr>
        <dsp:cNvPr id="0" name=""/>
        <dsp:cNvSpPr/>
      </dsp:nvSpPr>
      <dsp:spPr>
        <a:xfrm>
          <a:off x="6854279" y="520619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217B9-1EEF-4311-89E6-96C7F547287B}">
      <dsp:nvSpPr>
        <dsp:cNvPr id="0" name=""/>
        <dsp:cNvSpPr/>
      </dsp:nvSpPr>
      <dsp:spPr>
        <a:xfrm>
          <a:off x="5666279" y="2934848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600" kern="1200"/>
            <a:t>Bewaar hem goed in je online Art Journal</a:t>
          </a:r>
          <a:endParaRPr lang="en-US" sz="2600" kern="1200"/>
        </a:p>
      </dsp:txBody>
      <dsp:txXfrm>
        <a:off x="5666279" y="2934848"/>
        <a:ext cx="432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60F820-EB64-48E5-B514-70A0D6C76D81}">
      <dsp:nvSpPr>
        <dsp:cNvPr id="0" name=""/>
        <dsp:cNvSpPr/>
      </dsp:nvSpPr>
      <dsp:spPr>
        <a:xfrm>
          <a:off x="0" y="0"/>
          <a:ext cx="8461246" cy="91860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AFHEBBEN CREATIEVE OPDRACHT</a:t>
          </a:r>
          <a:endParaRPr lang="en-US" sz="2500" kern="1200" dirty="0"/>
        </a:p>
      </dsp:txBody>
      <dsp:txXfrm>
        <a:off x="26905" y="26905"/>
        <a:ext cx="7392380" cy="864792"/>
      </dsp:txXfrm>
    </dsp:sp>
    <dsp:sp modelId="{373416CB-0175-4BFD-BE9D-BCC22C41A569}">
      <dsp:nvSpPr>
        <dsp:cNvPr id="0" name=""/>
        <dsp:cNvSpPr/>
      </dsp:nvSpPr>
      <dsp:spPr>
        <a:xfrm>
          <a:off x="708629" y="1085621"/>
          <a:ext cx="8461246" cy="918602"/>
        </a:xfrm>
        <a:prstGeom prst="roundRect">
          <a:avLst>
            <a:gd name="adj" fmla="val 10000"/>
          </a:avLst>
        </a:prstGeom>
        <a:solidFill>
          <a:schemeClr val="accent2">
            <a:hueOff val="843311"/>
            <a:satOff val="-15954"/>
            <a:lumOff val="-11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BEDENKEN ACTIVITEIT VOOR DE DOELGROEP</a:t>
          </a:r>
          <a:endParaRPr lang="en-US" sz="2500" kern="1200" dirty="0"/>
        </a:p>
      </dsp:txBody>
      <dsp:txXfrm>
        <a:off x="735534" y="1112526"/>
        <a:ext cx="7101715" cy="864792"/>
      </dsp:txXfrm>
    </dsp:sp>
    <dsp:sp modelId="{00B65EED-5473-4E73-A1D8-63893F6B1E92}">
      <dsp:nvSpPr>
        <dsp:cNvPr id="0" name=""/>
        <dsp:cNvSpPr/>
      </dsp:nvSpPr>
      <dsp:spPr>
        <a:xfrm>
          <a:off x="1406682" y="2171243"/>
          <a:ext cx="8461246" cy="918602"/>
        </a:xfrm>
        <a:prstGeom prst="roundRect">
          <a:avLst>
            <a:gd name="adj" fmla="val 10000"/>
          </a:avLst>
        </a:prstGeom>
        <a:solidFill>
          <a:schemeClr val="accent2">
            <a:hueOff val="1686623"/>
            <a:satOff val="-31908"/>
            <a:lumOff val="-22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THEORIE  GELEZEN</a:t>
          </a:r>
          <a:endParaRPr lang="en-US" sz="2500" kern="1200"/>
        </a:p>
      </dsp:txBody>
      <dsp:txXfrm>
        <a:off x="1433587" y="2198148"/>
        <a:ext cx="7112291" cy="864792"/>
      </dsp:txXfrm>
    </dsp:sp>
    <dsp:sp modelId="{1EA49051-0F9F-4B95-AEFA-D20CA2766ADD}">
      <dsp:nvSpPr>
        <dsp:cNvPr id="0" name=""/>
        <dsp:cNvSpPr/>
      </dsp:nvSpPr>
      <dsp:spPr>
        <a:xfrm>
          <a:off x="2115311" y="3256865"/>
          <a:ext cx="8461246" cy="918602"/>
        </a:xfrm>
        <a:prstGeom prst="roundRect">
          <a:avLst>
            <a:gd name="adj" fmla="val 10000"/>
          </a:avLst>
        </a:prstGeom>
        <a:solidFill>
          <a:schemeClr val="accent2">
            <a:hueOff val="2529934"/>
            <a:satOff val="-47862"/>
            <a:lumOff val="-33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ALLES BEWAREN  VOOR IN JE ART-JOURNAL EN PORTFOLIO.</a:t>
          </a:r>
          <a:endParaRPr lang="en-US" sz="2500" kern="1200"/>
        </a:p>
      </dsp:txBody>
      <dsp:txXfrm>
        <a:off x="2142216" y="3283770"/>
        <a:ext cx="7101715" cy="864792"/>
      </dsp:txXfrm>
    </dsp:sp>
    <dsp:sp modelId="{7288C935-CC81-4F14-8EF1-E3A839B6FEA6}">
      <dsp:nvSpPr>
        <dsp:cNvPr id="0" name=""/>
        <dsp:cNvSpPr/>
      </dsp:nvSpPr>
      <dsp:spPr>
        <a:xfrm>
          <a:off x="7864154" y="703566"/>
          <a:ext cx="597091" cy="59709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7998499" y="703566"/>
        <a:ext cx="328401" cy="449311"/>
      </dsp:txXfrm>
    </dsp:sp>
    <dsp:sp modelId="{766E2F57-ED31-4324-9E73-07303E9AF4E9}">
      <dsp:nvSpPr>
        <dsp:cNvPr id="0" name=""/>
        <dsp:cNvSpPr/>
      </dsp:nvSpPr>
      <dsp:spPr>
        <a:xfrm>
          <a:off x="8572783" y="1789188"/>
          <a:ext cx="597091" cy="59709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762068"/>
            <a:satOff val="-29748"/>
            <a:lumOff val="-1854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1762068"/>
              <a:satOff val="-29748"/>
              <a:lumOff val="-18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8707128" y="1789188"/>
        <a:ext cx="328401" cy="449311"/>
      </dsp:txXfrm>
    </dsp:sp>
    <dsp:sp modelId="{7CEE5AA6-9A5C-4213-8D83-083DC7B08543}">
      <dsp:nvSpPr>
        <dsp:cNvPr id="0" name=""/>
        <dsp:cNvSpPr/>
      </dsp:nvSpPr>
      <dsp:spPr>
        <a:xfrm>
          <a:off x="9270836" y="2874809"/>
          <a:ext cx="597091" cy="59709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3524137"/>
            <a:satOff val="-59496"/>
            <a:lumOff val="-3708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3524137"/>
              <a:satOff val="-59496"/>
              <a:lumOff val="-37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9405181" y="2874809"/>
        <a:ext cx="328401" cy="4493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65005-A365-49A2-A641-37A9AED8D997}" type="datetimeFigureOut">
              <a:rPr lang="nl-NL" smtClean="0"/>
              <a:t>16-2-2021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2CD40-1828-4A8E-AB06-6601C518966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075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32CD40-1828-4A8E-AB06-6601C518966F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4521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25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9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39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066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485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5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678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08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748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849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666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133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4701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8502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3926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3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057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443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405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5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37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448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2/16/2021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954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630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36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17" r:id="rId6"/>
    <p:sldLayoutId id="2147483724" r:id="rId7"/>
    <p:sldLayoutId id="2147483725" r:id="rId8"/>
    <p:sldLayoutId id="2147483714" r:id="rId9"/>
    <p:sldLayoutId id="2147483715" r:id="rId10"/>
    <p:sldLayoutId id="2147483716" r:id="rId11"/>
    <p:sldLayoutId id="214748371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0DE3F7-EAB8-41CC-B82E-639F5F3262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664" r="-1" b="15658"/>
          <a:stretch/>
        </p:blipFill>
        <p:spPr>
          <a:xfrm>
            <a:off x="1" y="10"/>
            <a:ext cx="12191695" cy="4120995"/>
          </a:xfrm>
          <a:prstGeom prst="rect">
            <a:avLst/>
          </a:prstGeom>
          <a:ln w="12700"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83982" y="4293388"/>
            <a:ext cx="8833655" cy="727748"/>
          </a:xfrm>
        </p:spPr>
        <p:txBody>
          <a:bodyPr>
            <a:normAutofit/>
          </a:bodyPr>
          <a:lstStyle/>
          <a:p>
            <a:r>
              <a:rPr lang="de-DE" sz="1900" dirty="0">
                <a:cs typeface="Calibri Light"/>
              </a:rPr>
              <a:t>EXPRESSIEF TALENT </a:t>
            </a:r>
            <a:br>
              <a:rPr lang="de-DE" sz="1900" dirty="0">
                <a:cs typeface="Calibri Light"/>
              </a:rPr>
            </a:br>
            <a:endParaRPr lang="de-DE" sz="19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83983" y="5021137"/>
            <a:ext cx="8833654" cy="52263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de-DE" sz="1600" dirty="0">
                <a:cs typeface="Calibri"/>
              </a:rPr>
              <a:t>Module B </a:t>
            </a:r>
            <a:r>
              <a:rPr lang="de-DE" sz="1600" dirty="0" err="1">
                <a:cs typeface="Calibri"/>
              </a:rPr>
              <a:t>les</a:t>
            </a:r>
            <a:r>
              <a:rPr lang="de-DE" sz="1600" dirty="0">
                <a:cs typeface="Calibri"/>
              </a:rPr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83227E-74F0-4077-93CF-662F4F76D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36" y="2075504"/>
            <a:ext cx="8679915" cy="1748729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400"/>
              <a:t>HEEL VEEL </a:t>
            </a:r>
            <a:br>
              <a:rPr lang="en-US" sz="5400"/>
            </a:br>
            <a:r>
              <a:rPr lang="en-US" sz="5400"/>
              <a:t>SUCCES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32610FE-AFF9-4348-A8BF-88F3DD4864E9}"/>
              </a:ext>
            </a:extLst>
          </p:cNvPr>
          <p:cNvSpPr txBox="1"/>
          <p:nvPr/>
        </p:nvSpPr>
        <p:spPr>
          <a:xfrm>
            <a:off x="4311112" y="2683789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8642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7">
            <a:extLst>
              <a:ext uri="{FF2B5EF4-FFF2-40B4-BE49-F238E27FC236}">
                <a16:creationId xmlns:a16="http://schemas.microsoft.com/office/drawing/2014/main" id="{7D490819-5666-421A-BA38-5BB7F760B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545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FDFAB5E-BFB6-4290-9F06-1AD4E52A3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14FA43FA-82AD-4E41-A5A7-32F0F9DAA7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C3C34A1E-706E-4DB7-891E-6FB4762411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6E55BE0F-8EA7-4F30-B3FD-8F6DD29BA2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3C9F415B-574B-4647-BD72-F211EA3FA7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CDD98CAF-1BC1-4BD6-AAD2-68EBF8D8B2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F6CBDDA-3893-44B9-86D9-F1F38D4B5F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5FEF4109-DC7B-4C15-9C2D-53A69A120C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40DAA94-BB0A-4185-97AF-CB63182E85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114C7C3A-04DD-4CC1-A272-F2578FE23C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4AA1C8D2-B988-4C8F-97B7-229630F2AD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5621FCD-0E62-4332-965D-80FA0EF809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D1E7C9B8-4AA1-43A1-A547-785A413952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01F4C519-3639-48B7-A720-466A40BF17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939AFA97-19A9-4DA4-A478-A3E31B83B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901126FE-0E00-4313-BDE9-CF2C04D96B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1D31F0FA-D603-49E8-B72E-7665CF9A5D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rgbClr val="FFFFFF">
                  <a:alpha val="35000"/>
                </a:srgb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28C24D97-A4EA-4764-AEE5-61C0892F66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C6B724DA-22AE-4918-B782-3E7CD48583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>
              <a:extLst>
                <a:ext uri="{FF2B5EF4-FFF2-40B4-BE49-F238E27FC236}">
                  <a16:creationId xmlns:a16="http://schemas.microsoft.com/office/drawing/2014/main" id="{9F6E83DB-ADF8-409A-95CF-41BE0E028F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C83EE84C-89F7-406E-959C-8E3518D3E4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209B50F9-709E-4054-AD5F-814AD7459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rgbClr val="FFFFFF">
                  <a:alpha val="35000"/>
                </a:srgb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C2574CF-1D35-4994-87BD-5A3378E1AB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78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8A0F9B-5E4C-4B14-BBC6-9658FD731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720" y="960120"/>
            <a:ext cx="3988993" cy="4171278"/>
          </a:xfrm>
        </p:spPr>
        <p:txBody>
          <a:bodyPr>
            <a:normAutofit/>
          </a:bodyPr>
          <a:lstStyle/>
          <a:p>
            <a:pPr algn="l"/>
            <a:r>
              <a:rPr lang="nl-NL" sz="5400">
                <a:solidFill>
                  <a:schemeClr val="tx1"/>
                </a:solidFill>
              </a:rPr>
              <a:t>Vandaag!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A61BA0-CEEC-4AB7-8E8F-541080E3C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960120"/>
            <a:ext cx="6281873" cy="4171278"/>
          </a:xfrm>
        </p:spPr>
        <p:txBody>
          <a:bodyPr>
            <a:normAutofit/>
          </a:bodyPr>
          <a:lstStyle/>
          <a:p>
            <a:r>
              <a:rPr lang="nl-NL" sz="1600" dirty="0"/>
              <a:t>Foto-opdracht vorige week</a:t>
            </a:r>
          </a:p>
          <a:p>
            <a:r>
              <a:rPr lang="nl-NL" sz="1600" dirty="0"/>
              <a:t>Toelichting eigen kunstwerk en activiteit met de doelgroep</a:t>
            </a:r>
          </a:p>
          <a:p>
            <a:r>
              <a:rPr lang="nl-NL" sz="1600" dirty="0"/>
              <a:t>Nieuwe creatieve opdracht (voor in je Art Journal)</a:t>
            </a:r>
          </a:p>
          <a:p>
            <a:r>
              <a:rPr lang="nl-NL" sz="1600" dirty="0"/>
              <a:t>Zelfstudie</a:t>
            </a:r>
          </a:p>
          <a:p>
            <a:r>
              <a:rPr lang="nl-NL" sz="1600" dirty="0"/>
              <a:t>Bijwerken van je Art Journal</a:t>
            </a:r>
          </a:p>
          <a:p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878416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82413CC-69E6-4BDA-A88D-E4EF8F9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F1F7357-8633-4CE7-BF80-475EE8A2F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E402FE4E-C12D-497C-AF81-F08E4E02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59247B10-170D-4E62-849A-38FCB43C6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89A587A7-1BEF-45AA-9EFC-6558A8749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AC25B5A1-6EF7-44EC-A2F0-1EDC96A79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80B8582C-7E17-4115-9FF1-979C8405CB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F6C4AB66-7A18-4E51-935B-237F4CA82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CDF12911-A240-4580-8788-0C49DB1FE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EAE0F5DE-442D-4F6C-B02C-2568ED195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4F24A002-AFDE-4034-85BE-CBF005AE9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36F0721E-B4B0-4A6C-A92C-F8DE92D3A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5">
              <a:extLst>
                <a:ext uri="{FF2B5EF4-FFF2-40B4-BE49-F238E27FC236}">
                  <a16:creationId xmlns:a16="http://schemas.microsoft.com/office/drawing/2014/main" id="{54D2DC98-69F8-4F2F-9D45-BDFFA5E2B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6">
              <a:extLst>
                <a:ext uri="{FF2B5EF4-FFF2-40B4-BE49-F238E27FC236}">
                  <a16:creationId xmlns:a16="http://schemas.microsoft.com/office/drawing/2014/main" id="{0A636E33-DC38-40B9-B941-037E5D860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7">
              <a:extLst>
                <a:ext uri="{FF2B5EF4-FFF2-40B4-BE49-F238E27FC236}">
                  <a16:creationId xmlns:a16="http://schemas.microsoft.com/office/drawing/2014/main" id="{03D30690-68C2-4AEC-9789-1495D97E1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8">
              <a:extLst>
                <a:ext uri="{FF2B5EF4-FFF2-40B4-BE49-F238E27FC236}">
                  <a16:creationId xmlns:a16="http://schemas.microsoft.com/office/drawing/2014/main" id="{1020B1B9-821B-49FB-BDC9-57DA08CBC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9">
              <a:extLst>
                <a:ext uri="{FF2B5EF4-FFF2-40B4-BE49-F238E27FC236}">
                  <a16:creationId xmlns:a16="http://schemas.microsoft.com/office/drawing/2014/main" id="{720EDCE4-8B18-413F-989E-E79628E5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">
              <a:extLst>
                <a:ext uri="{FF2B5EF4-FFF2-40B4-BE49-F238E27FC236}">
                  <a16:creationId xmlns:a16="http://schemas.microsoft.com/office/drawing/2014/main" id="{8563351E-0DDD-4FC8-8D0C-1E446E3C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1">
              <a:extLst>
                <a:ext uri="{FF2B5EF4-FFF2-40B4-BE49-F238E27FC236}">
                  <a16:creationId xmlns:a16="http://schemas.microsoft.com/office/drawing/2014/main" id="{15E8B705-64E7-4513-B3CB-BF46C357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2">
              <a:extLst>
                <a:ext uri="{FF2B5EF4-FFF2-40B4-BE49-F238E27FC236}">
                  <a16:creationId xmlns:a16="http://schemas.microsoft.com/office/drawing/2014/main" id="{30DAEE1C-EBB5-47F5-9E76-564FCFDBF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3">
              <a:extLst>
                <a:ext uri="{FF2B5EF4-FFF2-40B4-BE49-F238E27FC236}">
                  <a16:creationId xmlns:a16="http://schemas.microsoft.com/office/drawing/2014/main" id="{EDB255E9-A3E2-4098-99A1-FE38FAD15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4">
              <a:extLst>
                <a:ext uri="{FF2B5EF4-FFF2-40B4-BE49-F238E27FC236}">
                  <a16:creationId xmlns:a16="http://schemas.microsoft.com/office/drawing/2014/main" id="{D2507F2A-27AF-4833-8273-5FC9A98863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8DFB8904-0CB8-45AD-ABD2-F7A582365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EA6BEF8A-1A8E-46AD-B025-4B86AEEA4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87" y="798881"/>
            <a:ext cx="9043651" cy="1508890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Foto-opdracht ‘uit het raam’ van vorige week</a:t>
            </a:r>
          </a:p>
        </p:txBody>
      </p:sp>
      <p:graphicFrame>
        <p:nvGraphicFramePr>
          <p:cNvPr id="33" name="Tijdelijke aanduiding voor inhoud 2">
            <a:extLst>
              <a:ext uri="{FF2B5EF4-FFF2-40B4-BE49-F238E27FC236}">
                <a16:creationId xmlns:a16="http://schemas.microsoft.com/office/drawing/2014/main" id="{EBA9CD88-133A-49CD-9AD0-3523B9AA47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9306802"/>
              </p:ext>
            </p:extLst>
          </p:nvPr>
        </p:nvGraphicFramePr>
        <p:xfrm>
          <a:off x="807722" y="1990976"/>
          <a:ext cx="10576558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1881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2B0DD4-C6C5-4663-B54E-EBE8918DB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9999" y="2543651"/>
            <a:ext cx="2823275" cy="4501127"/>
          </a:xfrm>
        </p:spPr>
        <p:txBody>
          <a:bodyPr anchor="t">
            <a:normAutofit/>
          </a:bodyPr>
          <a:lstStyle/>
          <a:p>
            <a:r>
              <a:rPr lang="nl-NL" sz="2500" dirty="0">
                <a:solidFill>
                  <a:srgbClr val="FFFFFF"/>
                </a:solidFill>
              </a:rPr>
              <a:t>TWEE EXAMENONDERDELEN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3B089F-BA69-4543-8E61-4321FA8C6B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06770" y="1608666"/>
            <a:ext cx="3421958" cy="4501127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nl-NL" sz="2000" dirty="0"/>
          </a:p>
          <a:p>
            <a:r>
              <a:rPr lang="nl-NL" sz="2000" dirty="0"/>
              <a:t>UITLEG EIGEN PROJECT</a:t>
            </a:r>
          </a:p>
          <a:p>
            <a:r>
              <a:rPr lang="nl-NL" sz="2000" dirty="0"/>
              <a:t>Wat maak je zelf?</a:t>
            </a:r>
          </a:p>
          <a:p>
            <a:r>
              <a:rPr lang="nl-NL" sz="2000" dirty="0"/>
              <a:t>Wat zegt iets over jou?</a:t>
            </a:r>
          </a:p>
          <a:p>
            <a:r>
              <a:rPr lang="nl-NL" sz="2000" dirty="0"/>
              <a:t>Waar ben jij goed in (of juist niet?)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D798F42-3C6D-4497-8115-A0DA7CCED7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79648" y="1608666"/>
            <a:ext cx="3421957" cy="4501127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nl-NL" sz="2000" dirty="0"/>
          </a:p>
          <a:p>
            <a:r>
              <a:rPr lang="nl-NL" sz="2000" dirty="0"/>
              <a:t>UITLEG ACTIVITEIT MET DE DOELGROEP</a:t>
            </a:r>
          </a:p>
          <a:p>
            <a:r>
              <a:rPr lang="nl-NL" sz="2000" dirty="0"/>
              <a:t>Hoe zet je iets om in een geschikte activiteit voor de doelgroep?</a:t>
            </a:r>
          </a:p>
          <a:p>
            <a:r>
              <a:rPr lang="nl-NL" sz="2000" dirty="0"/>
              <a:t>Denk buiten de kaders!</a:t>
            </a:r>
          </a:p>
        </p:txBody>
      </p:sp>
    </p:spTree>
    <p:extLst>
      <p:ext uri="{BB962C8B-B14F-4D97-AF65-F5344CB8AC3E}">
        <p14:creationId xmlns:p14="http://schemas.microsoft.com/office/powerpoint/2010/main" val="32127015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roup 128">
            <a:extLst>
              <a:ext uri="{FF2B5EF4-FFF2-40B4-BE49-F238E27FC236}">
                <a16:creationId xmlns:a16="http://schemas.microsoft.com/office/drawing/2014/main" id="{15E1AC81-83F2-45A8-9054-15570F4E25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30" name="Freeform 5">
              <a:extLst>
                <a:ext uri="{FF2B5EF4-FFF2-40B4-BE49-F238E27FC236}">
                  <a16:creationId xmlns:a16="http://schemas.microsoft.com/office/drawing/2014/main" id="{B15AA7C5-9BFE-4B90-A119-467AFACE9E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1" name="Freeform 6">
              <a:extLst>
                <a:ext uri="{FF2B5EF4-FFF2-40B4-BE49-F238E27FC236}">
                  <a16:creationId xmlns:a16="http://schemas.microsoft.com/office/drawing/2014/main" id="{944AB87D-35AF-4719-9940-5822E77023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2" name="Freeform 7">
              <a:extLst>
                <a:ext uri="{FF2B5EF4-FFF2-40B4-BE49-F238E27FC236}">
                  <a16:creationId xmlns:a16="http://schemas.microsoft.com/office/drawing/2014/main" id="{E8B33BE3-7890-4628-9322-7EFBA3375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3" name="Freeform 8">
              <a:extLst>
                <a:ext uri="{FF2B5EF4-FFF2-40B4-BE49-F238E27FC236}">
                  <a16:creationId xmlns:a16="http://schemas.microsoft.com/office/drawing/2014/main" id="{01AD3ECF-519E-45E2-99DA-F5C1B50715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4" name="Freeform 9">
              <a:extLst>
                <a:ext uri="{FF2B5EF4-FFF2-40B4-BE49-F238E27FC236}">
                  <a16:creationId xmlns:a16="http://schemas.microsoft.com/office/drawing/2014/main" id="{C050E700-0FF1-4D25-B54C-84BA04FCD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5" name="Freeform 10">
              <a:extLst>
                <a:ext uri="{FF2B5EF4-FFF2-40B4-BE49-F238E27FC236}">
                  <a16:creationId xmlns:a16="http://schemas.microsoft.com/office/drawing/2014/main" id="{720D9C11-F5C9-41B0-B2F2-EE20BC3D0C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6" name="Freeform 11">
              <a:extLst>
                <a:ext uri="{FF2B5EF4-FFF2-40B4-BE49-F238E27FC236}">
                  <a16:creationId xmlns:a16="http://schemas.microsoft.com/office/drawing/2014/main" id="{623A9DA0-857E-4CDE-80EA-F30F1CE55C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7" name="Freeform 12">
              <a:extLst>
                <a:ext uri="{FF2B5EF4-FFF2-40B4-BE49-F238E27FC236}">
                  <a16:creationId xmlns:a16="http://schemas.microsoft.com/office/drawing/2014/main" id="{C48B8F4C-2C83-46F6-AFCD-58166AEB18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8" name="Freeform 13">
              <a:extLst>
                <a:ext uri="{FF2B5EF4-FFF2-40B4-BE49-F238E27FC236}">
                  <a16:creationId xmlns:a16="http://schemas.microsoft.com/office/drawing/2014/main" id="{234C3795-C44D-41A7-A8F6-891387A66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9" name="Freeform 14">
              <a:extLst>
                <a:ext uri="{FF2B5EF4-FFF2-40B4-BE49-F238E27FC236}">
                  <a16:creationId xmlns:a16="http://schemas.microsoft.com/office/drawing/2014/main" id="{91CC36F4-5DFA-4954-B354-97B180E98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0" name="Freeform 15">
              <a:extLst>
                <a:ext uri="{FF2B5EF4-FFF2-40B4-BE49-F238E27FC236}">
                  <a16:creationId xmlns:a16="http://schemas.microsoft.com/office/drawing/2014/main" id="{7087A08E-C024-457D-8F99-1F340CED61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1" name="Freeform 16">
              <a:extLst>
                <a:ext uri="{FF2B5EF4-FFF2-40B4-BE49-F238E27FC236}">
                  <a16:creationId xmlns:a16="http://schemas.microsoft.com/office/drawing/2014/main" id="{61CFBC61-7F57-45D7-860E-BF51B0EDA5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2" name="Freeform 17">
              <a:extLst>
                <a:ext uri="{FF2B5EF4-FFF2-40B4-BE49-F238E27FC236}">
                  <a16:creationId xmlns:a16="http://schemas.microsoft.com/office/drawing/2014/main" id="{2591C3DB-4880-431E-BC3D-37F1378AC5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3" name="Freeform 18">
              <a:extLst>
                <a:ext uri="{FF2B5EF4-FFF2-40B4-BE49-F238E27FC236}">
                  <a16:creationId xmlns:a16="http://schemas.microsoft.com/office/drawing/2014/main" id="{79557EFE-4199-4E24-8A13-1B9CC1715A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4" name="Freeform 19">
              <a:extLst>
                <a:ext uri="{FF2B5EF4-FFF2-40B4-BE49-F238E27FC236}">
                  <a16:creationId xmlns:a16="http://schemas.microsoft.com/office/drawing/2014/main" id="{0B965615-6052-4907-A136-9CAD14604C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5" name="Freeform 20">
              <a:extLst>
                <a:ext uri="{FF2B5EF4-FFF2-40B4-BE49-F238E27FC236}">
                  <a16:creationId xmlns:a16="http://schemas.microsoft.com/office/drawing/2014/main" id="{F788FFC4-205D-47C1-91E7-DD1A52E0A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6" name="Freeform 21">
              <a:extLst>
                <a:ext uri="{FF2B5EF4-FFF2-40B4-BE49-F238E27FC236}">
                  <a16:creationId xmlns:a16="http://schemas.microsoft.com/office/drawing/2014/main" id="{462FADD6-C927-46ED-A6E6-273B35C2F1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7" name="Freeform 22">
              <a:extLst>
                <a:ext uri="{FF2B5EF4-FFF2-40B4-BE49-F238E27FC236}">
                  <a16:creationId xmlns:a16="http://schemas.microsoft.com/office/drawing/2014/main" id="{AF64005E-134D-4444-9425-FB1C188985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8" name="Freeform 23">
              <a:extLst>
                <a:ext uri="{FF2B5EF4-FFF2-40B4-BE49-F238E27FC236}">
                  <a16:creationId xmlns:a16="http://schemas.microsoft.com/office/drawing/2014/main" id="{E2565CA7-A8CB-463D-8D25-4F41235BC1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9" name="Freeform 24">
              <a:extLst>
                <a:ext uri="{FF2B5EF4-FFF2-40B4-BE49-F238E27FC236}">
                  <a16:creationId xmlns:a16="http://schemas.microsoft.com/office/drawing/2014/main" id="{41ABBFC0-4EEA-4634-A73B-945729D6BA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0" name="Freeform 25">
              <a:extLst>
                <a:ext uri="{FF2B5EF4-FFF2-40B4-BE49-F238E27FC236}">
                  <a16:creationId xmlns:a16="http://schemas.microsoft.com/office/drawing/2014/main" id="{E422F11F-726A-4A93-9D1B-B1400B061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FBF129BC-EA9E-4D20-898B-399F7727D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CFF42BAE-3249-46C8-9108-A83C87206B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54" name="Isosceles Triangle 22">
              <a:extLst>
                <a:ext uri="{FF2B5EF4-FFF2-40B4-BE49-F238E27FC236}">
                  <a16:creationId xmlns:a16="http://schemas.microsoft.com/office/drawing/2014/main" id="{4DDE2BA8-4174-4A99-BB09-0BA28F2685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4A893933-F7DD-4DA6-85C7-4CFF58741E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7" name="Rectangle 156">
            <a:extLst>
              <a:ext uri="{FF2B5EF4-FFF2-40B4-BE49-F238E27FC236}">
                <a16:creationId xmlns:a16="http://schemas.microsoft.com/office/drawing/2014/main" id="{D75627FE-0AC5-4349-AC08-45A58BEC9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F87AAF7B-2090-475D-9C3E-FDC03DD87A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60" name="Freeform 5">
              <a:extLst>
                <a:ext uri="{FF2B5EF4-FFF2-40B4-BE49-F238E27FC236}">
                  <a16:creationId xmlns:a16="http://schemas.microsoft.com/office/drawing/2014/main" id="{F2DCEC33-4B31-44BC-99CB-9E4845DC4C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1" name="Freeform 6">
              <a:extLst>
                <a:ext uri="{FF2B5EF4-FFF2-40B4-BE49-F238E27FC236}">
                  <a16:creationId xmlns:a16="http://schemas.microsoft.com/office/drawing/2014/main" id="{204E0A10-D288-4B22-87A1-737B0A37D1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2" name="Freeform 7">
              <a:extLst>
                <a:ext uri="{FF2B5EF4-FFF2-40B4-BE49-F238E27FC236}">
                  <a16:creationId xmlns:a16="http://schemas.microsoft.com/office/drawing/2014/main" id="{9A3E042E-4911-425A-84BB-04BF90D07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3" name="Freeform 8">
              <a:extLst>
                <a:ext uri="{FF2B5EF4-FFF2-40B4-BE49-F238E27FC236}">
                  <a16:creationId xmlns:a16="http://schemas.microsoft.com/office/drawing/2014/main" id="{3A49226D-3129-4C5A-9641-3D03BEEA79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4" name="Freeform 9">
              <a:extLst>
                <a:ext uri="{FF2B5EF4-FFF2-40B4-BE49-F238E27FC236}">
                  <a16:creationId xmlns:a16="http://schemas.microsoft.com/office/drawing/2014/main" id="{9CC3C315-B515-4DD8-AC22-9D8417B37F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5" name="Freeform 10">
              <a:extLst>
                <a:ext uri="{FF2B5EF4-FFF2-40B4-BE49-F238E27FC236}">
                  <a16:creationId xmlns:a16="http://schemas.microsoft.com/office/drawing/2014/main" id="{1A961828-F78F-4D56-A98E-037806C637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6" name="Freeform 11">
              <a:extLst>
                <a:ext uri="{FF2B5EF4-FFF2-40B4-BE49-F238E27FC236}">
                  <a16:creationId xmlns:a16="http://schemas.microsoft.com/office/drawing/2014/main" id="{739D4F9D-3728-42C1-8302-452D51321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7" name="Freeform 12">
              <a:extLst>
                <a:ext uri="{FF2B5EF4-FFF2-40B4-BE49-F238E27FC236}">
                  <a16:creationId xmlns:a16="http://schemas.microsoft.com/office/drawing/2014/main" id="{B4D9647E-354D-4CA8-B4A7-39172E5EAC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8" name="Freeform 13">
              <a:extLst>
                <a:ext uri="{FF2B5EF4-FFF2-40B4-BE49-F238E27FC236}">
                  <a16:creationId xmlns:a16="http://schemas.microsoft.com/office/drawing/2014/main" id="{A3EC74E0-5222-4ACC-BCEC-1AA189D3BC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9" name="Freeform 14">
              <a:extLst>
                <a:ext uri="{FF2B5EF4-FFF2-40B4-BE49-F238E27FC236}">
                  <a16:creationId xmlns:a16="http://schemas.microsoft.com/office/drawing/2014/main" id="{C0AE72B4-084D-42E6-ABED-5FD4650D4B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0" name="Freeform 15">
              <a:extLst>
                <a:ext uri="{FF2B5EF4-FFF2-40B4-BE49-F238E27FC236}">
                  <a16:creationId xmlns:a16="http://schemas.microsoft.com/office/drawing/2014/main" id="{C9D1F5DD-8D50-4098-8D2B-10E284752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1" name="Freeform 16">
              <a:extLst>
                <a:ext uri="{FF2B5EF4-FFF2-40B4-BE49-F238E27FC236}">
                  <a16:creationId xmlns:a16="http://schemas.microsoft.com/office/drawing/2014/main" id="{D48F3941-C3C7-4589-AA46-067F6BB2D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2" name="Freeform 17">
              <a:extLst>
                <a:ext uri="{FF2B5EF4-FFF2-40B4-BE49-F238E27FC236}">
                  <a16:creationId xmlns:a16="http://schemas.microsoft.com/office/drawing/2014/main" id="{C16BBE9A-4BE3-4401-82C5-8041DB14E5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3" name="Freeform 18">
              <a:extLst>
                <a:ext uri="{FF2B5EF4-FFF2-40B4-BE49-F238E27FC236}">
                  <a16:creationId xmlns:a16="http://schemas.microsoft.com/office/drawing/2014/main" id="{06180330-CCD3-4D14-A652-D60C28252D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4" name="Freeform 19">
              <a:extLst>
                <a:ext uri="{FF2B5EF4-FFF2-40B4-BE49-F238E27FC236}">
                  <a16:creationId xmlns:a16="http://schemas.microsoft.com/office/drawing/2014/main" id="{616C90F6-4133-43A5-B47C-7750FE2819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5" name="Freeform 20">
              <a:extLst>
                <a:ext uri="{FF2B5EF4-FFF2-40B4-BE49-F238E27FC236}">
                  <a16:creationId xmlns:a16="http://schemas.microsoft.com/office/drawing/2014/main" id="{D7C03F90-E828-4414-8A53-92069FFB6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6" name="Freeform 21">
              <a:extLst>
                <a:ext uri="{FF2B5EF4-FFF2-40B4-BE49-F238E27FC236}">
                  <a16:creationId xmlns:a16="http://schemas.microsoft.com/office/drawing/2014/main" id="{6ADDE443-75AA-4F32-A2EE-272C4347CE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7" name="Freeform 22">
              <a:extLst>
                <a:ext uri="{FF2B5EF4-FFF2-40B4-BE49-F238E27FC236}">
                  <a16:creationId xmlns:a16="http://schemas.microsoft.com/office/drawing/2014/main" id="{ACD281C1-1D59-453F-A33A-D83E39EB0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8" name="Freeform 23">
              <a:extLst>
                <a:ext uri="{FF2B5EF4-FFF2-40B4-BE49-F238E27FC236}">
                  <a16:creationId xmlns:a16="http://schemas.microsoft.com/office/drawing/2014/main" id="{60217FAC-29FE-4D6B-9BB4-FF41AA756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9" name="Freeform 24">
              <a:extLst>
                <a:ext uri="{FF2B5EF4-FFF2-40B4-BE49-F238E27FC236}">
                  <a16:creationId xmlns:a16="http://schemas.microsoft.com/office/drawing/2014/main" id="{0D3CC33A-6E36-4A72-9965-8E20FB05D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0" name="Freeform 25">
              <a:extLst>
                <a:ext uri="{FF2B5EF4-FFF2-40B4-BE49-F238E27FC236}">
                  <a16:creationId xmlns:a16="http://schemas.microsoft.com/office/drawing/2014/main" id="{F128F04E-05CD-4035-A32B-6E9ABAB931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182" name="Rectangle 181">
            <a:extLst>
              <a:ext uri="{FF2B5EF4-FFF2-40B4-BE49-F238E27FC236}">
                <a16:creationId xmlns:a16="http://schemas.microsoft.com/office/drawing/2014/main" id="{BC2574CF-1D35-4994-87BD-5A3378E1AB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78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E70B69-0068-4166-8747-37BE48678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459" y="960120"/>
            <a:ext cx="3865695" cy="4171278"/>
          </a:xfrm>
        </p:spPr>
        <p:txBody>
          <a:bodyPr vert="horz" lIns="228600" tIns="228600" rIns="228600" bIns="228600" rtlCol="0" anchor="ctr">
            <a:normAutofit/>
          </a:bodyPr>
          <a:lstStyle/>
          <a:p>
            <a:pPr algn="r"/>
            <a:r>
              <a:rPr lang="en-US" sz="4400">
                <a:solidFill>
                  <a:schemeClr val="tx1"/>
                </a:solidFill>
              </a:rPr>
              <a:t>CREATIEVE OPDRACHT ‘Natuurweetjes’</a:t>
            </a:r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68B6AB33-DFE6-4FE4-94FE-C9E25424A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52263" y="1200150"/>
            <a:ext cx="0" cy="354397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vak 3">
            <a:extLst>
              <a:ext uri="{FF2B5EF4-FFF2-40B4-BE49-F238E27FC236}">
                <a16:creationId xmlns:a16="http://schemas.microsoft.com/office/drawing/2014/main" id="{50448130-D5A3-4DB8-94CD-8A6BBCDF89FC}"/>
              </a:ext>
            </a:extLst>
          </p:cNvPr>
          <p:cNvSpPr txBox="1"/>
          <p:nvPr/>
        </p:nvSpPr>
        <p:spPr>
          <a:xfrm>
            <a:off x="4983164" y="960120"/>
            <a:ext cx="5511800" cy="41712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sz="1600" dirty="0"/>
              <a:t>Ga </a:t>
            </a:r>
            <a:r>
              <a:rPr lang="en-US" sz="1600" dirty="0" err="1"/>
              <a:t>naar</a:t>
            </a:r>
            <a:r>
              <a:rPr lang="en-US" sz="1600" dirty="0"/>
              <a:t> </a:t>
            </a:r>
            <a:r>
              <a:rPr lang="en-US" sz="1600" dirty="0" err="1"/>
              <a:t>een</a:t>
            </a:r>
            <a:r>
              <a:rPr lang="en-US" sz="1600" dirty="0"/>
              <a:t> </a:t>
            </a:r>
            <a:r>
              <a:rPr lang="en-US" sz="1600" dirty="0" err="1"/>
              <a:t>gebied</a:t>
            </a:r>
            <a:r>
              <a:rPr lang="en-US" sz="1600" dirty="0"/>
              <a:t> </a:t>
            </a:r>
            <a:r>
              <a:rPr lang="en-US" sz="1600" dirty="0" err="1"/>
              <a:t>buiten</a:t>
            </a:r>
            <a:r>
              <a:rPr lang="en-US" sz="1600" dirty="0"/>
              <a:t>.  Loop er wat </a:t>
            </a:r>
            <a:r>
              <a:rPr lang="en-US" sz="1600" dirty="0" err="1"/>
              <a:t>rond</a:t>
            </a:r>
            <a:r>
              <a:rPr lang="en-US" sz="1600" dirty="0"/>
              <a:t>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kijk</a:t>
            </a:r>
            <a:r>
              <a:rPr lang="en-US" sz="1600" dirty="0"/>
              <a:t> wat je </a:t>
            </a:r>
            <a:r>
              <a:rPr lang="en-US" sz="1600" dirty="0" err="1"/>
              <a:t>opvalt</a:t>
            </a:r>
            <a:r>
              <a:rPr lang="en-US" sz="1600" dirty="0"/>
              <a:t>. </a:t>
            </a:r>
            <a:r>
              <a:rPr lang="en-US" sz="1600" dirty="0" err="1"/>
              <a:t>Waarom</a:t>
            </a:r>
            <a:r>
              <a:rPr lang="en-US" sz="1600" dirty="0"/>
              <a:t> </a:t>
            </a:r>
            <a:r>
              <a:rPr lang="en-US" sz="1600" dirty="0" err="1"/>
              <a:t>vallen</a:t>
            </a:r>
            <a:r>
              <a:rPr lang="en-US" sz="1600" dirty="0"/>
              <a:t> </a:t>
            </a:r>
            <a:r>
              <a:rPr lang="en-US" sz="1600" dirty="0" err="1"/>
              <a:t>blaadjes</a:t>
            </a:r>
            <a:r>
              <a:rPr lang="en-US" sz="1600" dirty="0"/>
              <a:t>? </a:t>
            </a:r>
            <a:r>
              <a:rPr lang="en-US" sz="1600" dirty="0" err="1"/>
              <a:t>Waarom</a:t>
            </a:r>
            <a:r>
              <a:rPr lang="en-US" sz="1600" dirty="0"/>
              <a:t> </a:t>
            </a:r>
            <a:r>
              <a:rPr lang="en-US" sz="1600" dirty="0" err="1"/>
              <a:t>vertrekken</a:t>
            </a:r>
            <a:r>
              <a:rPr lang="en-US" sz="1600" dirty="0"/>
              <a:t> </a:t>
            </a:r>
            <a:r>
              <a:rPr lang="en-US" sz="1600" dirty="0" err="1"/>
              <a:t>vogels</a:t>
            </a:r>
            <a:r>
              <a:rPr lang="en-US" sz="1600" dirty="0"/>
              <a:t>?  </a:t>
            </a:r>
          </a:p>
          <a:p>
            <a:pPr marL="285750" indent="-2286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sz="1600" dirty="0" err="1"/>
              <a:t>Verzamel</a:t>
            </a:r>
            <a:r>
              <a:rPr lang="en-US" sz="1600" dirty="0"/>
              <a:t> </a:t>
            </a:r>
            <a:r>
              <a:rPr lang="en-US" sz="1600" dirty="0" err="1"/>
              <a:t>vragen</a:t>
            </a:r>
            <a:r>
              <a:rPr lang="en-US" sz="1600" dirty="0"/>
              <a:t> die </a:t>
            </a:r>
            <a:r>
              <a:rPr lang="en-US" sz="1600" dirty="0" err="1"/>
              <a:t>bij</a:t>
            </a:r>
            <a:r>
              <a:rPr lang="en-US" sz="1600" dirty="0"/>
              <a:t> je </a:t>
            </a:r>
            <a:r>
              <a:rPr lang="en-US" sz="1600" dirty="0" err="1"/>
              <a:t>opkomen</a:t>
            </a:r>
            <a:r>
              <a:rPr lang="en-US" sz="1600" dirty="0"/>
              <a:t> </a:t>
            </a:r>
            <a:r>
              <a:rPr lang="en-US" sz="1600" dirty="0" err="1"/>
              <a:t>als</a:t>
            </a:r>
            <a:r>
              <a:rPr lang="en-US" sz="1600" dirty="0"/>
              <a:t> je </a:t>
            </a:r>
            <a:r>
              <a:rPr lang="en-US" sz="1600" dirty="0" err="1"/>
              <a:t>hier</a:t>
            </a:r>
            <a:r>
              <a:rPr lang="en-US" sz="1600" dirty="0"/>
              <a:t> bent </a:t>
            </a:r>
            <a:r>
              <a:rPr lang="en-US" sz="1600" dirty="0" err="1"/>
              <a:t>en</a:t>
            </a:r>
            <a:r>
              <a:rPr lang="en-US" sz="1600" dirty="0"/>
              <a:t> </a:t>
            </a:r>
            <a:r>
              <a:rPr lang="en-US" sz="1600" dirty="0" err="1"/>
              <a:t>probeer</a:t>
            </a:r>
            <a:r>
              <a:rPr lang="en-US" sz="1600" dirty="0"/>
              <a:t> er </a:t>
            </a:r>
            <a:r>
              <a:rPr lang="en-US" sz="1600" dirty="0" err="1"/>
              <a:t>een</a:t>
            </a:r>
            <a:r>
              <a:rPr lang="en-US" sz="1600" dirty="0"/>
              <a:t> </a:t>
            </a:r>
            <a:r>
              <a:rPr lang="en-US" sz="1600" dirty="0" err="1"/>
              <a:t>antwoord</a:t>
            </a:r>
            <a:r>
              <a:rPr lang="en-US" sz="1600" dirty="0"/>
              <a:t> op </a:t>
            </a:r>
            <a:r>
              <a:rPr lang="en-US" sz="1600" dirty="0" err="1"/>
              <a:t>te</a:t>
            </a:r>
            <a:r>
              <a:rPr lang="en-US" sz="1600" dirty="0"/>
              <a:t> </a:t>
            </a:r>
            <a:r>
              <a:rPr lang="en-US" sz="1600" dirty="0" err="1"/>
              <a:t>vinden</a:t>
            </a:r>
            <a:endParaRPr lang="en-US" sz="1600" dirty="0"/>
          </a:p>
          <a:p>
            <a:pPr marL="342900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1600" dirty="0"/>
              <a:t>Maak </a:t>
            </a:r>
            <a:r>
              <a:rPr lang="en-US" sz="1600" dirty="0" err="1"/>
              <a:t>gebruik</a:t>
            </a:r>
            <a:r>
              <a:rPr lang="en-US" sz="1600" dirty="0"/>
              <a:t> van de </a:t>
            </a:r>
            <a:r>
              <a:rPr lang="en-US" sz="1600" dirty="0" err="1"/>
              <a:t>volgende</a:t>
            </a:r>
            <a:r>
              <a:rPr lang="en-US" sz="1600" dirty="0"/>
              <a:t> </a:t>
            </a:r>
            <a:r>
              <a:rPr lang="en-US" sz="1600" dirty="0" err="1"/>
              <a:t>begrippen</a:t>
            </a:r>
            <a:r>
              <a:rPr lang="en-US" sz="1600" dirty="0"/>
              <a:t>: </a:t>
            </a:r>
          </a:p>
          <a:p>
            <a:pPr marL="800100" lvl="1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sz="1400" dirty="0" err="1"/>
              <a:t>Verbeeldingskracht</a:t>
            </a:r>
            <a:r>
              <a:rPr lang="en-US" sz="1400" dirty="0"/>
              <a:t>:</a:t>
            </a:r>
            <a:r>
              <a:rPr lang="nl-NL" sz="1400" dirty="0"/>
              <a:t> ik heb buiten de kaders gedacht, geëxperimenteerd, iets nieuws toegevoegd door..</a:t>
            </a:r>
          </a:p>
          <a:p>
            <a:pPr marL="800100" lvl="1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</a:pPr>
            <a:r>
              <a:rPr lang="nl-NL" sz="1400" dirty="0"/>
              <a:t>Scheppingskracht: de volgende middelen, materialen, technieken en vaardigheden en kennis heb ik ingezet...</a:t>
            </a:r>
          </a:p>
          <a:p>
            <a:pPr marL="800100" lvl="1" indent="-2857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</a:pPr>
            <a:r>
              <a:rPr lang="nl-NL" sz="1400" dirty="0"/>
              <a:t>Zeggingskracht: het verhaal dat ik vertel is.. Het spreekt de verbeelding van anderen aan / is inspirerend voor..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9551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4DB7353-7D7A-431B-A5B6-A3845E6F2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9E8D15D6-6183-4BE1-A315-C7EC9C1A53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82A253FA-4E60-4B4D-94B0-93ECFCF309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E1B39AD1-11BD-457B-822C-A873607F41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C286005-78D5-4BE4-AA8B-75CDC07E7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9E4A22D-7E83-4F24-97FE-931A93CAC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4351E96B-8DD4-4D5E-A9F0-C47F5F3378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BFF78610-2475-4756-9EC8-5DA7D8902D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C7ACAE44-681D-4CBC-B2AB-E5131DF5A8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" name="Freeform 13">
              <a:extLst>
                <a:ext uri="{FF2B5EF4-FFF2-40B4-BE49-F238E27FC236}">
                  <a16:creationId xmlns:a16="http://schemas.microsoft.com/office/drawing/2014/main" id="{CA22E4A0-73AA-4722-9C16-F3AF9A33E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id="{BB36E626-EBEB-41C0-B224-8DB049DB4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D603DEC5-BED4-4DB6-A253-F61CC36742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86AE9DE6-CA9A-479B-A0FB-0E1BAC7A6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16CB8DC8-E75F-4574-A290-AAB7031BE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8">
              <a:extLst>
                <a:ext uri="{FF2B5EF4-FFF2-40B4-BE49-F238E27FC236}">
                  <a16:creationId xmlns:a16="http://schemas.microsoft.com/office/drawing/2014/main" id="{1CA657E1-3A52-4C23-AA47-EBB2D5C414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9">
              <a:extLst>
                <a:ext uri="{FF2B5EF4-FFF2-40B4-BE49-F238E27FC236}">
                  <a16:creationId xmlns:a16="http://schemas.microsoft.com/office/drawing/2014/main" id="{ED4F701B-2A93-464F-A673-54EED5C4C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20">
              <a:extLst>
                <a:ext uri="{FF2B5EF4-FFF2-40B4-BE49-F238E27FC236}">
                  <a16:creationId xmlns:a16="http://schemas.microsoft.com/office/drawing/2014/main" id="{9977C34F-F6C9-4749-B201-7B928802D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21">
              <a:extLst>
                <a:ext uri="{FF2B5EF4-FFF2-40B4-BE49-F238E27FC236}">
                  <a16:creationId xmlns:a16="http://schemas.microsoft.com/office/drawing/2014/main" id="{3A913E6B-DBE9-4291-A34C-36069ECB8E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2">
              <a:extLst>
                <a:ext uri="{FF2B5EF4-FFF2-40B4-BE49-F238E27FC236}">
                  <a16:creationId xmlns:a16="http://schemas.microsoft.com/office/drawing/2014/main" id="{7D415C04-AB5C-4B76-9E49-EEBAEE64D0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3">
              <a:extLst>
                <a:ext uri="{FF2B5EF4-FFF2-40B4-BE49-F238E27FC236}">
                  <a16:creationId xmlns:a16="http://schemas.microsoft.com/office/drawing/2014/main" id="{151FDC11-E872-4EAE-A597-822F9FE170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B24766B-81CA-44C7-BF11-77A12BA4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70" name="Rectangle 28">
              <a:extLst>
                <a:ext uri="{FF2B5EF4-FFF2-40B4-BE49-F238E27FC236}">
                  <a16:creationId xmlns:a16="http://schemas.microsoft.com/office/drawing/2014/main" id="{1A2F9962-DEB8-461C-8B4C-C0ED0D8A7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1" name="Isosceles Triangle 29">
              <a:extLst>
                <a:ext uri="{FF2B5EF4-FFF2-40B4-BE49-F238E27FC236}">
                  <a16:creationId xmlns:a16="http://schemas.microsoft.com/office/drawing/2014/main" id="{C0672E08-EB09-4B8E-8522-24BBC2CFFD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2" name="Rectangle 30">
              <a:extLst>
                <a:ext uri="{FF2B5EF4-FFF2-40B4-BE49-F238E27FC236}">
                  <a16:creationId xmlns:a16="http://schemas.microsoft.com/office/drawing/2014/main" id="{3447AB64-F3EC-4A1F-BFD4-F0F9DB3DAD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10CE3618-1D7A-4256-B2AF-9DB692996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91A9185-A7D5-460B-98BC-0BF2EBD3EE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id="{8AFC1764-6516-4F77-BF30-B8ADB3C9F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FCAFF9F9-F806-47EC-BCAC-9921E719F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7">
              <a:extLst>
                <a:ext uri="{FF2B5EF4-FFF2-40B4-BE49-F238E27FC236}">
                  <a16:creationId xmlns:a16="http://schemas.microsoft.com/office/drawing/2014/main" id="{09D92491-36BD-4861-BA54-DD88E60898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8">
              <a:extLst>
                <a:ext uri="{FF2B5EF4-FFF2-40B4-BE49-F238E27FC236}">
                  <a16:creationId xmlns:a16="http://schemas.microsoft.com/office/drawing/2014/main" id="{23740E15-AB86-4E5C-A137-07E0DDC03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BE097852-1F54-4EF0-A1BE-561272FCD6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10">
              <a:extLst>
                <a:ext uri="{FF2B5EF4-FFF2-40B4-BE49-F238E27FC236}">
                  <a16:creationId xmlns:a16="http://schemas.microsoft.com/office/drawing/2014/main" id="{5C2DF1F9-21CC-430E-84C8-356C73C6F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11">
              <a:extLst>
                <a:ext uri="{FF2B5EF4-FFF2-40B4-BE49-F238E27FC236}">
                  <a16:creationId xmlns:a16="http://schemas.microsoft.com/office/drawing/2014/main" id="{7F11B45B-3EDE-4B6A-903B-0AE6E9DDF4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7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12">
              <a:extLst>
                <a:ext uri="{FF2B5EF4-FFF2-40B4-BE49-F238E27FC236}">
                  <a16:creationId xmlns:a16="http://schemas.microsoft.com/office/drawing/2014/main" id="{F77FDDC5-477E-420D-B98F-42ABA24772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3">
              <a:extLst>
                <a:ext uri="{FF2B5EF4-FFF2-40B4-BE49-F238E27FC236}">
                  <a16:creationId xmlns:a16="http://schemas.microsoft.com/office/drawing/2014/main" id="{A92C0474-B573-45C5-84C5-194CE1715F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6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4">
              <a:extLst>
                <a:ext uri="{FF2B5EF4-FFF2-40B4-BE49-F238E27FC236}">
                  <a16:creationId xmlns:a16="http://schemas.microsoft.com/office/drawing/2014/main" id="{2FBC62F8-64D0-4025-99AE-A04E291D9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6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5">
              <a:extLst>
                <a:ext uri="{FF2B5EF4-FFF2-40B4-BE49-F238E27FC236}">
                  <a16:creationId xmlns:a16="http://schemas.microsoft.com/office/drawing/2014/main" id="{7632F945-80B5-4575-A538-29495BF8F2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6">
              <a:extLst>
                <a:ext uri="{FF2B5EF4-FFF2-40B4-BE49-F238E27FC236}">
                  <a16:creationId xmlns:a16="http://schemas.microsoft.com/office/drawing/2014/main" id="{5562CC17-43D4-4E57-AE08-83952EE59D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7">
              <a:extLst>
                <a:ext uri="{FF2B5EF4-FFF2-40B4-BE49-F238E27FC236}">
                  <a16:creationId xmlns:a16="http://schemas.microsoft.com/office/drawing/2014/main" id="{E1D78CFE-04CA-4101-AFCF-196940B2D1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8">
              <a:extLst>
                <a:ext uri="{FF2B5EF4-FFF2-40B4-BE49-F238E27FC236}">
                  <a16:creationId xmlns:a16="http://schemas.microsoft.com/office/drawing/2014/main" id="{41F2A149-A64E-4690-B049-18C156A8E2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9">
              <a:extLst>
                <a:ext uri="{FF2B5EF4-FFF2-40B4-BE49-F238E27FC236}">
                  <a16:creationId xmlns:a16="http://schemas.microsoft.com/office/drawing/2014/main" id="{D9313C72-D62D-4416-A6AE-7EB7D6B54A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20">
              <a:extLst>
                <a:ext uri="{FF2B5EF4-FFF2-40B4-BE49-F238E27FC236}">
                  <a16:creationId xmlns:a16="http://schemas.microsoft.com/office/drawing/2014/main" id="{77B03BEA-76E5-4ECB-B9BB-D89D27509E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21">
              <a:extLst>
                <a:ext uri="{FF2B5EF4-FFF2-40B4-BE49-F238E27FC236}">
                  <a16:creationId xmlns:a16="http://schemas.microsoft.com/office/drawing/2014/main" id="{6AF6BECE-416D-4C3A-AD6F-68B08F3CA7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22">
              <a:extLst>
                <a:ext uri="{FF2B5EF4-FFF2-40B4-BE49-F238E27FC236}">
                  <a16:creationId xmlns:a16="http://schemas.microsoft.com/office/drawing/2014/main" id="{B9197E2A-A098-480D-A2A6-3F3B889EDA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4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3">
              <a:extLst>
                <a:ext uri="{FF2B5EF4-FFF2-40B4-BE49-F238E27FC236}">
                  <a16:creationId xmlns:a16="http://schemas.microsoft.com/office/drawing/2014/main" id="{5A493EDB-6C9E-483F-86A6-0F473E5908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A9B7FE32-04CC-4BFF-BDBC-CC9723AEC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7374" y="1263404"/>
            <a:ext cx="8247189" cy="3115075"/>
          </a:xfrm>
        </p:spPr>
        <p:txBody>
          <a:bodyPr vert="horz" lIns="228600" tIns="228600" rIns="228600" bIns="0" rtlCol="0" anchor="b">
            <a:normAutofit/>
          </a:bodyPr>
          <a:lstStyle/>
          <a:p>
            <a:pPr algn="l">
              <a:lnSpc>
                <a:spcPct val="80000"/>
              </a:lnSpc>
            </a:pPr>
            <a:r>
              <a:rPr lang="en-US" sz="5000" dirty="0">
                <a:solidFill>
                  <a:schemeClr val="accent1"/>
                </a:solidFill>
              </a:rPr>
              <a:t>HOE KUN JE DEZE OPDRACHT OMZETTEN NAAR EEN ACTIVITEIT VOOR DE DOELGROEP?</a:t>
            </a:r>
          </a:p>
        </p:txBody>
      </p: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3F39476B-1A6D-47CB-AC7A-FB87EF003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490253" y="3276595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277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AB1908-8D98-4196-ABFB-2E86F9AF1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8447" y="2411604"/>
            <a:ext cx="2959717" cy="13783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ZELFSTUDIE 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B760138-402C-47DD-9F13-53823773BC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27618" y="2783393"/>
            <a:ext cx="2959717" cy="137836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l-NL" dirty="0"/>
              <a:t>METHODIEK EN BEGELEIDEN VOOR MAATSCHAPPELIJKE ZORG</a:t>
            </a:r>
          </a:p>
        </p:txBody>
      </p:sp>
      <p:sp>
        <p:nvSpPr>
          <p:cNvPr id="175" name="Tijdelijke aanduiding voor inhoud 174">
            <a:extLst>
              <a:ext uri="{FF2B5EF4-FFF2-40B4-BE49-F238E27FC236}">
                <a16:creationId xmlns:a16="http://schemas.microsoft.com/office/drawing/2014/main" id="{40C63765-560F-49CD-BBC8-1D14D1496E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l-NL" dirty="0"/>
              <a:t>THEMA 10 BEGELEIDEN</a:t>
            </a:r>
          </a:p>
          <a:p>
            <a:r>
              <a:rPr lang="nl-NL" dirty="0"/>
              <a:t>THEMA 12,13 en 14 ACTIVITEITEN</a:t>
            </a:r>
          </a:p>
        </p:txBody>
      </p:sp>
    </p:spTree>
    <p:extLst>
      <p:ext uri="{BB962C8B-B14F-4D97-AF65-F5344CB8AC3E}">
        <p14:creationId xmlns:p14="http://schemas.microsoft.com/office/powerpoint/2010/main" val="1321324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5E1AC81-83F2-45A8-9054-15570F4E25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20" name="Freeform 5">
              <a:extLst>
                <a:ext uri="{FF2B5EF4-FFF2-40B4-BE49-F238E27FC236}">
                  <a16:creationId xmlns:a16="http://schemas.microsoft.com/office/drawing/2014/main" id="{B15AA7C5-9BFE-4B90-A119-467AFACE9E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id="{944AB87D-35AF-4719-9940-5822E77023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2" name="Freeform 7">
              <a:extLst>
                <a:ext uri="{FF2B5EF4-FFF2-40B4-BE49-F238E27FC236}">
                  <a16:creationId xmlns:a16="http://schemas.microsoft.com/office/drawing/2014/main" id="{E8B33BE3-7890-4628-9322-7EFBA3375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3" name="Freeform 8">
              <a:extLst>
                <a:ext uri="{FF2B5EF4-FFF2-40B4-BE49-F238E27FC236}">
                  <a16:creationId xmlns:a16="http://schemas.microsoft.com/office/drawing/2014/main" id="{01AD3ECF-519E-45E2-99DA-F5C1B50715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4" name="Freeform 9">
              <a:extLst>
                <a:ext uri="{FF2B5EF4-FFF2-40B4-BE49-F238E27FC236}">
                  <a16:creationId xmlns:a16="http://schemas.microsoft.com/office/drawing/2014/main" id="{C050E700-0FF1-4D25-B54C-84BA04FCD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5" name="Freeform 10">
              <a:extLst>
                <a:ext uri="{FF2B5EF4-FFF2-40B4-BE49-F238E27FC236}">
                  <a16:creationId xmlns:a16="http://schemas.microsoft.com/office/drawing/2014/main" id="{720D9C11-F5C9-41B0-B2F2-EE20BC3D0C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6" name="Freeform 11">
              <a:extLst>
                <a:ext uri="{FF2B5EF4-FFF2-40B4-BE49-F238E27FC236}">
                  <a16:creationId xmlns:a16="http://schemas.microsoft.com/office/drawing/2014/main" id="{623A9DA0-857E-4CDE-80EA-F30F1CE55C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7" name="Freeform 12">
              <a:extLst>
                <a:ext uri="{FF2B5EF4-FFF2-40B4-BE49-F238E27FC236}">
                  <a16:creationId xmlns:a16="http://schemas.microsoft.com/office/drawing/2014/main" id="{C48B8F4C-2C83-46F6-AFCD-58166AEB18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8" name="Freeform 13">
              <a:extLst>
                <a:ext uri="{FF2B5EF4-FFF2-40B4-BE49-F238E27FC236}">
                  <a16:creationId xmlns:a16="http://schemas.microsoft.com/office/drawing/2014/main" id="{234C3795-C44D-41A7-A8F6-891387A66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9" name="Freeform 14">
              <a:extLst>
                <a:ext uri="{FF2B5EF4-FFF2-40B4-BE49-F238E27FC236}">
                  <a16:creationId xmlns:a16="http://schemas.microsoft.com/office/drawing/2014/main" id="{91CC36F4-5DFA-4954-B354-97B180E98F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0" name="Freeform 15">
              <a:extLst>
                <a:ext uri="{FF2B5EF4-FFF2-40B4-BE49-F238E27FC236}">
                  <a16:creationId xmlns:a16="http://schemas.microsoft.com/office/drawing/2014/main" id="{7087A08E-C024-457D-8F99-1F340CED61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1" name="Freeform 16">
              <a:extLst>
                <a:ext uri="{FF2B5EF4-FFF2-40B4-BE49-F238E27FC236}">
                  <a16:creationId xmlns:a16="http://schemas.microsoft.com/office/drawing/2014/main" id="{61CFBC61-7F57-45D7-860E-BF51B0EDA5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2" name="Freeform 17">
              <a:extLst>
                <a:ext uri="{FF2B5EF4-FFF2-40B4-BE49-F238E27FC236}">
                  <a16:creationId xmlns:a16="http://schemas.microsoft.com/office/drawing/2014/main" id="{2591C3DB-4880-431E-BC3D-37F1378AC5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3" name="Freeform 18">
              <a:extLst>
                <a:ext uri="{FF2B5EF4-FFF2-40B4-BE49-F238E27FC236}">
                  <a16:creationId xmlns:a16="http://schemas.microsoft.com/office/drawing/2014/main" id="{79557EFE-4199-4E24-8A13-1B9CC1715A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4" name="Freeform 19">
              <a:extLst>
                <a:ext uri="{FF2B5EF4-FFF2-40B4-BE49-F238E27FC236}">
                  <a16:creationId xmlns:a16="http://schemas.microsoft.com/office/drawing/2014/main" id="{0B965615-6052-4907-A136-9CAD14604C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5" name="Freeform 20">
              <a:extLst>
                <a:ext uri="{FF2B5EF4-FFF2-40B4-BE49-F238E27FC236}">
                  <a16:creationId xmlns:a16="http://schemas.microsoft.com/office/drawing/2014/main" id="{F788FFC4-205D-47C1-91E7-DD1A52E0A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6" name="Freeform 21">
              <a:extLst>
                <a:ext uri="{FF2B5EF4-FFF2-40B4-BE49-F238E27FC236}">
                  <a16:creationId xmlns:a16="http://schemas.microsoft.com/office/drawing/2014/main" id="{462FADD6-C927-46ED-A6E6-273B35C2F1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7" name="Freeform 22">
              <a:extLst>
                <a:ext uri="{FF2B5EF4-FFF2-40B4-BE49-F238E27FC236}">
                  <a16:creationId xmlns:a16="http://schemas.microsoft.com/office/drawing/2014/main" id="{AF64005E-134D-4444-9425-FB1C188985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8" name="Freeform 23">
              <a:extLst>
                <a:ext uri="{FF2B5EF4-FFF2-40B4-BE49-F238E27FC236}">
                  <a16:creationId xmlns:a16="http://schemas.microsoft.com/office/drawing/2014/main" id="{E2565CA7-A8CB-463D-8D25-4F41235BC1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9" name="Freeform 24">
              <a:extLst>
                <a:ext uri="{FF2B5EF4-FFF2-40B4-BE49-F238E27FC236}">
                  <a16:creationId xmlns:a16="http://schemas.microsoft.com/office/drawing/2014/main" id="{41ABBFC0-4EEA-4634-A73B-945729D6BA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0" name="Freeform 25">
              <a:extLst>
                <a:ext uri="{FF2B5EF4-FFF2-40B4-BE49-F238E27FC236}">
                  <a16:creationId xmlns:a16="http://schemas.microsoft.com/office/drawing/2014/main" id="{E422F11F-726A-4A93-9D1B-B1400B061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FBF129BC-EA9E-4D20-898B-399F7727D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CFF42BAE-3249-46C8-9108-A83C87206B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44" name="Isosceles Triangle 22">
              <a:extLst>
                <a:ext uri="{FF2B5EF4-FFF2-40B4-BE49-F238E27FC236}">
                  <a16:creationId xmlns:a16="http://schemas.microsoft.com/office/drawing/2014/main" id="{4DDE2BA8-4174-4A99-BB09-0BA28F2685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4A893933-F7DD-4DA6-85C7-4CFF58741E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147" name="Rectangle 146">
            <a:extLst>
              <a:ext uri="{FF2B5EF4-FFF2-40B4-BE49-F238E27FC236}">
                <a16:creationId xmlns:a16="http://schemas.microsoft.com/office/drawing/2014/main" id="{10CE3618-1D7A-4256-B2AF-9DB692996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B984687B-789E-453B-921F-7804CCA6B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50" name="Freeform 5">
              <a:extLst>
                <a:ext uri="{FF2B5EF4-FFF2-40B4-BE49-F238E27FC236}">
                  <a16:creationId xmlns:a16="http://schemas.microsoft.com/office/drawing/2014/main" id="{0495A546-1866-442A-8EF9-B683FCB39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1" name="Freeform 6">
              <a:extLst>
                <a:ext uri="{FF2B5EF4-FFF2-40B4-BE49-F238E27FC236}">
                  <a16:creationId xmlns:a16="http://schemas.microsoft.com/office/drawing/2014/main" id="{20FC9B1F-EB6E-40D2-8261-0142E7326F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2" name="Freeform 7">
              <a:extLst>
                <a:ext uri="{FF2B5EF4-FFF2-40B4-BE49-F238E27FC236}">
                  <a16:creationId xmlns:a16="http://schemas.microsoft.com/office/drawing/2014/main" id="{08DB0E74-FB47-4298-AF40-FAC8939F9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3" name="Freeform 8">
              <a:extLst>
                <a:ext uri="{FF2B5EF4-FFF2-40B4-BE49-F238E27FC236}">
                  <a16:creationId xmlns:a16="http://schemas.microsoft.com/office/drawing/2014/main" id="{08813488-5B66-4FB7-A177-9B9B4658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4" name="Freeform 9">
              <a:extLst>
                <a:ext uri="{FF2B5EF4-FFF2-40B4-BE49-F238E27FC236}">
                  <a16:creationId xmlns:a16="http://schemas.microsoft.com/office/drawing/2014/main" id="{235E4BF3-25DA-41E9-B880-A0DC6C1EF9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5" name="Freeform 10">
              <a:extLst>
                <a:ext uri="{FF2B5EF4-FFF2-40B4-BE49-F238E27FC236}">
                  <a16:creationId xmlns:a16="http://schemas.microsoft.com/office/drawing/2014/main" id="{813C1F92-ED6B-4F19-9415-BFB5B5B5A1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6" name="Freeform 11">
              <a:extLst>
                <a:ext uri="{FF2B5EF4-FFF2-40B4-BE49-F238E27FC236}">
                  <a16:creationId xmlns:a16="http://schemas.microsoft.com/office/drawing/2014/main" id="{9E40EF46-D7B9-447E-ACB4-D78972199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7" name="Freeform 12">
              <a:extLst>
                <a:ext uri="{FF2B5EF4-FFF2-40B4-BE49-F238E27FC236}">
                  <a16:creationId xmlns:a16="http://schemas.microsoft.com/office/drawing/2014/main" id="{123CAE24-12FF-43D7-A6C0-6AA792E3A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8" name="Freeform 13">
              <a:extLst>
                <a:ext uri="{FF2B5EF4-FFF2-40B4-BE49-F238E27FC236}">
                  <a16:creationId xmlns:a16="http://schemas.microsoft.com/office/drawing/2014/main" id="{B372F5DB-BF3F-4325-85B0-CDCE7A6A68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9" name="Freeform 14">
              <a:extLst>
                <a:ext uri="{FF2B5EF4-FFF2-40B4-BE49-F238E27FC236}">
                  <a16:creationId xmlns:a16="http://schemas.microsoft.com/office/drawing/2014/main" id="{B25A9653-2959-449B-BA93-64D5656B1A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0" name="Freeform 15">
              <a:extLst>
                <a:ext uri="{FF2B5EF4-FFF2-40B4-BE49-F238E27FC236}">
                  <a16:creationId xmlns:a16="http://schemas.microsoft.com/office/drawing/2014/main" id="{683D52E0-024E-49EA-B58E-AFCB54B93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1" name="Freeform 16">
              <a:extLst>
                <a:ext uri="{FF2B5EF4-FFF2-40B4-BE49-F238E27FC236}">
                  <a16:creationId xmlns:a16="http://schemas.microsoft.com/office/drawing/2014/main" id="{B42DB067-C8BB-4763-B3AC-A1AFC1F94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2" name="Freeform 17">
              <a:extLst>
                <a:ext uri="{FF2B5EF4-FFF2-40B4-BE49-F238E27FC236}">
                  <a16:creationId xmlns:a16="http://schemas.microsoft.com/office/drawing/2014/main" id="{4BFADE60-883C-490B-8717-29178631E0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3" name="Freeform 18">
              <a:extLst>
                <a:ext uri="{FF2B5EF4-FFF2-40B4-BE49-F238E27FC236}">
                  <a16:creationId xmlns:a16="http://schemas.microsoft.com/office/drawing/2014/main" id="{276CDC4A-1010-43AB-BD13-E9BC487D68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4" name="Freeform 19">
              <a:extLst>
                <a:ext uri="{FF2B5EF4-FFF2-40B4-BE49-F238E27FC236}">
                  <a16:creationId xmlns:a16="http://schemas.microsoft.com/office/drawing/2014/main" id="{E6DA892F-7AE7-4A83-9BFB-D5FDBA16D9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5" name="Freeform 20">
              <a:extLst>
                <a:ext uri="{FF2B5EF4-FFF2-40B4-BE49-F238E27FC236}">
                  <a16:creationId xmlns:a16="http://schemas.microsoft.com/office/drawing/2014/main" id="{2079130B-2394-449B-80DB-0B9946C7B6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6" name="Freeform 21">
              <a:extLst>
                <a:ext uri="{FF2B5EF4-FFF2-40B4-BE49-F238E27FC236}">
                  <a16:creationId xmlns:a16="http://schemas.microsoft.com/office/drawing/2014/main" id="{2F852A68-5FD2-4BD4-902A-37D580B79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7" name="Freeform 22">
              <a:extLst>
                <a:ext uri="{FF2B5EF4-FFF2-40B4-BE49-F238E27FC236}">
                  <a16:creationId xmlns:a16="http://schemas.microsoft.com/office/drawing/2014/main" id="{1CD48066-FF17-425E-9EEC-795CD0CA40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8" name="Freeform 23">
              <a:extLst>
                <a:ext uri="{FF2B5EF4-FFF2-40B4-BE49-F238E27FC236}">
                  <a16:creationId xmlns:a16="http://schemas.microsoft.com/office/drawing/2014/main" id="{374D862B-A8E1-4CB9-8529-077C6DBA5C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9" name="Freeform 24">
              <a:extLst>
                <a:ext uri="{FF2B5EF4-FFF2-40B4-BE49-F238E27FC236}">
                  <a16:creationId xmlns:a16="http://schemas.microsoft.com/office/drawing/2014/main" id="{5A3B1A83-9C72-4407-A5BF-A9EAA5C4D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0" name="Freeform 25">
              <a:extLst>
                <a:ext uri="{FF2B5EF4-FFF2-40B4-BE49-F238E27FC236}">
                  <a16:creationId xmlns:a16="http://schemas.microsoft.com/office/drawing/2014/main" id="{C73AF399-B36E-419F-92C0-533EFBD935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A9B7FE32-04CC-4BFF-BDBC-CC9723AEC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1477651"/>
            <a:ext cx="3756774" cy="4575659"/>
          </a:xfrm>
        </p:spPr>
        <p:txBody>
          <a:bodyPr vert="horz" lIns="228600" tIns="228600" rIns="228600" bIns="228600" rtlCol="0" anchor="t">
            <a:normAutofit/>
          </a:bodyPr>
          <a:lstStyle/>
          <a:p>
            <a:pPr algn="l"/>
            <a:r>
              <a:rPr lang="en-US" sz="5400" dirty="0" err="1">
                <a:solidFill>
                  <a:schemeClr val="accent1"/>
                </a:solidFill>
              </a:rPr>
              <a:t>Verder</a:t>
            </a:r>
            <a:r>
              <a:rPr lang="en-US" sz="5400" dirty="0">
                <a:solidFill>
                  <a:schemeClr val="accent1"/>
                </a:solidFill>
              </a:rPr>
              <a:t> </a:t>
            </a:r>
            <a:r>
              <a:rPr lang="en-US" sz="5400" dirty="0" err="1">
                <a:solidFill>
                  <a:schemeClr val="accent1"/>
                </a:solidFill>
              </a:rPr>
              <a:t>werken</a:t>
            </a:r>
            <a:r>
              <a:rPr lang="en-US" sz="5400" dirty="0">
                <a:solidFill>
                  <a:schemeClr val="accent1"/>
                </a:solidFill>
              </a:rPr>
              <a:t> in je Art Journal</a:t>
            </a:r>
            <a:br>
              <a:rPr lang="en-US" sz="5400" dirty="0">
                <a:solidFill>
                  <a:schemeClr val="accent1"/>
                </a:solidFill>
              </a:rPr>
            </a:br>
            <a:r>
              <a:rPr lang="en-US" sz="5400" dirty="0">
                <a:solidFill>
                  <a:schemeClr val="accent1"/>
                </a:solidFill>
              </a:rPr>
              <a:t>(</a:t>
            </a:r>
            <a:r>
              <a:rPr lang="en-US" sz="5400" dirty="0" err="1">
                <a:solidFill>
                  <a:schemeClr val="accent1"/>
                </a:solidFill>
              </a:rPr>
              <a:t>elke</a:t>
            </a:r>
            <a:r>
              <a:rPr lang="en-US" sz="5400" dirty="0">
                <a:solidFill>
                  <a:schemeClr val="accent1"/>
                </a:solidFill>
              </a:rPr>
              <a:t> week!)</a:t>
            </a:r>
          </a:p>
        </p:txBody>
      </p:sp>
      <p:sp>
        <p:nvSpPr>
          <p:cNvPr id="172" name="Isosceles Triangle 171">
            <a:extLst>
              <a:ext uri="{FF2B5EF4-FFF2-40B4-BE49-F238E27FC236}">
                <a16:creationId xmlns:a16="http://schemas.microsoft.com/office/drawing/2014/main" id="{3F39476B-1A6D-47CB-AC7A-FB87EF003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627553" y="1375241"/>
            <a:ext cx="175681" cy="16659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6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65A42D8-6609-4526-8C99-0569B508FA96}"/>
              </a:ext>
            </a:extLst>
          </p:cNvPr>
          <p:cNvSpPr txBox="1"/>
          <p:nvPr/>
        </p:nvSpPr>
        <p:spPr>
          <a:xfrm>
            <a:off x="5239764" y="1477651"/>
            <a:ext cx="6160555" cy="45756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571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10000"/>
            </a:pPr>
            <a:r>
              <a:rPr lang="en-US" dirty="0"/>
              <a:t>Wat </a:t>
            </a:r>
            <a:r>
              <a:rPr lang="en-US" dirty="0" err="1"/>
              <a:t>heb</a:t>
            </a:r>
            <a:r>
              <a:rPr lang="en-US" dirty="0"/>
              <a:t> je </a:t>
            </a:r>
            <a:r>
              <a:rPr lang="en-US" dirty="0" err="1"/>
              <a:t>geleerd</a:t>
            </a:r>
            <a:r>
              <a:rPr lang="en-US" dirty="0"/>
              <a:t>?</a:t>
            </a:r>
          </a:p>
          <a:p>
            <a:pPr marL="571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10000"/>
            </a:pPr>
            <a:br>
              <a:rPr lang="en-US" dirty="0"/>
            </a:br>
            <a:r>
              <a:rPr lang="en-US" dirty="0"/>
              <a:t>Wat je neem je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les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volgende</a:t>
            </a:r>
            <a:r>
              <a:rPr lang="en-US" dirty="0"/>
              <a:t>?</a:t>
            </a:r>
          </a:p>
          <a:p>
            <a:pPr marL="571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10000"/>
            </a:pPr>
            <a:br>
              <a:rPr lang="en-US" dirty="0"/>
            </a:br>
            <a:r>
              <a:rPr lang="en-US" dirty="0"/>
              <a:t>Hoe </a:t>
            </a:r>
            <a:r>
              <a:rPr lang="en-US" dirty="0" err="1"/>
              <a:t>kan</a:t>
            </a:r>
            <a:r>
              <a:rPr lang="en-US" dirty="0"/>
              <a:t> je het </a:t>
            </a:r>
            <a:r>
              <a:rPr lang="en-US" dirty="0" err="1"/>
              <a:t>geleerde</a:t>
            </a:r>
            <a:r>
              <a:rPr lang="en-US" dirty="0"/>
              <a:t> </a:t>
            </a:r>
            <a:r>
              <a:rPr lang="en-US" dirty="0" err="1"/>
              <a:t>inzetten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</a:t>
            </a:r>
            <a:r>
              <a:rPr lang="en-US" dirty="0" err="1"/>
              <a:t>bedenken</a:t>
            </a:r>
            <a:r>
              <a:rPr lang="en-US" dirty="0"/>
              <a:t> van </a:t>
            </a:r>
            <a:r>
              <a:rPr lang="en-US" dirty="0" err="1"/>
              <a:t>activiteit</a:t>
            </a:r>
            <a:r>
              <a:rPr lang="en-US" dirty="0"/>
              <a:t> met </a:t>
            </a:r>
            <a:r>
              <a:rPr lang="en-US" dirty="0" err="1"/>
              <a:t>jouw</a:t>
            </a:r>
            <a:r>
              <a:rPr lang="en-US" dirty="0"/>
              <a:t> </a:t>
            </a:r>
            <a:r>
              <a:rPr lang="en-US" dirty="0" err="1"/>
              <a:t>doelgroep</a:t>
            </a:r>
            <a:r>
              <a:rPr lang="en-US" dirty="0"/>
              <a:t>?</a:t>
            </a:r>
          </a:p>
          <a:p>
            <a:pPr marL="5715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10000"/>
            </a:pPr>
            <a:br>
              <a:rPr lang="en-US" dirty="0"/>
            </a:br>
            <a:r>
              <a:rPr lang="en-US" dirty="0"/>
              <a:t>Wat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doelen</a:t>
            </a:r>
            <a:r>
              <a:rPr lang="en-US" dirty="0"/>
              <a:t> </a:t>
            </a:r>
            <a:r>
              <a:rPr lang="en-US" dirty="0" err="1"/>
              <a:t>zouden</a:t>
            </a:r>
            <a:r>
              <a:rPr lang="en-US" dirty="0"/>
              <a:t> </a:t>
            </a:r>
            <a:r>
              <a:rPr lang="en-US" dirty="0" err="1"/>
              <a:t>behaald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met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activiteit</a:t>
            </a:r>
            <a:r>
              <a:rPr lang="en-US" dirty="0"/>
              <a:t>/workshop?</a:t>
            </a:r>
          </a:p>
        </p:txBody>
      </p:sp>
    </p:spTree>
    <p:extLst>
      <p:ext uri="{BB962C8B-B14F-4D97-AF65-F5344CB8AC3E}">
        <p14:creationId xmlns:p14="http://schemas.microsoft.com/office/powerpoint/2010/main" val="2548171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E0C2E0-6840-4150-9D7A-D458B3B63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87" y="798881"/>
            <a:ext cx="8673427" cy="1048945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1"/>
                </a:solidFill>
              </a:rPr>
              <a:t>VOLGENDE LES :</a:t>
            </a:r>
          </a:p>
        </p:txBody>
      </p:sp>
      <p:graphicFrame>
        <p:nvGraphicFramePr>
          <p:cNvPr id="13" name="Tijdelijke aanduiding voor inhoud 2">
            <a:extLst>
              <a:ext uri="{FF2B5EF4-FFF2-40B4-BE49-F238E27FC236}">
                <a16:creationId xmlns:a16="http://schemas.microsoft.com/office/drawing/2014/main" id="{BE900718-C504-4BB3-B6A8-190D2AA7A8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308832"/>
              </p:ext>
            </p:extLst>
          </p:nvPr>
        </p:nvGraphicFramePr>
        <p:xfrm>
          <a:off x="807722" y="1990976"/>
          <a:ext cx="10576558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6858094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BrushVTI">
  <a:themeElements>
    <a:clrScheme name="AnalogousFromDarkSeedLeftStep">
      <a:dk1>
        <a:srgbClr val="000000"/>
      </a:dk1>
      <a:lt1>
        <a:srgbClr val="FFFFFF"/>
      </a:lt1>
      <a:dk2>
        <a:srgbClr val="412D24"/>
      </a:dk2>
      <a:lt2>
        <a:srgbClr val="E8E2E8"/>
      </a:lt2>
      <a:accent1>
        <a:srgbClr val="23B921"/>
      </a:accent1>
      <a:accent2>
        <a:srgbClr val="59B514"/>
      </a:accent2>
      <a:accent3>
        <a:srgbClr val="94AA1E"/>
      </a:accent3>
      <a:accent4>
        <a:srgbClr val="CA9A16"/>
      </a:accent4>
      <a:accent5>
        <a:srgbClr val="E76529"/>
      </a:accent5>
      <a:accent6>
        <a:srgbClr val="D5172A"/>
      </a:accent6>
      <a:hlink>
        <a:srgbClr val="B0743A"/>
      </a:hlink>
      <a:folHlink>
        <a:srgbClr val="7F7F7F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1429BF1A67E641B09F2EAAF27E91D3" ma:contentTypeVersion="13" ma:contentTypeDescription="Een nieuw document maken." ma:contentTypeScope="" ma:versionID="5748224ff10b4fea33270d440e7d9d60">
  <xsd:schema xmlns:xsd="http://www.w3.org/2001/XMLSchema" xmlns:xs="http://www.w3.org/2001/XMLSchema" xmlns:p="http://schemas.microsoft.com/office/2006/metadata/properties" xmlns:ns3="ee5ad45f-5c26-4269-94b9-a38f6ca33220" xmlns:ns4="f0c2a196-fb86-4a80-b53b-494531e97d44" targetNamespace="http://schemas.microsoft.com/office/2006/metadata/properties" ma:root="true" ma:fieldsID="5ff6d6999ffd953ae8447d3a8b8fe2ed" ns3:_="" ns4:_="">
    <xsd:import namespace="ee5ad45f-5c26-4269-94b9-a38f6ca33220"/>
    <xsd:import namespace="f0c2a196-fb86-4a80-b53b-494531e97d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5ad45f-5c26-4269-94b9-a38f6ca332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2a196-fb86-4a80-b53b-494531e97d4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D5E953-AD7E-45C5-89FB-98AB1283E3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5ad45f-5c26-4269-94b9-a38f6ca33220"/>
    <ds:schemaRef ds:uri="f0c2a196-fb86-4a80-b53b-494531e97d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35946E-3B1D-47EE-BA32-4756DD235D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978797-7F21-4131-B480-F83648F76F44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ee5ad45f-5c26-4269-94b9-a38f6ca33220"/>
    <ds:schemaRef ds:uri="http://schemas.microsoft.com/office/infopath/2007/PartnerControls"/>
    <ds:schemaRef ds:uri="f0c2a196-fb86-4a80-b53b-494531e97d44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334</Words>
  <Application>Microsoft Office PowerPoint</Application>
  <PresentationFormat>Breedbeeld</PresentationFormat>
  <Paragraphs>45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Elephant</vt:lpstr>
      <vt:lpstr>Rockwell</vt:lpstr>
      <vt:lpstr>Wingdings</vt:lpstr>
      <vt:lpstr>Atlas</vt:lpstr>
      <vt:lpstr>BrushVTI</vt:lpstr>
      <vt:lpstr>EXPRESSIEF TALENT  </vt:lpstr>
      <vt:lpstr>Vandaag!</vt:lpstr>
      <vt:lpstr>Foto-opdracht ‘uit het raam’ van vorige week</vt:lpstr>
      <vt:lpstr>TWEE EXAMENONDERDELEN</vt:lpstr>
      <vt:lpstr>CREATIEVE OPDRACHT ‘Natuurweetjes’</vt:lpstr>
      <vt:lpstr>HOE KUN JE DEZE OPDRACHT OMZETTEN NAAR EEN ACTIVITEIT VOOR DE DOELGROEP?</vt:lpstr>
      <vt:lpstr>ZELFSTUDIE :</vt:lpstr>
      <vt:lpstr>Verder werken in je Art Journal (elke week!)</vt:lpstr>
      <vt:lpstr>VOLGENDE LES :</vt:lpstr>
      <vt:lpstr>HEEL VEEL  SUCCES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EXPRESSIEF TALENT</dc:title>
  <dc:creator>Noortje Dam</dc:creator>
  <cp:lastModifiedBy>Noortje Dam</cp:lastModifiedBy>
  <cp:revision>3</cp:revision>
  <dcterms:created xsi:type="dcterms:W3CDTF">2021-02-16T20:09:44Z</dcterms:created>
  <dcterms:modified xsi:type="dcterms:W3CDTF">2021-02-16T20:19:56Z</dcterms:modified>
</cp:coreProperties>
</file>