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3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6C625AF2-ADE5-4910-A71A-61B60AD4C841}"/>
    <pc:docChg chg="modSld">
      <pc:chgData name="Marieke Drabbe" userId="b9b1a049-6b87-453c-9d4e-1b3ea0ffd634" providerId="ADAL" clId="{6C625AF2-ADE5-4910-A71A-61B60AD4C841}" dt="2020-01-17T11:07:14.038" v="14" actId="113"/>
      <pc:docMkLst>
        <pc:docMk/>
      </pc:docMkLst>
      <pc:sldChg chg="modSp">
        <pc:chgData name="Marieke Drabbe" userId="b9b1a049-6b87-453c-9d4e-1b3ea0ffd634" providerId="ADAL" clId="{6C625AF2-ADE5-4910-A71A-61B60AD4C841}" dt="2020-01-17T11:07:14.038" v="14" actId="113"/>
        <pc:sldMkLst>
          <pc:docMk/>
          <pc:sldMk cId="2662717739" sldId="256"/>
        </pc:sldMkLst>
        <pc:spChg chg="mod">
          <ac:chgData name="Marieke Drabbe" userId="b9b1a049-6b87-453c-9d4e-1b3ea0ffd634" providerId="ADAL" clId="{6C625AF2-ADE5-4910-A71A-61B60AD4C841}" dt="2020-01-17T11:06:21.806" v="0" actId="113"/>
          <ac:spMkLst>
            <pc:docMk/>
            <pc:sldMk cId="2662717739" sldId="256"/>
            <ac:spMk id="5" creationId="{00000000-0000-0000-0000-000000000000}"/>
          </ac:spMkLst>
        </pc:spChg>
        <pc:spChg chg="mod">
          <ac:chgData name="Marieke Drabbe" userId="b9b1a049-6b87-453c-9d4e-1b3ea0ffd634" providerId="ADAL" clId="{6C625AF2-ADE5-4910-A71A-61B60AD4C841}" dt="2020-01-17T11:06:51.292" v="6" actId="403"/>
          <ac:spMkLst>
            <pc:docMk/>
            <pc:sldMk cId="2662717739" sldId="256"/>
            <ac:spMk id="6" creationId="{00000000-0000-0000-0000-000000000000}"/>
          </ac:spMkLst>
        </pc:spChg>
        <pc:spChg chg="mod">
          <ac:chgData name="Marieke Drabbe" userId="b9b1a049-6b87-453c-9d4e-1b3ea0ffd634" providerId="ADAL" clId="{6C625AF2-ADE5-4910-A71A-61B60AD4C841}" dt="2020-01-17T11:06:49.220" v="5" actId="403"/>
          <ac:spMkLst>
            <pc:docMk/>
            <pc:sldMk cId="2662717739" sldId="256"/>
            <ac:spMk id="7" creationId="{00000000-0000-0000-0000-000000000000}"/>
          </ac:spMkLst>
        </pc:spChg>
        <pc:spChg chg="mod">
          <ac:chgData name="Marieke Drabbe" userId="b9b1a049-6b87-453c-9d4e-1b3ea0ffd634" providerId="ADAL" clId="{6C625AF2-ADE5-4910-A71A-61B60AD4C841}" dt="2020-01-17T11:06:46.683" v="4" actId="403"/>
          <ac:spMkLst>
            <pc:docMk/>
            <pc:sldMk cId="2662717739" sldId="256"/>
            <ac:spMk id="8" creationId="{00000000-0000-0000-0000-000000000000}"/>
          </ac:spMkLst>
        </pc:spChg>
        <pc:spChg chg="mod">
          <ac:chgData name="Marieke Drabbe" userId="b9b1a049-6b87-453c-9d4e-1b3ea0ffd634" providerId="ADAL" clId="{6C625AF2-ADE5-4910-A71A-61B60AD4C841}" dt="2020-01-17T11:07:14.038" v="14" actId="113"/>
          <ac:spMkLst>
            <pc:docMk/>
            <pc:sldMk cId="2662717739" sldId="256"/>
            <ac:spMk id="11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5832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857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2024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5350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0945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652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2328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239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743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722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2473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92509-004E-45D9-8789-B33BF936F504}" type="datetimeFigureOut">
              <a:rPr lang="nl-NL" smtClean="0"/>
              <a:t>17-1-2020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986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://www.taalwinkel.nl/tekstsoorten/het-reflectieverslag/" TargetMode="External"/><Relationship Id="rId7" Type="http://schemas.openxmlformats.org/officeDocument/2006/relationships/image" Target="../media/image3.png"/><Relationship Id="rId2" Type="http://schemas.openxmlformats.org/officeDocument/2006/relationships/hyperlink" Target="http://www.carrieretijger.nl/functioneren/ontwikkelen/jezelf-ontwikkelen/reflectie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hyperlink" Target="http://educatie-en-school.infonu.nl/studievaardigheden/96148-hoe-schrijf-je-een-goed-reflectieverslag.html" TargetMode="External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928688" y="6625874"/>
            <a:ext cx="11263312" cy="230539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1291953" y="212612"/>
            <a:ext cx="9140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1819_STB_1_Reflectieverslag ondernemerscompetenties</a:t>
            </a:r>
            <a:endParaRPr lang="nl-NL" sz="2400" dirty="0">
              <a:ea typeface="Calibri" pitchFamily="34" charset="0"/>
              <a:cs typeface="Arial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360816" y="988884"/>
            <a:ext cx="3600450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200" b="1" dirty="0">
                <a:solidFill>
                  <a:srgbClr val="0070C0"/>
                </a:solidFill>
              </a:rPr>
              <a:t>Leerdoel</a:t>
            </a:r>
            <a:endParaRPr lang="nl-NL" sz="1200" b="1" dirty="0">
              <a:solidFill>
                <a:srgbClr val="CCFF33"/>
              </a:solidFill>
            </a:endParaRPr>
          </a:p>
          <a:p>
            <a:r>
              <a:rPr lang="nl-NL" sz="1200" dirty="0">
                <a:latin typeface="+mn-lt"/>
                <a:ea typeface="Calibri" pitchFamily="34" charset="0"/>
                <a:cs typeface="Arial" charset="0"/>
              </a:rPr>
              <a:t>Reflecteren en inzicht krijgen in de ondernemerscompetenties.</a:t>
            </a:r>
            <a:endParaRPr lang="nl-NL" sz="1200" dirty="0">
              <a:solidFill>
                <a:srgbClr val="FF0000"/>
              </a:solidFill>
              <a:latin typeface="+mn-lt"/>
              <a:ea typeface="Calibri" pitchFamily="34" charset="0"/>
              <a:cs typeface="Arial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360816" y="1783404"/>
            <a:ext cx="3600450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200" b="1" dirty="0">
                <a:solidFill>
                  <a:srgbClr val="0070C0"/>
                </a:solidFill>
              </a:rPr>
              <a:t>Product </a:t>
            </a:r>
            <a:r>
              <a:rPr lang="nl-NL" sz="1100" b="1" dirty="0">
                <a:solidFill>
                  <a:srgbClr val="0099FF"/>
                </a:solidFill>
              </a:rPr>
              <a:t>			</a:t>
            </a:r>
            <a:endParaRPr lang="nl-NL" sz="1100" dirty="0"/>
          </a:p>
          <a:p>
            <a:r>
              <a:rPr lang="nl-NL" sz="1200" dirty="0">
                <a:latin typeface="+mn-lt"/>
                <a:ea typeface="Calibri" pitchFamily="34" charset="0"/>
                <a:cs typeface="Arial" charset="0"/>
              </a:rPr>
              <a:t>Reflectieverslag op ondernemerscompetenties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1360816" y="2451381"/>
            <a:ext cx="3600450" cy="32162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176213" indent="-176213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200" b="1" dirty="0">
                <a:solidFill>
                  <a:srgbClr val="0070C0"/>
                </a:solidFill>
              </a:rPr>
              <a:t>Stappen</a:t>
            </a:r>
            <a:r>
              <a:rPr lang="nl-NL" sz="1100" b="1" dirty="0">
                <a:solidFill>
                  <a:srgbClr val="CCFF33"/>
                </a:solidFill>
              </a:rPr>
              <a:t>	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		</a:t>
            </a:r>
            <a:endParaRPr lang="nl-NL" sz="1100" dirty="0">
              <a:ea typeface="Calibri" pitchFamily="34" charset="0"/>
              <a:cs typeface="Arial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charset="0"/>
              </a:rPr>
              <a:t>Bestudeer de ondernemerscompetenties.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charset="0"/>
              </a:rPr>
              <a:t>Kies  5 van de 14 competenties waar jij in deze stage periode aan werkt.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charset="0"/>
              </a:rPr>
              <a:t>Beschrijf per competenties: 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176400" algn="l"/>
                <a:tab pos="216000" algn="l"/>
                <a:tab pos="1162800" algn="l"/>
              </a:tabLst>
            </a:pPr>
            <a:r>
              <a:rPr lang="nl-NL" sz="1200" dirty="0">
                <a:latin typeface="+mn-lt"/>
                <a:ea typeface="Calibri" pitchFamily="34" charset="0"/>
                <a:cs typeface="Arial" charset="0"/>
              </a:rPr>
              <a:t>Hoe je aan deze competentie werkt tijdens de stage periode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176400" algn="l"/>
                <a:tab pos="216000" algn="l"/>
                <a:tab pos="1162800" algn="l"/>
              </a:tabLst>
            </a:pPr>
            <a:r>
              <a:rPr lang="nl-NL" sz="1200" dirty="0">
                <a:latin typeface="+mn-lt"/>
                <a:ea typeface="Calibri" pitchFamily="34" charset="0"/>
                <a:cs typeface="Arial" charset="0"/>
              </a:rPr>
              <a:t>Wat al goed gaat binnen deze competentie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176400" algn="l"/>
                <a:tab pos="216000" algn="l"/>
                <a:tab pos="1162800" algn="l"/>
              </a:tabLst>
            </a:pPr>
            <a:r>
              <a:rPr lang="nl-NL" sz="1200" dirty="0">
                <a:latin typeface="+mn-lt"/>
                <a:ea typeface="Calibri" pitchFamily="34" charset="0"/>
                <a:cs typeface="Arial" charset="0"/>
              </a:rPr>
              <a:t>Wat je tijdens de stage geleerd hebt binnen deze competentie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176400" algn="l"/>
                <a:tab pos="216000" algn="l"/>
                <a:tab pos="1162800" algn="l"/>
              </a:tabLst>
            </a:pPr>
            <a:r>
              <a:rPr lang="nl-NL" sz="1200" dirty="0">
                <a:latin typeface="+mn-lt"/>
                <a:ea typeface="Calibri" pitchFamily="34" charset="0"/>
                <a:cs typeface="Arial" charset="0"/>
              </a:rPr>
              <a:t>Wat je nog graag meer of beter zou willen kunnen binnen deze competentie.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charset="0"/>
              </a:rPr>
              <a:t>Ondersteun je verhaal met beeldmateriaal (bijv. foto’s van jou aan het werk) van je stage.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charset="0"/>
              </a:rPr>
              <a:t>Tijdens je stage assessment vertel je in je presentatie over de ondernemerscompetenties die je ontwikkeld hebt. 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5660230" y="3166961"/>
            <a:ext cx="3448264" cy="17851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defRPr/>
            </a:pP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Bronnen</a:t>
            </a:r>
          </a:p>
          <a:p>
            <a:pPr>
              <a:defRPr/>
            </a:pP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  <a:hlinkClick r:id="rId2"/>
              </a:rPr>
              <a:t>http://www.carrieretijger.nl/functioneren/ontwikkelen/jezelf-ontwikkelen/reflectie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 ; 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  <a:hlinkClick r:id="rId3"/>
              </a:rPr>
              <a:t>http://www.taalwinkel.nl/tekstsoorten/het-reflectieverslag/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 ; 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  <a:hlinkClick r:id="rId4"/>
              </a:rPr>
              <a:t>http://educatie-en-school.infonu.nl/studievaardigheden/96148-hoe-schrijf-je-een-goed-reflectieverslag.html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 ; ondernemerscompetenties bij </a:t>
            </a:r>
            <a:r>
              <a:rPr lang="nl-NL" sz="1100" b="1" dirty="0" err="1">
                <a:solidFill>
                  <a:srgbClr val="0070C0"/>
                </a:solidFill>
                <a:ea typeface="Calibri" pitchFamily="34" charset="0"/>
                <a:cs typeface="Arial" charset="0"/>
              </a:rPr>
              <a:t>doc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. ondernemen</a:t>
            </a: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5660230" y="972419"/>
            <a:ext cx="3448264" cy="17851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1400" b="1" dirty="0">
                <a:solidFill>
                  <a:srgbClr val="0070C0"/>
                </a:solidFill>
              </a:rPr>
              <a:t>Inleveren</a:t>
            </a:r>
            <a:endParaRPr lang="nl-NL" sz="14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Plaats je product op het Leerplatform voor </a:t>
            </a:r>
            <a:r>
              <a:rPr lang="nl-NL" sz="1200" b="1" dirty="0">
                <a:ea typeface="Calibri" pitchFamily="34" charset="0"/>
                <a:cs typeface="Arial" charset="0"/>
              </a:rPr>
              <a:t>24 augustus 2019</a:t>
            </a:r>
            <a:r>
              <a:rPr lang="nl-NL" sz="1200" dirty="0">
                <a:ea typeface="Calibri" pitchFamily="34" charset="0"/>
                <a:cs typeface="Arial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Je hoeft op dit LA geen feedback te geven.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Deze opdracht maak je alleen en tijdens je stage.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Dit LA is alleen voor de binnenlandstage. Ga je op buitenlandstage? Dan hoort daar het keuzedeel ‘werken op de internationale arbeidsmarkt’ en bijpassende opdrachten bij. 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7036" y="987031"/>
            <a:ext cx="385812" cy="26305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3623" y="3166961"/>
            <a:ext cx="299225" cy="290796"/>
          </a:xfrm>
          <a:prstGeom prst="rect">
            <a:avLst/>
          </a:prstGeom>
        </p:spPr>
      </p:pic>
      <p:sp>
        <p:nvSpPr>
          <p:cNvPr id="14" name="Tekstvak 13"/>
          <p:cNvSpPr txBox="1"/>
          <p:nvPr/>
        </p:nvSpPr>
        <p:spPr>
          <a:xfrm>
            <a:off x="5552848" y="5498275"/>
            <a:ext cx="7346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Hoe heb jij je ontwikkeld op stage?</a:t>
            </a:r>
          </a:p>
        </p:txBody>
      </p:sp>
      <p:sp>
        <p:nvSpPr>
          <p:cNvPr id="15" name="Rechthoek 14"/>
          <p:cNvSpPr/>
          <p:nvPr/>
        </p:nvSpPr>
        <p:spPr>
          <a:xfrm>
            <a:off x="0" y="0"/>
            <a:ext cx="928688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5671" y="2650384"/>
            <a:ext cx="266283" cy="416301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6325" y="1783688"/>
            <a:ext cx="263290" cy="321303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9"/>
          <a:srcRect l="21805" r="10840"/>
          <a:stretch/>
        </p:blipFill>
        <p:spPr>
          <a:xfrm>
            <a:off x="1018303" y="988884"/>
            <a:ext cx="299335" cy="412425"/>
          </a:xfrm>
          <a:prstGeom prst="rect">
            <a:avLst/>
          </a:prstGeom>
        </p:spPr>
      </p:pic>
      <p:sp>
        <p:nvSpPr>
          <p:cNvPr id="19" name="AutoShape 2" descr="Afbeeldingsresultaat voor reflecteren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" name="Afbeelding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96406" y="1305256"/>
            <a:ext cx="2595124" cy="4361502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-30585" y="0"/>
            <a:ext cx="1053380" cy="75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71773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0" ma:contentTypeDescription="Een nieuw document maken." ma:contentTypeScope="" ma:versionID="d642efe41fcea88d5f514d462b90a26a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5a1ffd1461ecf3d7dc907e04825cc141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5F73C8-3BD6-4ABF-82F8-D2F73811DB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317F84D-BE38-4BE1-AEDA-7693AE5AE4A1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47a28104-336f-447d-946e-e305ac2bcd47"/>
    <ds:schemaRef ds:uri="http://schemas.microsoft.com/office/2006/documentManagement/types"/>
    <ds:schemaRef ds:uri="http://purl.org/dc/dcmitype/"/>
    <ds:schemaRef ds:uri="http://schemas.microsoft.com/office/infopath/2007/PartnerControls"/>
    <ds:schemaRef ds:uri="34354c1b-6b8c-435b-ad50-990538c19557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77B11AF4-1ED2-4DCF-9B6A-F6E1245F413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247</Words>
  <Application>Microsoft Office PowerPoint</Application>
  <PresentationFormat>Breedbeeld</PresentationFormat>
  <Paragraphs>23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Kimberley Borm</dc:creator>
  <cp:lastModifiedBy>Marieke Drabbe</cp:lastModifiedBy>
  <cp:revision>15</cp:revision>
  <dcterms:created xsi:type="dcterms:W3CDTF">2015-04-12T09:09:45Z</dcterms:created>
  <dcterms:modified xsi:type="dcterms:W3CDTF">2020-01-17T11:07:14Z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