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4" r:id="rId3"/>
    <p:sldId id="257" r:id="rId4"/>
    <p:sldId id="258" r:id="rId5"/>
    <p:sldId id="259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31750-9D3B-485C-880A-84F16EE192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83781C-E80B-4A1D-9BA6-1DC68FC43B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3</a:t>
            </a:r>
          </a:p>
          <a:p>
            <a:r>
              <a:rPr lang="nl-NL"/>
              <a:t>Les 1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969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F63B5C-9FE1-48E5-AA37-3DC51D89B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héle duidelijke regel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7EB4A9-E4C5-4AD2-BECB-BDEB67FF8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0905" y="2638044"/>
            <a:ext cx="8370189" cy="31019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b="1" dirty="0"/>
              <a:t>Géén</a:t>
            </a:r>
            <a:r>
              <a:rPr lang="nl-NL" sz="2400" dirty="0"/>
              <a:t> telefoons, oortjes en etenswaren o.i.d. tijdens de uitleg</a:t>
            </a:r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Ná de uitleg mag het wel</a:t>
            </a:r>
          </a:p>
        </p:txBody>
      </p:sp>
    </p:spTree>
    <p:extLst>
      <p:ext uri="{BB962C8B-B14F-4D97-AF65-F5344CB8AC3E}">
        <p14:creationId xmlns:p14="http://schemas.microsoft.com/office/powerpoint/2010/main" val="1712891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EE4EB9-CC8F-4269-B4F4-5E6C59302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74AF55-1999-4B81-88B9-DB2F613CD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2390394"/>
            <a:ext cx="8074915" cy="4362831"/>
          </a:xfrm>
        </p:spPr>
        <p:txBody>
          <a:bodyPr>
            <a:normAutofit/>
          </a:bodyPr>
          <a:lstStyle/>
          <a:p>
            <a:r>
              <a:rPr lang="nl-NL" sz="2200" dirty="0"/>
              <a:t>Jullie gaan een workshop geven aan jullie eigen klas over een doelgroep</a:t>
            </a:r>
          </a:p>
          <a:p>
            <a:r>
              <a:rPr lang="nl-NL" sz="2200" dirty="0"/>
              <a:t>De doelgroep sluit aan bij jullie stageplaats</a:t>
            </a:r>
          </a:p>
          <a:p>
            <a:endParaRPr lang="nl-NL" sz="2200" dirty="0"/>
          </a:p>
          <a:p>
            <a:pPr lvl="0"/>
            <a:r>
              <a:rPr lang="nl-NL" sz="2200" dirty="0"/>
              <a:t>Zorg voor een interactieve workshop (filmpjes, opdrachten, stellingen, casussen)</a:t>
            </a:r>
          </a:p>
          <a:p>
            <a:pPr lvl="0"/>
            <a:r>
              <a:rPr lang="nl-NL" sz="2200" dirty="0"/>
              <a:t>Workshop duurt minimaal 30 minuten</a:t>
            </a:r>
          </a:p>
          <a:p>
            <a:pPr lvl="0"/>
            <a:r>
              <a:rPr lang="nl-NL" sz="2200" dirty="0"/>
              <a:t>Elk groepslid komt aan bod en heeft zijn/haar bijdrage</a:t>
            </a:r>
          </a:p>
          <a:p>
            <a:pPr marL="0" lvl="0" indent="0">
              <a:buNone/>
            </a:pPr>
            <a:endParaRPr lang="nl-NL" sz="2200" dirty="0"/>
          </a:p>
          <a:p>
            <a:pPr lvl="0"/>
            <a:r>
              <a:rPr lang="nl-NL" sz="2200" dirty="0"/>
              <a:t>Individuele reflectie aan de hand van de STRAK-methode (zie Wiki)</a:t>
            </a:r>
          </a:p>
        </p:txBody>
      </p:sp>
    </p:spTree>
    <p:extLst>
      <p:ext uri="{BB962C8B-B14F-4D97-AF65-F5344CB8AC3E}">
        <p14:creationId xmlns:p14="http://schemas.microsoft.com/office/powerpoint/2010/main" val="1349830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324A92-DE02-4426-9BE6-6C8B2860D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Indelen groepen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0BAB5D-D42C-4A5F-B0E5-60110DBD2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66975"/>
            <a:ext cx="7846314" cy="4162425"/>
          </a:xfrm>
        </p:spPr>
        <p:txBody>
          <a:bodyPr>
            <a:normAutofit/>
          </a:bodyPr>
          <a:lstStyle/>
          <a:p>
            <a:r>
              <a:rPr lang="nl-NL" sz="2200" dirty="0"/>
              <a:t>Ouderenzorg – max. 3 studenten</a:t>
            </a:r>
          </a:p>
          <a:p>
            <a:r>
              <a:rPr lang="nl-NL" sz="2200" dirty="0"/>
              <a:t>Gehandicaptenzorg – max. 3 studenten</a:t>
            </a:r>
          </a:p>
          <a:p>
            <a:r>
              <a:rPr lang="nl-NL" sz="2200" dirty="0"/>
              <a:t>Kinderdagverblijf – max. 3 studenten</a:t>
            </a:r>
          </a:p>
          <a:p>
            <a:r>
              <a:rPr lang="nl-NL" sz="2200" dirty="0"/>
              <a:t>Peuterspeelzaal – max. 3 studenten</a:t>
            </a:r>
          </a:p>
          <a:p>
            <a:r>
              <a:rPr lang="nl-NL" sz="2200" dirty="0"/>
              <a:t>Vluchtelingen – max. 3 studenten</a:t>
            </a:r>
          </a:p>
          <a:p>
            <a:r>
              <a:rPr lang="nl-NL" sz="2200" dirty="0"/>
              <a:t>Jongerenwerk – max. 3 studenten</a:t>
            </a:r>
          </a:p>
          <a:p>
            <a:endParaRPr lang="nl-NL" sz="2200" dirty="0"/>
          </a:p>
          <a:p>
            <a:r>
              <a:rPr lang="nl-NL" sz="2200" dirty="0"/>
              <a:t>Inschrijven op de doelgroep die aansluit bij jouw stageplaats</a:t>
            </a:r>
          </a:p>
          <a:p>
            <a:r>
              <a:rPr lang="nl-NL" sz="2200" dirty="0"/>
              <a:t>Planning maken wie wanneer de workshop geeft (2, 9 en 16 april)</a:t>
            </a:r>
          </a:p>
        </p:txBody>
      </p:sp>
    </p:spTree>
    <p:extLst>
      <p:ext uri="{BB962C8B-B14F-4D97-AF65-F5344CB8AC3E}">
        <p14:creationId xmlns:p14="http://schemas.microsoft.com/office/powerpoint/2010/main" val="2763054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046F0F-856C-4BD9-8738-D4D0B8DC2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workshop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6B9108-2C32-4717-AD74-9ACFB6BA1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352675"/>
            <a:ext cx="7729728" cy="4295775"/>
          </a:xfrm>
        </p:spPr>
        <p:txBody>
          <a:bodyPr>
            <a:normAutofit lnSpcReduction="10000"/>
          </a:bodyPr>
          <a:lstStyle/>
          <a:p>
            <a:r>
              <a:rPr lang="nl-NL" sz="2200" dirty="0"/>
              <a:t>Ga met jullie groepje bij elkaar zitten</a:t>
            </a:r>
          </a:p>
          <a:p>
            <a:endParaRPr lang="nl-NL" sz="2200" dirty="0"/>
          </a:p>
          <a:p>
            <a:r>
              <a:rPr lang="nl-NL" sz="2200" dirty="0"/>
              <a:t>Een workshop voorbereiden, wat komt daar allemaal bij kijken?</a:t>
            </a:r>
          </a:p>
          <a:p>
            <a:r>
              <a:rPr lang="nl-NL" sz="2200" dirty="0"/>
              <a:t>Wat is een workshop eigenlijk?</a:t>
            </a:r>
          </a:p>
          <a:p>
            <a:r>
              <a:rPr lang="nl-NL" sz="2200" dirty="0"/>
              <a:t>Wat is het doel van een workshop?</a:t>
            </a:r>
          </a:p>
          <a:p>
            <a:r>
              <a:rPr lang="nl-NL" sz="2200" dirty="0"/>
              <a:t>Hoe gaan jullie de workshop vorm geven?</a:t>
            </a:r>
          </a:p>
          <a:p>
            <a:r>
              <a:rPr lang="nl-NL" sz="2200" dirty="0"/>
              <a:t>Hoe zorgen jullie ervoor dat iedereen aandachtig luistert en meedoet?</a:t>
            </a:r>
          </a:p>
          <a:p>
            <a:endParaRPr lang="nl-NL" sz="2200" dirty="0"/>
          </a:p>
          <a:p>
            <a:r>
              <a:rPr lang="nl-NL" sz="2200" dirty="0"/>
              <a:t>Klassikaal bespreken</a:t>
            </a:r>
          </a:p>
        </p:txBody>
      </p:sp>
    </p:spTree>
    <p:extLst>
      <p:ext uri="{BB962C8B-B14F-4D97-AF65-F5344CB8AC3E}">
        <p14:creationId xmlns:p14="http://schemas.microsoft.com/office/powerpoint/2010/main" val="172594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361419-83EE-43AE-8CD5-56CD108CC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</p:spPr>
        <p:txBody>
          <a:bodyPr/>
          <a:lstStyle/>
          <a:p>
            <a:r>
              <a:rPr lang="nl-NL" dirty="0"/>
              <a:t>Aan de slag met jullie workshop</a:t>
            </a:r>
          </a:p>
        </p:txBody>
      </p:sp>
    </p:spTree>
    <p:extLst>
      <p:ext uri="{BB962C8B-B14F-4D97-AF65-F5344CB8AC3E}">
        <p14:creationId xmlns:p14="http://schemas.microsoft.com/office/powerpoint/2010/main" val="251744530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314</TotalTime>
  <Words>218</Words>
  <Application>Microsoft Office PowerPoint</Application>
  <PresentationFormat>Breedbeeld</PresentationFormat>
  <Paragraphs>38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Pakket</vt:lpstr>
      <vt:lpstr>Beperkingen en stoornissen</vt:lpstr>
      <vt:lpstr>1 héle duidelijke regel</vt:lpstr>
      <vt:lpstr>toetsing</vt:lpstr>
      <vt:lpstr>Indelen groepen</vt:lpstr>
      <vt:lpstr>De workshop</vt:lpstr>
      <vt:lpstr>Aan de slag met jullie workshop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Myrthe Langeveld</dc:creator>
  <cp:lastModifiedBy>Myrthe Langeveld</cp:lastModifiedBy>
  <cp:revision>30</cp:revision>
  <dcterms:created xsi:type="dcterms:W3CDTF">2020-02-04T08:48:10Z</dcterms:created>
  <dcterms:modified xsi:type="dcterms:W3CDTF">2020-02-13T15:43:10Z</dcterms:modified>
</cp:coreProperties>
</file>