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70" r:id="rId3"/>
    <p:sldId id="264" r:id="rId4"/>
    <p:sldId id="265" r:id="rId5"/>
    <p:sldId id="266" r:id="rId6"/>
    <p:sldId id="268" r:id="rId7"/>
    <p:sldId id="26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nl/pijl-sjabloon-symbool-knop-zwart-896214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tDuCnf_kV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85578E-F28E-4E21-91F6-3985FC3110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Beperkingen en stoornissen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4BD4F0F-A4DC-45C2-B576-BE981B9841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W19</a:t>
            </a:r>
          </a:p>
          <a:p>
            <a:r>
              <a:rPr lang="nl-NL" dirty="0"/>
              <a:t>Les 5</a:t>
            </a:r>
          </a:p>
          <a:p>
            <a:r>
              <a:rPr lang="nl-NL" dirty="0"/>
              <a:t>Periode 3</a:t>
            </a:r>
          </a:p>
        </p:txBody>
      </p:sp>
    </p:spTree>
    <p:extLst>
      <p:ext uri="{BB962C8B-B14F-4D97-AF65-F5344CB8AC3E}">
        <p14:creationId xmlns:p14="http://schemas.microsoft.com/office/powerpoint/2010/main" val="1276666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58CE32-51C2-4779-B528-EE240100D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1DC940-BA5F-4A57-93FF-4E8A250B3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962781"/>
          </a:xfrm>
        </p:spPr>
        <p:txBody>
          <a:bodyPr/>
          <a:lstStyle/>
          <a:p>
            <a:pPr marL="0" indent="0" algn="ctr">
              <a:buNone/>
            </a:pPr>
            <a:r>
              <a:rPr lang="nl-NL" sz="2200" b="1" dirty="0"/>
              <a:t>Wat is persoonlijke verzorging?</a:t>
            </a:r>
          </a:p>
          <a:p>
            <a:pPr marL="0" indent="0" algn="ctr">
              <a:buNone/>
            </a:pPr>
            <a:r>
              <a:rPr lang="nl-NL" sz="2200"/>
              <a:t>Alle </a:t>
            </a:r>
            <a:r>
              <a:rPr lang="nl-NL" sz="2200" dirty="0"/>
              <a:t>zorg die je besteedt aan de lichamelijke verzorging van je lijf en – in je werk – aan dat van het kind/de cliënt</a:t>
            </a:r>
          </a:p>
          <a:p>
            <a:pPr marL="0" indent="0" algn="ctr">
              <a:buNone/>
            </a:pPr>
            <a:endParaRPr lang="nl-NL" sz="2200" dirty="0"/>
          </a:p>
          <a:p>
            <a:pPr marL="0" indent="0" algn="ctr">
              <a:buNone/>
            </a:pPr>
            <a:r>
              <a:rPr lang="nl-NL" sz="2200" b="1" dirty="0"/>
              <a:t>Wat is zelfredzaamheid?</a:t>
            </a:r>
          </a:p>
          <a:p>
            <a:pPr marL="0" indent="0" algn="ctr">
              <a:buNone/>
            </a:pPr>
            <a:r>
              <a:rPr lang="nl-NL" sz="2200" dirty="0"/>
              <a:t>Het vermogen om zelfstandig handelingen uit te voeren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7454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8F4741-EF0D-4AE9-BEE4-6E175A9A8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probleemgedrag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D34AB2-DCD4-415E-918F-EEA30E61A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601EFD8D-9E67-4251-9E88-FF529D14E643}"/>
              </a:ext>
            </a:extLst>
          </p:cNvPr>
          <p:cNvSpPr/>
          <p:nvPr/>
        </p:nvSpPr>
        <p:spPr>
          <a:xfrm>
            <a:off x="6675120" y="2638044"/>
            <a:ext cx="2489200" cy="1188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/>
              <a:t>Gedrag dat de opvoeder niet wil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BC6480B-EF76-4B14-B579-B521ECBDB8A9}"/>
              </a:ext>
            </a:extLst>
          </p:cNvPr>
          <p:cNvSpPr/>
          <p:nvPr/>
        </p:nvSpPr>
        <p:spPr>
          <a:xfrm>
            <a:off x="3027680" y="2638044"/>
            <a:ext cx="2484755" cy="1188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Lastig/ongewenst gedrag</a:t>
            </a:r>
            <a:endParaRPr lang="nl-NL" sz="2000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E12FEFBD-FC18-46FE-B2CA-4D79F7E432E4}"/>
              </a:ext>
            </a:extLst>
          </p:cNvPr>
          <p:cNvSpPr/>
          <p:nvPr/>
        </p:nvSpPr>
        <p:spPr>
          <a:xfrm>
            <a:off x="6675120" y="4551307"/>
            <a:ext cx="2489200" cy="1188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/>
              <a:t>Ongewenste gedrag een probleem wordt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D67C3908-0ED3-4F5F-8C81-3A2C587A93F6}"/>
              </a:ext>
            </a:extLst>
          </p:cNvPr>
          <p:cNvSpPr/>
          <p:nvPr/>
        </p:nvSpPr>
        <p:spPr>
          <a:xfrm>
            <a:off x="3027680" y="4551307"/>
            <a:ext cx="2484755" cy="1188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Probleemgedrag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D0D1B97E-DD86-49DE-9017-DCCE8EF9D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895431" y="5017079"/>
            <a:ext cx="413548" cy="257175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0CC762CD-7CE1-44A6-A437-318AED68B9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0800000">
            <a:off x="5887003" y="3103816"/>
            <a:ext cx="413548" cy="257175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E53D42DF-468A-4DBF-A494-252BB27FE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6200000">
            <a:off x="7712946" y="4060448"/>
            <a:ext cx="413548" cy="25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129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AA687C-F5E2-414A-9BAD-06C662897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probleemgedrag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AD656A-9A16-4E75-A9F3-C023CDE02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961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/>
              <a:t>= ongewenst gedrag dat een kind gedurende een </a:t>
            </a:r>
            <a:r>
              <a:rPr lang="nl-NL" sz="2200" u="sng" dirty="0"/>
              <a:t>langere periode regelmatig</a:t>
            </a:r>
            <a:r>
              <a:rPr lang="nl-NL" sz="2200" dirty="0"/>
              <a:t> vertoont en storend is voor de omgeving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b="1" dirty="0"/>
              <a:t>Externaliserend probleemgedrag </a:t>
            </a:r>
            <a:r>
              <a:rPr lang="nl-NL" sz="2200" dirty="0"/>
              <a:t>= gedrag waarvan de </a:t>
            </a:r>
            <a:r>
              <a:rPr lang="nl-NL" sz="2200" u="sng" dirty="0"/>
              <a:t>omgeving</a:t>
            </a:r>
            <a:r>
              <a:rPr lang="nl-NL" sz="2200" dirty="0"/>
              <a:t> last heeft</a:t>
            </a:r>
          </a:p>
          <a:p>
            <a:pPr marL="0" indent="0">
              <a:buNone/>
            </a:pPr>
            <a:r>
              <a:rPr lang="nl-NL" sz="2200" b="1" dirty="0"/>
              <a:t>Internaliserend probleemgedrag </a:t>
            </a:r>
            <a:r>
              <a:rPr lang="nl-NL" sz="2200" dirty="0"/>
              <a:t>= gedrag waarvan </a:t>
            </a:r>
            <a:r>
              <a:rPr lang="nl-NL" sz="2200" u="sng" dirty="0"/>
              <a:t>het kind</a:t>
            </a:r>
            <a:r>
              <a:rPr lang="nl-NL" sz="2200" dirty="0"/>
              <a:t> zelf last heeft</a:t>
            </a:r>
          </a:p>
        </p:txBody>
      </p:sp>
    </p:spTree>
    <p:extLst>
      <p:ext uri="{BB962C8B-B14F-4D97-AF65-F5344CB8AC3E}">
        <p14:creationId xmlns:p14="http://schemas.microsoft.com/office/powerpoint/2010/main" val="754872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DAFC79-CF51-40A8-87C2-814BE7CD8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ADHD en ADD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29E5BE-C597-410E-A5CE-765D4769E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467107"/>
            <a:ext cx="7729728" cy="4282702"/>
          </a:xfrm>
        </p:spPr>
        <p:txBody>
          <a:bodyPr>
            <a:normAutofit/>
          </a:bodyPr>
          <a:lstStyle/>
          <a:p>
            <a:r>
              <a:rPr lang="nl-NL" sz="2200" b="1" dirty="0"/>
              <a:t>Attention Deficit </a:t>
            </a:r>
            <a:r>
              <a:rPr lang="nl-NL" sz="2200" b="1" dirty="0" err="1"/>
              <a:t>Hyperactivity</a:t>
            </a:r>
            <a:r>
              <a:rPr lang="nl-NL" sz="2200" b="1" dirty="0"/>
              <a:t> Disorder (ADHD)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sz="2000" dirty="0">
                <a:sym typeface="Wingdings" panose="05000000000000000000" pitchFamily="2" charset="2"/>
              </a:rPr>
              <a:t>Alle Dagen Heel Druk</a:t>
            </a:r>
          </a:p>
          <a:p>
            <a:r>
              <a:rPr lang="nl-NL" sz="2200" dirty="0" err="1"/>
              <a:t>Aandachtsstoornis</a:t>
            </a:r>
            <a:r>
              <a:rPr lang="nl-NL" sz="2200" dirty="0"/>
              <a:t> in combinatie </a:t>
            </a:r>
            <a:r>
              <a:rPr lang="nl-NL" sz="2200" u="sng" dirty="0"/>
              <a:t>met</a:t>
            </a:r>
            <a:r>
              <a:rPr lang="nl-NL" sz="2200" dirty="0"/>
              <a:t> hyperactiviteit</a:t>
            </a:r>
          </a:p>
          <a:p>
            <a:pPr lvl="1"/>
            <a:r>
              <a:rPr lang="nl-NL" sz="2200" dirty="0"/>
              <a:t>Actief, onrustig en moeite met concentreren</a:t>
            </a:r>
          </a:p>
          <a:p>
            <a:pPr lvl="1"/>
            <a:endParaRPr lang="nl-NL" sz="2200" dirty="0"/>
          </a:p>
          <a:p>
            <a:r>
              <a:rPr lang="nl-NL" sz="2200" b="1" dirty="0"/>
              <a:t>Attention Deficit Disorder (ADD)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sz="2000" dirty="0">
                <a:sym typeface="Wingdings" panose="05000000000000000000" pitchFamily="2" charset="2"/>
              </a:rPr>
              <a:t>Alle Dagen Dromerig</a:t>
            </a:r>
          </a:p>
          <a:p>
            <a:r>
              <a:rPr lang="nl-NL" sz="2200" dirty="0"/>
              <a:t>Concentratiestoornis </a:t>
            </a:r>
            <a:r>
              <a:rPr lang="nl-NL" sz="2200" u="sng" dirty="0"/>
              <a:t>zonder</a:t>
            </a:r>
            <a:r>
              <a:rPr lang="nl-NL" sz="2200" dirty="0"/>
              <a:t> </a:t>
            </a:r>
            <a:r>
              <a:rPr lang="nl-NL" sz="2200" dirty="0" err="1"/>
              <a:t>hyperactiviteitsproblemen</a:t>
            </a:r>
            <a:endParaRPr lang="nl-NL" sz="2200" dirty="0"/>
          </a:p>
          <a:p>
            <a:pPr lvl="1"/>
            <a:r>
              <a:rPr lang="nl-NL" sz="2200" dirty="0"/>
              <a:t>Vertraagde informatieverwerking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5639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E30D7C-5C98-4C2A-BFAB-D84D9FFA4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Autisme spectrum stoornis (ASS)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1D6893-608F-4B99-982C-80C50D1CF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9627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/>
              <a:t>= de verzamelnaam voor gedragskenmerken die duiden op een kwetsbaarheid op de volgende gebieden: </a:t>
            </a:r>
          </a:p>
          <a:p>
            <a:r>
              <a:rPr lang="nl-NL" sz="2200" dirty="0"/>
              <a:t>Sociale interactie</a:t>
            </a:r>
          </a:p>
          <a:p>
            <a:r>
              <a:rPr lang="nl-NL" sz="2200" dirty="0"/>
              <a:t>Communicatie</a:t>
            </a:r>
          </a:p>
          <a:p>
            <a:r>
              <a:rPr lang="nl-NL" sz="2200" dirty="0"/>
              <a:t>Flexibiliteit in denken en handelen</a:t>
            </a:r>
          </a:p>
          <a:p>
            <a:r>
              <a:rPr lang="nl-NL" sz="2200" dirty="0"/>
              <a:t>Flexibiliteit in het filteren en integreren van informatie</a:t>
            </a:r>
          </a:p>
          <a:p>
            <a:endParaRPr lang="nl-NL" sz="2200" dirty="0"/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https://www.youtube.com/watch?v=ctDuCnf_kVA</a:t>
            </a:r>
            <a:endParaRPr lang="nl-NL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840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361419-83EE-43AE-8CD5-56CD108CC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834640"/>
            <a:ext cx="7729728" cy="1188720"/>
          </a:xfrm>
        </p:spPr>
        <p:txBody>
          <a:bodyPr/>
          <a:lstStyle/>
          <a:p>
            <a:r>
              <a:rPr lang="nl-NL" dirty="0"/>
              <a:t>Aan de slag met jullie workshop</a:t>
            </a:r>
          </a:p>
        </p:txBody>
      </p:sp>
    </p:spTree>
    <p:extLst>
      <p:ext uri="{BB962C8B-B14F-4D97-AF65-F5344CB8AC3E}">
        <p14:creationId xmlns:p14="http://schemas.microsoft.com/office/powerpoint/2010/main" val="2517445300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40</TotalTime>
  <Words>208</Words>
  <Application>Microsoft Office PowerPoint</Application>
  <PresentationFormat>Breedbeeld</PresentationFormat>
  <Paragraphs>44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Gill Sans MT</vt:lpstr>
      <vt:lpstr>Wingdings</vt:lpstr>
      <vt:lpstr>Pakket</vt:lpstr>
      <vt:lpstr>Beperkingen en stoornissen</vt:lpstr>
      <vt:lpstr>Terugblik vorige les</vt:lpstr>
      <vt:lpstr>probleemgedrag</vt:lpstr>
      <vt:lpstr>probleemgedrag</vt:lpstr>
      <vt:lpstr>ADHD en ADD</vt:lpstr>
      <vt:lpstr>Autisme spectrum stoornis (ASS)</vt:lpstr>
      <vt:lpstr>Aan de slag met jullie workshop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Beperkingen en stoornissen</dc:title>
  <dc:creator>Myrthe Langeveld</dc:creator>
  <cp:lastModifiedBy>Myrthe Langeveld</cp:lastModifiedBy>
  <cp:revision>13</cp:revision>
  <dcterms:created xsi:type="dcterms:W3CDTF">2020-02-25T14:37:17Z</dcterms:created>
  <dcterms:modified xsi:type="dcterms:W3CDTF">2020-05-11T11:45:32Z</dcterms:modified>
</cp:coreProperties>
</file>