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60" r:id="rId3"/>
    <p:sldId id="286" r:id="rId4"/>
    <p:sldId id="297" r:id="rId5"/>
    <p:sldId id="298" r:id="rId6"/>
    <p:sldId id="299" r:id="rId7"/>
    <p:sldId id="308" r:id="rId8"/>
    <p:sldId id="300" r:id="rId9"/>
    <p:sldId id="301" r:id="rId10"/>
    <p:sldId id="309" r:id="rId11"/>
    <p:sldId id="302" r:id="rId12"/>
    <p:sldId id="310" r:id="rId13"/>
    <p:sldId id="311" r:id="rId14"/>
    <p:sldId id="312" r:id="rId15"/>
    <p:sldId id="288" r:id="rId16"/>
    <p:sldId id="26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0C0A-5464-4FE4-84EB-FF9C94016DF4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C6404-AD6E-4860-8E75-697CA40B95DA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4D11DB-8C55-45BE-B069-BA32F5AA2B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Beperkingen en stoornissen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72C5F5E-17FF-4B9B-9435-2505EC3DCA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W19</a:t>
            </a:r>
          </a:p>
          <a:p>
            <a:r>
              <a:rPr lang="nl-NL" dirty="0"/>
              <a:t>Periode 3</a:t>
            </a:r>
          </a:p>
          <a:p>
            <a:r>
              <a:rPr lang="nl-NL" dirty="0"/>
              <a:t>Les 4</a:t>
            </a:r>
          </a:p>
        </p:txBody>
      </p:sp>
    </p:spTree>
    <p:extLst>
      <p:ext uri="{BB962C8B-B14F-4D97-AF65-F5344CB8AC3E}">
        <p14:creationId xmlns:p14="http://schemas.microsoft.com/office/powerpoint/2010/main" val="1909362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68C2A6-86C8-46BD-A0C8-009C11032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6</a:t>
            </a:r>
          </a:p>
        </p:txBody>
      </p:sp>
      <p:pic>
        <p:nvPicPr>
          <p:cNvPr id="6" name="Tijdelijke aanduiding voor inhoud 5" descr="Afbeelding met persoon, vrouw, staand, kijken&#10;&#10;Automatisch gegenereerde beschrijving">
            <a:extLst>
              <a:ext uri="{FF2B5EF4-FFF2-40B4-BE49-F238E27FC236}">
                <a16:creationId xmlns:a16="http://schemas.microsoft.com/office/drawing/2014/main" id="{3910F1FB-22D8-4D31-AFBE-A426580D33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1135" y="2306828"/>
            <a:ext cx="7729729" cy="4347973"/>
          </a:xfrm>
        </p:spPr>
      </p:pic>
    </p:spTree>
    <p:extLst>
      <p:ext uri="{BB962C8B-B14F-4D97-AF65-F5344CB8AC3E}">
        <p14:creationId xmlns:p14="http://schemas.microsoft.com/office/powerpoint/2010/main" val="262310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BF965C-0364-4B0F-9432-8C4D81321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7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B2E3BC-B3D4-4650-9FB4-A72D93CF4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5886148-B962-493C-9FD0-217B6B3BA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602" y="2353564"/>
            <a:ext cx="6588795" cy="421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10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610C59-191F-42BC-9B54-1A83AA25A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8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F68404-314D-47B4-B8C4-233AF8A37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 descr="Afbeeldingsresultaat voor vechtende jongeren">
            <a:extLst>
              <a:ext uri="{FF2B5EF4-FFF2-40B4-BE49-F238E27FC236}">
                <a16:creationId xmlns:a16="http://schemas.microsoft.com/office/drawing/2014/main" id="{CF253589-369E-4285-AE30-0BD95C5E5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2395538"/>
            <a:ext cx="809625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265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B775FE-9509-4A04-9EDD-C02CA30FC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9</a:t>
            </a:r>
          </a:p>
        </p:txBody>
      </p:sp>
      <p:pic>
        <p:nvPicPr>
          <p:cNvPr id="5" name="Tijdelijke aanduiding voor inhoud 4" descr="Afbeelding met zitten, persoon, vrouw, meisje&#10;&#10;Automatisch gegenereerde beschrijving">
            <a:extLst>
              <a:ext uri="{FF2B5EF4-FFF2-40B4-BE49-F238E27FC236}">
                <a16:creationId xmlns:a16="http://schemas.microsoft.com/office/drawing/2014/main" id="{164AE21C-69D2-4885-9838-E6BCC3841E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8885"/>
          <a:stretch/>
        </p:blipFill>
        <p:spPr>
          <a:xfrm>
            <a:off x="3049784" y="2494851"/>
            <a:ext cx="6092431" cy="4048824"/>
          </a:xfrm>
        </p:spPr>
      </p:pic>
    </p:spTree>
    <p:extLst>
      <p:ext uri="{BB962C8B-B14F-4D97-AF65-F5344CB8AC3E}">
        <p14:creationId xmlns:p14="http://schemas.microsoft.com/office/powerpoint/2010/main" val="2469413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E76E09-5DAA-40D3-B7D7-DF7F63F5C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10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EEA2F38-990A-4D0D-ADA7-7F60720D90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050" name="Picture 2" descr="Afbeeldingsresultaat voor gehandicaptenzorg knuffelen">
            <a:extLst>
              <a:ext uri="{FF2B5EF4-FFF2-40B4-BE49-F238E27FC236}">
                <a16:creationId xmlns:a16="http://schemas.microsoft.com/office/drawing/2014/main" id="{6386EEBE-DC4A-44DF-9F2C-00E70D014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463" y="2332233"/>
            <a:ext cx="6445073" cy="429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201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6E41FA-9109-42E0-BA3F-3B65F8710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zelfredzaamheid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41F2BE-45B6-49CE-A473-3037635409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153412"/>
            <a:ext cx="7729728" cy="44005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sz="2400" dirty="0"/>
              <a:t>Wat is volgens jullie zelfredzaamheid?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dirty="0"/>
              <a:t>= het vermogen om zelfstandig handelingen uit te voeren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dirty="0"/>
              <a:t>Belangrijk:</a:t>
            </a:r>
          </a:p>
          <a:p>
            <a:r>
              <a:rPr lang="nl-NL" sz="2400" dirty="0"/>
              <a:t>Autonomie (eigen regie) respecteren</a:t>
            </a:r>
          </a:p>
          <a:p>
            <a:r>
              <a:rPr lang="nl-NL" sz="2400" dirty="0"/>
              <a:t>Oog hebben voor wat het kind/de cliënt wil</a:t>
            </a:r>
          </a:p>
          <a:p>
            <a:r>
              <a:rPr lang="nl-NL" sz="2400" dirty="0"/>
              <a:t>Het kind/de cliënt ruimte geven om te ontdekken en te oefenen</a:t>
            </a:r>
          </a:p>
          <a:p>
            <a:r>
              <a:rPr lang="nl-NL" sz="2400" b="1" dirty="0"/>
              <a:t>STIMULEREN</a:t>
            </a:r>
          </a:p>
        </p:txBody>
      </p:sp>
    </p:spTree>
    <p:extLst>
      <p:ext uri="{BB962C8B-B14F-4D97-AF65-F5344CB8AC3E}">
        <p14:creationId xmlns:p14="http://schemas.microsoft.com/office/powerpoint/2010/main" val="212887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68D508C-A317-451C-AB61-8A699E357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01406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0361419-83EE-43AE-8CD5-56CD108CC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2567226"/>
            <a:ext cx="8991600" cy="1723549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4000">
                <a:solidFill>
                  <a:srgbClr val="262626"/>
                </a:solidFill>
              </a:rPr>
              <a:t>Aan de slag met jullie workshop</a:t>
            </a:r>
          </a:p>
        </p:txBody>
      </p:sp>
    </p:spTree>
    <p:extLst>
      <p:ext uri="{BB962C8B-B14F-4D97-AF65-F5344CB8AC3E}">
        <p14:creationId xmlns:p14="http://schemas.microsoft.com/office/powerpoint/2010/main" val="2517445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57C056-3710-4BBB-87DA-FCAAEF2D9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Terugblik vorige les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46C24F9-6A44-4B28-AE18-2576AE79B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9627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2200" b="1" dirty="0"/>
              <a:t>Wat zijn risicofactoren?</a:t>
            </a:r>
          </a:p>
          <a:p>
            <a:pPr marL="0" indent="0" algn="ctr">
              <a:buNone/>
            </a:pPr>
            <a:r>
              <a:rPr lang="nl-NL" sz="2200" dirty="0"/>
              <a:t>Een element of aspect dat bepaalt hoe groot het gevaar voor schade, verlies of ziekte is</a:t>
            </a:r>
          </a:p>
          <a:p>
            <a:pPr algn="ctr"/>
            <a:endParaRPr lang="nl-NL" sz="2200" dirty="0"/>
          </a:p>
          <a:p>
            <a:pPr marL="0" indent="0" algn="ctr">
              <a:buNone/>
            </a:pPr>
            <a:r>
              <a:rPr lang="nl-NL" sz="2200" b="1" dirty="0"/>
              <a:t>Wat zijn beschermende factoren?</a:t>
            </a:r>
          </a:p>
          <a:p>
            <a:pPr marL="0" indent="0" algn="ctr">
              <a:buNone/>
            </a:pPr>
            <a:r>
              <a:rPr lang="nl-NL" sz="2200" dirty="0"/>
              <a:t>Vormen een buffer tegen de invloed van risicofactoren</a:t>
            </a:r>
          </a:p>
          <a:p>
            <a:pPr marL="0" indent="0" algn="ctr">
              <a:buNone/>
            </a:pPr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390421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57F738-22CB-4C71-9DD1-38081FF7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Persoonlijke verzorging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2FA8307-6A33-45C2-93C4-95C537AC8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834675"/>
          </a:xfrm>
        </p:spPr>
        <p:txBody>
          <a:bodyPr/>
          <a:lstStyle/>
          <a:p>
            <a:pPr marL="0" indent="0">
              <a:buNone/>
            </a:pPr>
            <a:r>
              <a:rPr lang="nl-NL" sz="2400" dirty="0"/>
              <a:t>Wat is persoonlijke verzorging volgens jullie?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dirty="0"/>
              <a:t>= alle zorg die je besteedt aan de lichamelijke verzorging van je lijf en – in je werk – aan dat van het kind/de cliënt</a:t>
            </a:r>
          </a:p>
          <a:p>
            <a:pPr marL="0" indent="0">
              <a:buNone/>
            </a:pPr>
            <a:endParaRPr lang="nl-NL" sz="2400" dirty="0"/>
          </a:p>
          <a:p>
            <a:r>
              <a:rPr lang="nl-NL" sz="2400" dirty="0"/>
              <a:t>Niet alleen belangrijk op hygiënisch gebied</a:t>
            </a:r>
          </a:p>
          <a:p>
            <a:r>
              <a:rPr lang="nl-NL" sz="2400" dirty="0"/>
              <a:t>Maar ook één-op-één-aandacht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2495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B4EFC8-605E-4A0D-9D9C-3E206E389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A11E7114-B4F2-4DED-88C1-F2CFF0F51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886581"/>
          </a:xfrm>
        </p:spPr>
        <p:txBody>
          <a:bodyPr>
            <a:normAutofit/>
          </a:bodyPr>
          <a:lstStyle/>
          <a:p>
            <a:r>
              <a:rPr lang="nl-NL" sz="2200" dirty="0"/>
              <a:t>Pak pen en papier</a:t>
            </a:r>
          </a:p>
          <a:p>
            <a:r>
              <a:rPr lang="nl-NL" sz="2200" dirty="0"/>
              <a:t>Maak twee kolommen:</a:t>
            </a:r>
          </a:p>
          <a:p>
            <a:pPr marL="457200" indent="-457200">
              <a:buAutoNum type="arabicPeriod"/>
            </a:pPr>
            <a:r>
              <a:rPr lang="nl-NL" sz="2200" dirty="0"/>
              <a:t>Geen zorgen. Dit is een ‘normale’ situatie.</a:t>
            </a:r>
          </a:p>
          <a:p>
            <a:pPr marL="457200" indent="-457200">
              <a:buAutoNum type="arabicPeriod"/>
            </a:pPr>
            <a:r>
              <a:rPr lang="nl-NL" sz="2200" dirty="0"/>
              <a:t>Zorgelijke situatie. Dit zou ik blijven observeren en rapporteren.</a:t>
            </a:r>
          </a:p>
          <a:p>
            <a:r>
              <a:rPr lang="nl-NL" sz="2200" dirty="0"/>
              <a:t>Er volgen tien foto’s</a:t>
            </a:r>
          </a:p>
          <a:p>
            <a:r>
              <a:rPr lang="nl-NL" sz="2200" dirty="0"/>
              <a:t>Deze delen jullie in één van de kolommen in</a:t>
            </a:r>
          </a:p>
          <a:p>
            <a:r>
              <a:rPr lang="nl-NL" sz="2200" dirty="0"/>
              <a:t>Daarna klassikaal bespreken</a:t>
            </a:r>
          </a:p>
        </p:txBody>
      </p:sp>
    </p:spTree>
    <p:extLst>
      <p:ext uri="{BB962C8B-B14F-4D97-AF65-F5344CB8AC3E}">
        <p14:creationId xmlns:p14="http://schemas.microsoft.com/office/powerpoint/2010/main" val="444111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EA653D-A8CB-4F0E-A802-A717C3FB4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1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DF7E4D-AD8B-4BBB-B340-B59600FA2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7EC790F-BEA6-46A8-9CF0-8F9B8148F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963" y="2455624"/>
            <a:ext cx="6168073" cy="411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974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A4B38-4C16-4608-9EB8-2593FC291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0FC17C-529F-4F44-B3F7-409610348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2A5E62A-B02D-420D-9264-23B320C14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86795"/>
            <a:ext cx="6313488" cy="420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16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A03CB3-0EE4-4206-8BA0-7DCA1E939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3</a:t>
            </a:r>
          </a:p>
        </p:txBody>
      </p:sp>
      <p:pic>
        <p:nvPicPr>
          <p:cNvPr id="5" name="Tijdelijke aanduiding voor inhoud 4" descr="Afbeelding met persoon, binnen, man, staand&#10;&#10;Automatisch gegenereerde beschrijving">
            <a:extLst>
              <a:ext uri="{FF2B5EF4-FFF2-40B4-BE49-F238E27FC236}">
                <a16:creationId xmlns:a16="http://schemas.microsoft.com/office/drawing/2014/main" id="{5375FFB0-0041-40C8-A5A0-97AE116C7D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6579" y="2755508"/>
            <a:ext cx="5498841" cy="3508375"/>
          </a:xfrm>
        </p:spPr>
      </p:pic>
    </p:spTree>
    <p:extLst>
      <p:ext uri="{BB962C8B-B14F-4D97-AF65-F5344CB8AC3E}">
        <p14:creationId xmlns:p14="http://schemas.microsoft.com/office/powerpoint/2010/main" val="745971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F47ECA-E14E-4F91-BF68-B922DFF49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4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31AE545-589C-4D6D-9F15-40364A7750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428" y="2692168"/>
            <a:ext cx="5801144" cy="3664681"/>
          </a:xfrm>
        </p:spPr>
      </p:pic>
    </p:spTree>
    <p:extLst>
      <p:ext uri="{BB962C8B-B14F-4D97-AF65-F5344CB8AC3E}">
        <p14:creationId xmlns:p14="http://schemas.microsoft.com/office/powerpoint/2010/main" val="980126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DCB429-941A-4D01-A50C-D849CBFF0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5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20DCC66-964E-4D90-98C4-2A994EEEAB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BE6E0743-2679-4F45-AA53-F3FCF02C5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711" y="2467337"/>
            <a:ext cx="6136524" cy="409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674302"/>
      </p:ext>
    </p:extLst>
  </p:cSld>
  <p:clrMapOvr>
    <a:masterClrMapping/>
  </p:clrMapOvr>
</p:sld>
</file>

<file path=ppt/theme/theme1.xml><?xml version="1.0" encoding="utf-8"?>
<a:theme xmlns:a="http://schemas.openxmlformats.org/drawingml/2006/main" name="Pakket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211</Words>
  <Application>Microsoft Office PowerPoint</Application>
  <PresentationFormat>Breedbeeld</PresentationFormat>
  <Paragraphs>46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9" baseType="lpstr">
      <vt:lpstr>Arial</vt:lpstr>
      <vt:lpstr>Gill Sans MT</vt:lpstr>
      <vt:lpstr>Pakket</vt:lpstr>
      <vt:lpstr>Beperkingen en stoornissen</vt:lpstr>
      <vt:lpstr>Terugblik vorige les</vt:lpstr>
      <vt:lpstr>Persoonlijke verzorging</vt:lpstr>
      <vt:lpstr>Opdracht</vt:lpstr>
      <vt:lpstr>Foto 1</vt:lpstr>
      <vt:lpstr>Foto 2</vt:lpstr>
      <vt:lpstr>Foto 3</vt:lpstr>
      <vt:lpstr>Foto 4</vt:lpstr>
      <vt:lpstr>Foto 5</vt:lpstr>
      <vt:lpstr>Foto 6</vt:lpstr>
      <vt:lpstr>Foto 7</vt:lpstr>
      <vt:lpstr>Foto 8</vt:lpstr>
      <vt:lpstr>Foto 9</vt:lpstr>
      <vt:lpstr>Foto 10</vt:lpstr>
      <vt:lpstr>zelfredzaamheid</vt:lpstr>
      <vt:lpstr>Aan de slag met jullie workshop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Beperkingen en stoornissen</dc:title>
  <dc:creator>Myrthe Langeveld</dc:creator>
  <cp:lastModifiedBy>Myrthe Langeveld</cp:lastModifiedBy>
  <cp:revision>7</cp:revision>
  <dcterms:created xsi:type="dcterms:W3CDTF">2020-03-11T14:30:33Z</dcterms:created>
  <dcterms:modified xsi:type="dcterms:W3CDTF">2020-05-11T11:42:18Z</dcterms:modified>
</cp:coreProperties>
</file>