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IdLst>
    <p:sldId id="256" r:id="rId2"/>
    <p:sldId id="266" r:id="rId3"/>
    <p:sldId id="267" r:id="rId4"/>
    <p:sldId id="259" r:id="rId5"/>
    <p:sldId id="260" r:id="rId6"/>
    <p:sldId id="261" r:id="rId7"/>
    <p:sldId id="263" r:id="rId8"/>
    <p:sldId id="265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30C0A-5464-4FE4-84EB-FF9C94016DF4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C6404-AD6E-4860-8E75-697CA40B95DA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6096000" y="0"/>
            <a:ext cx="6096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chemeClr val="tx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8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chemeClr val="tx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chemeClr val="bg1"/>
          </a:solidFill>
          <a:ln w="31750" cap="sq">
            <a:solidFill>
              <a:schemeClr val="tx1">
                <a:lumMod val="75000"/>
                <a:lumOff val="25000"/>
              </a:schemeClr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5/11/2020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B1DE779-F955-4C8C-8053-0A3D16550F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Beperkingen en stoornissen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0BF7FDD-615A-41EC-BF1A-3946A99D04D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W19</a:t>
            </a:r>
          </a:p>
          <a:p>
            <a:r>
              <a:rPr lang="nl-NL" dirty="0"/>
              <a:t>Periode 3</a:t>
            </a:r>
          </a:p>
          <a:p>
            <a:r>
              <a:rPr lang="nl-NL" dirty="0"/>
              <a:t>Les 3</a:t>
            </a:r>
          </a:p>
        </p:txBody>
      </p:sp>
    </p:spTree>
    <p:extLst>
      <p:ext uri="{BB962C8B-B14F-4D97-AF65-F5344CB8AC3E}">
        <p14:creationId xmlns:p14="http://schemas.microsoft.com/office/powerpoint/2010/main" val="9863885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DE97E75-6B31-43A4-A561-1BDA7EC2B9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mentimeter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E689303-BA49-4E35-8A2F-1F6B5F55B09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400" dirty="0"/>
              <a:t>Wat vinden jullie ervan dat ik (de eerste les) de regels met jullie doornam? Wat leverde dat voor jullie op?</a:t>
            </a:r>
          </a:p>
          <a:p>
            <a:pPr marL="0" indent="0" algn="ctr">
              <a:buNone/>
            </a:pPr>
            <a:endParaRPr lang="nl-NL" sz="2400" dirty="0"/>
          </a:p>
          <a:p>
            <a:pPr marL="0" indent="0" algn="ctr">
              <a:buNone/>
            </a:pPr>
            <a:r>
              <a:rPr lang="nl-NL" sz="2400" dirty="0"/>
              <a:t>Menti.com</a:t>
            </a:r>
          </a:p>
          <a:p>
            <a:pPr marL="0" indent="0" algn="ctr">
              <a:buNone/>
            </a:pPr>
            <a:endParaRPr lang="nl-NL" sz="2400" dirty="0"/>
          </a:p>
          <a:p>
            <a:pPr marL="0" indent="0" algn="ctr">
              <a:buNone/>
            </a:pPr>
            <a:r>
              <a:rPr lang="nl-NL" sz="2400" dirty="0"/>
              <a:t>363057</a:t>
            </a:r>
          </a:p>
        </p:txBody>
      </p:sp>
    </p:spTree>
    <p:extLst>
      <p:ext uri="{BB962C8B-B14F-4D97-AF65-F5344CB8AC3E}">
        <p14:creationId xmlns:p14="http://schemas.microsoft.com/office/powerpoint/2010/main" val="30722447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18ACA6B-5ED1-4B2F-AE0C-FF82DAFD5B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mentimeter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8F6B044-F4D9-40FD-981B-A995C3A3D3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400" dirty="0"/>
              <a:t>Waar moeten de docenten tijdens het beoordelen van de workshops volgens jullie op letten?</a:t>
            </a:r>
          </a:p>
          <a:p>
            <a:pPr marL="0" indent="0" algn="ctr">
              <a:buNone/>
            </a:pPr>
            <a:endParaRPr lang="nl-NL" sz="2400" dirty="0"/>
          </a:p>
          <a:p>
            <a:pPr marL="0" indent="0" algn="ctr">
              <a:buNone/>
            </a:pPr>
            <a:r>
              <a:rPr lang="nl-NL" sz="2400" dirty="0"/>
              <a:t>Menti.com</a:t>
            </a:r>
          </a:p>
          <a:p>
            <a:pPr marL="0" indent="0" algn="ctr">
              <a:buNone/>
            </a:pPr>
            <a:endParaRPr lang="nl-NL" sz="2400" dirty="0"/>
          </a:p>
          <a:p>
            <a:pPr marL="0" indent="0" algn="ctr">
              <a:buNone/>
            </a:pPr>
            <a:r>
              <a:rPr lang="nl-NL" sz="2400" dirty="0"/>
              <a:t>965654</a:t>
            </a:r>
          </a:p>
        </p:txBody>
      </p:sp>
    </p:spTree>
    <p:extLst>
      <p:ext uri="{BB962C8B-B14F-4D97-AF65-F5344CB8AC3E}">
        <p14:creationId xmlns:p14="http://schemas.microsoft.com/office/powerpoint/2010/main" val="34387664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CA95E9E-8F9B-4A9D-9931-ADD1EB4E6E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/>
              <a:t>Terugblik vorige les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2DDFD6B-DAAF-489D-B706-6BA6C53E0E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nl-NL" sz="2200" b="1" dirty="0"/>
              <a:t>Wat is een ontwikkelingsachterstand?</a:t>
            </a:r>
          </a:p>
          <a:p>
            <a:pPr marL="0" indent="0" algn="ctr">
              <a:buNone/>
            </a:pPr>
            <a:r>
              <a:rPr lang="nl-NL" sz="2200" dirty="0"/>
              <a:t>  Ontwikkeling van mijlpalen verloopt trager op een of meerdere gebieden</a:t>
            </a:r>
          </a:p>
          <a:p>
            <a:pPr algn="ctr"/>
            <a:endParaRPr lang="nl-NL" sz="2200" dirty="0"/>
          </a:p>
          <a:p>
            <a:pPr marL="0" indent="0" algn="ctr">
              <a:buNone/>
            </a:pPr>
            <a:r>
              <a:rPr lang="nl-NL" sz="2200" b="1" dirty="0"/>
              <a:t>Wat is een ontwikkelingsstoornis?</a:t>
            </a:r>
          </a:p>
          <a:p>
            <a:pPr marL="0" indent="0" algn="ctr">
              <a:buNone/>
            </a:pPr>
            <a:r>
              <a:rPr lang="nl-NL" sz="2200" dirty="0"/>
              <a:t>   Lichamelijk of psychische aandoening waardoor de ontwikkeling anders verloopt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37760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57C056-3710-4BBB-87DA-FCAAEF2D99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Risico- en beschermfactoren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46C24F9-6A44-4B28-AE18-2576AE79B8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38044"/>
            <a:ext cx="7729728" cy="3962781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200" b="1" dirty="0"/>
              <a:t>Wat zijn risicofactoren?</a:t>
            </a:r>
          </a:p>
          <a:p>
            <a:pPr marL="0" indent="0" algn="ctr">
              <a:buNone/>
            </a:pPr>
            <a:r>
              <a:rPr lang="nl-NL" sz="2200" dirty="0"/>
              <a:t>Een element of aspect dat bepaalt hoe groot het gevaar voor schade, verlies of ziekte is</a:t>
            </a:r>
          </a:p>
          <a:p>
            <a:pPr algn="ctr"/>
            <a:endParaRPr lang="nl-NL" sz="2200" dirty="0"/>
          </a:p>
          <a:p>
            <a:pPr marL="0" indent="0" algn="ctr">
              <a:buNone/>
            </a:pPr>
            <a:r>
              <a:rPr lang="nl-NL" sz="2200" b="1" dirty="0"/>
              <a:t>Wat zijn beschermende factoren?</a:t>
            </a:r>
          </a:p>
          <a:p>
            <a:pPr marL="0" indent="0" algn="ctr">
              <a:buNone/>
            </a:pPr>
            <a:r>
              <a:rPr lang="nl-NL" sz="2200" dirty="0"/>
              <a:t>Vormen een buffer tegen de invloed van risicofactoren</a:t>
            </a:r>
          </a:p>
          <a:p>
            <a:pPr marL="0" indent="0" algn="ctr">
              <a:buNone/>
            </a:pPr>
            <a:endParaRPr lang="nl-NL" sz="2200" dirty="0"/>
          </a:p>
        </p:txBody>
      </p:sp>
    </p:spTree>
    <p:extLst>
      <p:ext uri="{BB962C8B-B14F-4D97-AF65-F5344CB8AC3E}">
        <p14:creationId xmlns:p14="http://schemas.microsoft.com/office/powerpoint/2010/main" val="39042130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8B19E36-6499-49DA-925B-52A48BCF9C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Omgeving- en erfelijke factoren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3B22F5D-E884-47FA-A935-A0041EA97F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200" b="1" dirty="0"/>
              <a:t>Wat zijn omgevingsfactoren?</a:t>
            </a:r>
          </a:p>
          <a:p>
            <a:pPr marL="0" indent="0" algn="ctr">
              <a:buNone/>
            </a:pPr>
            <a:r>
              <a:rPr lang="nl-NL" sz="2200" dirty="0"/>
              <a:t>Factoren die niet direct onderdeel van het probleem vormen, maar wel een rol spelen</a:t>
            </a:r>
          </a:p>
          <a:p>
            <a:pPr algn="ctr"/>
            <a:endParaRPr lang="nl-NL" sz="2200" dirty="0"/>
          </a:p>
          <a:p>
            <a:pPr marL="0" indent="0" algn="ctr">
              <a:buNone/>
            </a:pPr>
            <a:r>
              <a:rPr lang="nl-NL" sz="2200" b="1" dirty="0"/>
              <a:t>Wat zijn erfelijke factoren?</a:t>
            </a:r>
          </a:p>
          <a:p>
            <a:pPr marL="0" indent="0" algn="ctr">
              <a:buNone/>
            </a:pPr>
            <a:r>
              <a:rPr lang="nl-NL" sz="2200" dirty="0"/>
              <a:t>Veroorzaakt door de genen</a:t>
            </a:r>
          </a:p>
        </p:txBody>
      </p:sp>
    </p:spTree>
    <p:extLst>
      <p:ext uri="{BB962C8B-B14F-4D97-AF65-F5344CB8AC3E}">
        <p14:creationId xmlns:p14="http://schemas.microsoft.com/office/powerpoint/2010/main" val="16852264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067C77A-8BCF-490F-8866-1876098A44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Casus </a:t>
            </a:r>
            <a:r>
              <a:rPr lang="nl-NL" dirty="0" err="1"/>
              <a:t>saskia</a:t>
            </a:r>
            <a:r>
              <a:rPr lang="nl-NL" dirty="0"/>
              <a:t> bakker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AB2B6B5-204F-401E-85FB-07CC1E981C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38044"/>
            <a:ext cx="7729728" cy="4134231"/>
          </a:xfrm>
        </p:spPr>
        <p:txBody>
          <a:bodyPr>
            <a:normAutofit/>
          </a:bodyPr>
          <a:lstStyle/>
          <a:p>
            <a:r>
              <a:rPr lang="nl-NL" sz="2200" dirty="0"/>
              <a:t>Ga met jullie groepje bij elkaar zitten</a:t>
            </a:r>
          </a:p>
          <a:p>
            <a:r>
              <a:rPr lang="nl-NL" sz="2200" dirty="0"/>
              <a:t>Jullie krijgen per groepje een casus</a:t>
            </a:r>
          </a:p>
          <a:p>
            <a:r>
              <a:rPr lang="nl-NL" sz="2200" dirty="0"/>
              <a:t>Haal zoveel mogelijk </a:t>
            </a:r>
            <a:r>
              <a:rPr lang="nl-NL" sz="2200" b="1" dirty="0"/>
              <a:t>risico- en beschermfactoren </a:t>
            </a:r>
            <a:r>
              <a:rPr lang="nl-NL" sz="2200" dirty="0"/>
              <a:t>uit de casus en schrijf deze op</a:t>
            </a:r>
          </a:p>
          <a:p>
            <a:r>
              <a:rPr lang="nl-NL" sz="2200" dirty="0"/>
              <a:t>Als jullie de schoolmaatschappelijk werker zouden zijn, hoe zouden jullie Saskia dan proberen te begeleiden?</a:t>
            </a:r>
          </a:p>
          <a:p>
            <a:r>
              <a:rPr lang="nl-NL" sz="2200" dirty="0"/>
              <a:t>15 minuten de tijd</a:t>
            </a:r>
          </a:p>
          <a:p>
            <a:r>
              <a:rPr lang="nl-NL" sz="2200" dirty="0"/>
              <a:t>Klassikaal bespreken</a:t>
            </a:r>
          </a:p>
        </p:txBody>
      </p:sp>
    </p:spTree>
    <p:extLst>
      <p:ext uri="{BB962C8B-B14F-4D97-AF65-F5344CB8AC3E}">
        <p14:creationId xmlns:p14="http://schemas.microsoft.com/office/powerpoint/2010/main" val="20788177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0361419-83EE-43AE-8CD5-56CD108CC5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2834640"/>
            <a:ext cx="7729728" cy="1188720"/>
          </a:xfrm>
        </p:spPr>
        <p:txBody>
          <a:bodyPr/>
          <a:lstStyle/>
          <a:p>
            <a:r>
              <a:rPr lang="nl-NL" dirty="0"/>
              <a:t>Aan de slag met jullie workshop</a:t>
            </a:r>
          </a:p>
        </p:txBody>
      </p:sp>
    </p:spTree>
    <p:extLst>
      <p:ext uri="{BB962C8B-B14F-4D97-AF65-F5344CB8AC3E}">
        <p14:creationId xmlns:p14="http://schemas.microsoft.com/office/powerpoint/2010/main" val="2517445300"/>
      </p:ext>
    </p:extLst>
  </p:cSld>
  <p:clrMapOvr>
    <a:masterClrMapping/>
  </p:clrMapOvr>
</p:sld>
</file>

<file path=ppt/theme/theme1.xml><?xml version="1.0" encoding="utf-8"?>
<a:theme xmlns:a="http://schemas.openxmlformats.org/drawingml/2006/main" name="Pakket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71C241A9-A460-4AD1-916F-25308628A5B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76</TotalTime>
  <Words>218</Words>
  <Application>Microsoft Office PowerPoint</Application>
  <PresentationFormat>Breedbeeld</PresentationFormat>
  <Paragraphs>42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1" baseType="lpstr">
      <vt:lpstr>Arial</vt:lpstr>
      <vt:lpstr>Gill Sans MT</vt:lpstr>
      <vt:lpstr>Pakket</vt:lpstr>
      <vt:lpstr>Beperkingen en stoornissen</vt:lpstr>
      <vt:lpstr>mentimeter</vt:lpstr>
      <vt:lpstr>mentimeter</vt:lpstr>
      <vt:lpstr>Terugblik vorige les</vt:lpstr>
      <vt:lpstr>Risico- en beschermfactoren</vt:lpstr>
      <vt:lpstr>Omgeving- en erfelijke factoren</vt:lpstr>
      <vt:lpstr>Casus saskia bakker</vt:lpstr>
      <vt:lpstr>Aan de slag met jullie workshop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Beperkingen en stoornissen</dc:title>
  <dc:creator>Myrthe Langeveld</dc:creator>
  <cp:lastModifiedBy>Myrthe Langeveld</cp:lastModifiedBy>
  <cp:revision>3</cp:revision>
  <dcterms:created xsi:type="dcterms:W3CDTF">2020-03-05T13:04:19Z</dcterms:created>
  <dcterms:modified xsi:type="dcterms:W3CDTF">2020-05-11T11:41:53Z</dcterms:modified>
</cp:coreProperties>
</file>