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08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4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4971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130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88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153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05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11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797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26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665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77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29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000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44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7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6226F-6C7D-470E-A264-7939A18FCF4F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90AE4C-C4F3-41E2-8C24-950CD62AF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71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Xm99a8Fu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fbeeldingsresultaat voor de ogen">
            <a:extLst>
              <a:ext uri="{FF2B5EF4-FFF2-40B4-BE49-F238E27FC236}">
                <a16:creationId xmlns:a16="http://schemas.microsoft.com/office/drawing/2014/main" id="{55B73CF3-0686-4877-933A-EE0F008B29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5" r="14371"/>
          <a:stretch/>
        </p:blipFill>
        <p:spPr bwMode="auto">
          <a:xfrm>
            <a:off x="4269854" y="-1"/>
            <a:ext cx="7922146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5E2FCDF-3B4F-4B8F-908C-775543C5E3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r>
              <a:rPr lang="nl-NL" sz="6600" dirty="0"/>
              <a:t>De ogen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BF2A869-0C2E-4F0D-BB06-77143F65A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endParaRPr lang="nl-NL" sz="160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492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37380" y="1470212"/>
            <a:ext cx="9720073" cy="5118918"/>
          </a:xfrm>
        </p:spPr>
        <p:txBody>
          <a:bodyPr>
            <a:noAutofit/>
          </a:bodyPr>
          <a:lstStyle/>
          <a:p>
            <a:r>
              <a:rPr lang="nl-NL" sz="2800" dirty="0"/>
              <a:t>Terugblik									5 min.</a:t>
            </a:r>
          </a:p>
          <a:p>
            <a:endParaRPr lang="nl-NL" sz="2800" dirty="0"/>
          </a:p>
          <a:p>
            <a:r>
              <a:rPr lang="nl-NL" sz="2800" dirty="0"/>
              <a:t>Controle/vragen </a:t>
            </a:r>
            <a:r>
              <a:rPr lang="nl-NL" sz="2800" dirty="0" err="1"/>
              <a:t>Edpuzzle</a:t>
            </a:r>
            <a:r>
              <a:rPr lang="nl-NL" sz="2800" dirty="0"/>
              <a:t>			10 min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/>
              <a:t>Proefjes									10 min.</a:t>
            </a:r>
          </a:p>
          <a:p>
            <a:endParaRPr lang="nl-NL" sz="2800" dirty="0"/>
          </a:p>
          <a:p>
            <a:r>
              <a:rPr lang="nl-NL" sz="2800" dirty="0"/>
              <a:t>opdrachten maken					20 min.</a:t>
            </a:r>
          </a:p>
          <a:p>
            <a:pPr marL="45720" indent="0">
              <a:buNone/>
            </a:pPr>
            <a:endParaRPr lang="nl-NL" sz="2800" dirty="0"/>
          </a:p>
          <a:p>
            <a:r>
              <a:rPr lang="nl-NL" sz="2800" dirty="0"/>
              <a:t>Samenwerkingsopdracht			5 min.</a:t>
            </a:r>
          </a:p>
        </p:txBody>
      </p:sp>
    </p:spTree>
    <p:extLst>
      <p:ext uri="{BB962C8B-B14F-4D97-AF65-F5344CB8AC3E}">
        <p14:creationId xmlns:p14="http://schemas.microsoft.com/office/powerpoint/2010/main" val="1714025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7D5A7-0ED9-41A8-B938-8308EA5D7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Proefjes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06B987-A35C-43FD-88DE-3ECCCA6A4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038600"/>
          </a:xfrm>
        </p:spPr>
        <p:txBody>
          <a:bodyPr/>
          <a:lstStyle/>
          <a:p>
            <a:r>
              <a:rPr lang="nl-NL" dirty="0"/>
              <a:t>Pupilreflex</a:t>
            </a:r>
          </a:p>
          <a:p>
            <a:endParaRPr lang="nl-NL" dirty="0"/>
          </a:p>
          <a:p>
            <a:r>
              <a:rPr lang="nl-NL" dirty="0"/>
              <a:t>Zwevende vingertop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Blinde vlek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Basketballers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979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952891-B0B7-4FF7-BD64-6C85087C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855AD-2498-45C7-BA7A-80B99CA16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nl-NL" dirty="0"/>
          </a:p>
          <a:p>
            <a:r>
              <a:rPr lang="nl-NL" dirty="0"/>
              <a:t>Iedereen </a:t>
            </a:r>
          </a:p>
          <a:p>
            <a:pPr marL="45720" indent="0">
              <a:buNone/>
            </a:pPr>
            <a:r>
              <a:rPr lang="nl-NL" dirty="0"/>
              <a:t>	Opdrachten van de ogen uit BVJ</a:t>
            </a:r>
          </a:p>
          <a:p>
            <a:pPr marL="45720" indent="0">
              <a:buNone/>
            </a:pPr>
            <a:r>
              <a:rPr lang="nl-NL" dirty="0"/>
              <a:t>	Klaar? Ga neer biologiepagina.nl en begin met de begrippen-</a:t>
            </a:r>
            <a:r>
              <a:rPr lang="nl-NL" dirty="0" err="1"/>
              <a:t>puzzle</a:t>
            </a:r>
            <a:endParaRPr lang="nl-NL" dirty="0"/>
          </a:p>
          <a:p>
            <a:pPr marL="45720" indent="0">
              <a:buNone/>
            </a:pPr>
            <a:endParaRPr lang="nl-NL" dirty="0"/>
          </a:p>
          <a:p>
            <a:r>
              <a:rPr lang="nl-NL" dirty="0"/>
              <a:t>Degene die ik bij mij roep</a:t>
            </a:r>
          </a:p>
          <a:p>
            <a:pPr marL="45720" indent="0">
              <a:buNone/>
            </a:pPr>
            <a:r>
              <a:rPr lang="nl-NL" dirty="0"/>
              <a:t>	</a:t>
            </a:r>
            <a:r>
              <a:rPr lang="nl-NL" dirty="0" err="1"/>
              <a:t>Edpuzzle</a:t>
            </a:r>
            <a:endParaRPr lang="nl-NL" dirty="0"/>
          </a:p>
          <a:p>
            <a:pPr marL="45720" indent="0">
              <a:buNone/>
            </a:pPr>
            <a:r>
              <a:rPr lang="nl-NL" dirty="0"/>
              <a:t>	Klaar? Begin bij het onderdeel “iedereen”</a:t>
            </a:r>
          </a:p>
        </p:txBody>
      </p:sp>
    </p:spTree>
    <p:extLst>
      <p:ext uri="{BB962C8B-B14F-4D97-AF65-F5344CB8AC3E}">
        <p14:creationId xmlns:p14="http://schemas.microsoft.com/office/powerpoint/2010/main" val="2006703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3074" name="Picture 2" descr="Afbeeldingsresultaat voor optische illusie">
            <a:extLst>
              <a:ext uri="{FF2B5EF4-FFF2-40B4-BE49-F238E27FC236}">
                <a16:creationId xmlns:a16="http://schemas.microsoft.com/office/drawing/2014/main" id="{F2565B01-F254-4A26-B534-C8DC031D72B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2782" y="1066377"/>
            <a:ext cx="6564289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866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098" name="Picture 2" descr="Afbeeldingsresultaat voor optische illusie">
            <a:extLst>
              <a:ext uri="{FF2B5EF4-FFF2-40B4-BE49-F238E27FC236}">
                <a16:creationId xmlns:a16="http://schemas.microsoft.com/office/drawing/2014/main" id="{46C1906B-169D-4A30-9B1C-2B2862D00F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126" y="1173591"/>
            <a:ext cx="7478946" cy="439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846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122" name="Picture 2" descr="Afbeeldingsresultaat voor optische illusie">
            <a:extLst>
              <a:ext uri="{FF2B5EF4-FFF2-40B4-BE49-F238E27FC236}">
                <a16:creationId xmlns:a16="http://schemas.microsoft.com/office/drawing/2014/main" id="{3DBDF46D-1BB1-4FBB-9332-0B85F50CD59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126" y="1096528"/>
            <a:ext cx="7478946" cy="454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292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6146" name="Picture 2" descr="Afbeeldingsresultaat voor kleuren blindheid">
            <a:extLst>
              <a:ext uri="{FF2B5EF4-FFF2-40B4-BE49-F238E27FC236}">
                <a16:creationId xmlns:a16="http://schemas.microsoft.com/office/drawing/2014/main" id="{8DB4065C-1966-4C50-B849-23940AA7BD6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126" y="1265323"/>
            <a:ext cx="7478946" cy="420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6483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Breedbeeld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De ogen</vt:lpstr>
      <vt:lpstr>Planning </vt:lpstr>
      <vt:lpstr>Proefjes</vt:lpstr>
      <vt:lpstr>Opdrachten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ogen</dc:title>
  <dc:creator>tobias dassen</dc:creator>
  <cp:lastModifiedBy>tobias dassen</cp:lastModifiedBy>
  <cp:revision>1</cp:revision>
  <dcterms:created xsi:type="dcterms:W3CDTF">2020-01-24T00:19:20Z</dcterms:created>
  <dcterms:modified xsi:type="dcterms:W3CDTF">2020-01-24T00:19:33Z</dcterms:modified>
</cp:coreProperties>
</file>