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F550B881-51A5-457C-860C-EEA01DAE7BBA}"/>
    <pc:docChg chg="modSld">
      <pc:chgData name="Marieke Drabbe" userId="b9b1a049-6b87-453c-9d4e-1b3ea0ffd634" providerId="ADAL" clId="{F550B881-51A5-457C-860C-EEA01DAE7BBA}" dt="2020-01-17T09:55:31.777" v="15" actId="20577"/>
      <pc:docMkLst>
        <pc:docMk/>
      </pc:docMkLst>
      <pc:sldChg chg="modSp">
        <pc:chgData name="Marieke Drabbe" userId="b9b1a049-6b87-453c-9d4e-1b3ea0ffd634" providerId="ADAL" clId="{F550B881-51A5-457C-860C-EEA01DAE7BBA}" dt="2020-01-17T09:55:31.777" v="15" actId="20577"/>
        <pc:sldMkLst>
          <pc:docMk/>
          <pc:sldMk cId="3786441761" sldId="256"/>
        </pc:sldMkLst>
        <pc:spChg chg="mod">
          <ac:chgData name="Marieke Drabbe" userId="b9b1a049-6b87-453c-9d4e-1b3ea0ffd634" providerId="ADAL" clId="{F550B881-51A5-457C-860C-EEA01DAE7BBA}" dt="2020-01-17T09:55:26.808" v="11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F550B881-51A5-457C-860C-EEA01DAE7BBA}" dt="2020-01-17T09:55:31.777" v="15" actId="20577"/>
          <ac:spMkLst>
            <pc:docMk/>
            <pc:sldMk cId="3786441761" sldId="256"/>
            <ac:spMk id="1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managementmodellensite.nl/doelen-smart-formuleren-uitgebreide-toelichting/#.WiZyJEriZPY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-29231" y="0"/>
            <a:ext cx="977652" cy="6858000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-30585" y="6529225"/>
            <a:ext cx="12222585" cy="328775"/>
          </a:xfrm>
          <a:prstGeom prst="rect">
            <a:avLst/>
          </a:prstGeom>
          <a:solidFill>
            <a:srgbClr val="CCFF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585" y="0"/>
            <a:ext cx="983794" cy="70643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91" y="837565"/>
            <a:ext cx="4449163" cy="86177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200" dirty="0"/>
              <a:t>Leerdoelen opstellen voor jezelf. </a:t>
            </a:r>
          </a:p>
          <a:p>
            <a:r>
              <a:rPr lang="nl-NL" altLang="nl-NL" sz="1200" dirty="0"/>
              <a:t>SMART methode toepassen. </a:t>
            </a:r>
          </a:p>
          <a:p>
            <a:r>
              <a:rPr lang="nl-NL" altLang="nl-NL" sz="1200" dirty="0"/>
              <a:t>Ondernemerscompetenties kennen.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6399" y="1879619"/>
            <a:ext cx="4440055" cy="104644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Leerproduct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4 persoonlijke leerdoelen SMART uitgewerkt: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de competenties.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het functioneren binnen het bedrijf.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91156" y="3130870"/>
            <a:ext cx="4445298" cy="252376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Bekijk de ondernemerscompetenties en ga na in welke je al goed bent en in welke je jezelf nog wilt ontwikkelen.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Zoek uit welke werkzaamheden je in het bedrijf kunt verrichten en waar je meer over zou willen leren.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Zoek op waar SMART doelen voor staan en hoe je een SMART doel opstelt.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Formuleer 2 leerdoelen die gaan over het ontwikkelen van de ondernemerscompetenties.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Formuleer 2 leerdoelen die gericht zijn op je werkzaamheden binnen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200" dirty="0"/>
              <a:t>Schrijf bij elk leerdoel een klein stappenplan hoe je je leerdoel gaat bereiken met acties die je kan ondernemen. </a:t>
            </a:r>
            <a:r>
              <a: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endParaRPr kumimoji="0" lang="nl-NL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728041" y="837565"/>
            <a:ext cx="4774466" cy="123110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Plaats je product op het Leerplatform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</a:t>
            </a: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en vraag om feedback.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Bekijk leerproducten van anderen.</a:t>
            </a:r>
            <a:r>
              <a:rPr kumimoji="0" lang="nl-NL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</a:t>
            </a: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1200" kern="0" baseline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Geef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f</a:t>
            </a:r>
            <a:r>
              <a:rPr kumimoji="0" lang="nl-NL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eedback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op de leerdoelen van anderen. 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  <a:p>
            <a:pPr marL="171450" marR="0" lvl="0" indent="-17145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Verbeter je leerproduct met de ontvangen feedback en plaats versie 2.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28041" y="2272204"/>
            <a:ext cx="4774466" cy="104644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Bijeenkomsten en tijd </a:t>
            </a:r>
          </a:p>
          <a:p>
            <a:pPr marL="171450" lvl="0" indent="-171450">
              <a:buFont typeface="Arial" pitchFamily="34" charset="0"/>
              <a:buChar char="•"/>
              <a:defRPr/>
            </a:pPr>
            <a:r>
              <a:rPr lang="nl-NL" sz="12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Coachles</a:t>
            </a: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leerdoelen stellen</a:t>
            </a:r>
          </a:p>
          <a:p>
            <a:pPr marL="171450" lvl="0" indent="-17145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Expert les om aan leerdoelen te werken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1 lever je in voor 10-02-2020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Versie 2 lever je in voor 17-02-2020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28041" y="3588310"/>
            <a:ext cx="4774466" cy="117570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Lijst met ondernemerscompetenties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Informatie van het stagebedrijf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>
                <a:hlinkClick r:id="rId3"/>
              </a:rPr>
              <a:t>https://managementmodellensite.nl/doelen-smart-formuleren-uitgebreide-toelichting/#.WiZyJEriZPY</a:t>
            </a:r>
            <a:endParaRPr lang="nl-NL" altLang="nl-NL" sz="12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1078359" y="839039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83" y="1971952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1063" y="3141222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0482" y="826686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46731" y="3584700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322045" y="2281862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1920_1_Leerdoelen voor je stage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1306159" y="5951782"/>
            <a:ext cx="5419567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NL" sz="1400" b="1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1" charset="-128"/>
              </a:rPr>
              <a:t>Wat wil je leren? Wat ga je doen om dat te leren?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73139" y="5098670"/>
            <a:ext cx="4037831" cy="129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BD11BA-FDDA-4E86-B74E-E80780512A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B2FF07-7413-4945-A93E-18C2FE5C41A3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47a28104-336f-447d-946e-e305ac2bcd47"/>
    <ds:schemaRef ds:uri="34354c1b-6b8c-435b-ad50-990538c19557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A9F64E4-DDB9-475E-8012-9E1616B92F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255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8</cp:revision>
  <dcterms:created xsi:type="dcterms:W3CDTF">2017-12-05T09:58:56Z</dcterms:created>
  <dcterms:modified xsi:type="dcterms:W3CDTF">2020-01-17T09:55:34Z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