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755" r:id="rId1"/>
    <p:sldMasterId id="2147483757" r:id="rId2"/>
    <p:sldMasterId id="2147483779" r:id="rId3"/>
  </p:sldMasterIdLst>
  <p:notesMasterIdLst>
    <p:notesMasterId r:id="rId12"/>
  </p:notesMasterIdLst>
  <p:handoutMasterIdLst>
    <p:handoutMasterId r:id="rId13"/>
  </p:handoutMasterIdLst>
  <p:sldIdLst>
    <p:sldId id="300" r:id="rId4"/>
    <p:sldId id="315" r:id="rId5"/>
    <p:sldId id="321" r:id="rId6"/>
    <p:sldId id="319" r:id="rId7"/>
    <p:sldId id="320" r:id="rId8"/>
    <p:sldId id="301" r:id="rId9"/>
    <p:sldId id="322" r:id="rId10"/>
    <p:sldId id="317" r:id="rId11"/>
  </p:sldIdLst>
  <p:sldSz cx="9144000" cy="6858000" type="screen4x3"/>
  <p:notesSz cx="7010400" cy="92964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Verdana" pitchFamily="1" charset="0"/>
        <a:ea typeface="ＭＳ Ｐゴシック" pitchFamily="1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Verdana" pitchFamily="1" charset="0"/>
        <a:ea typeface="ＭＳ Ｐゴシック" pitchFamily="1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Verdana" pitchFamily="1" charset="0"/>
        <a:ea typeface="ＭＳ Ｐゴシック" pitchFamily="1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Verdana" pitchFamily="1" charset="0"/>
        <a:ea typeface="ＭＳ Ｐゴシック" pitchFamily="1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Verdana" pitchFamily="1" charset="0"/>
        <a:ea typeface="ＭＳ Ｐゴシック" pitchFamily="1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Verdana" pitchFamily="1" charset="0"/>
        <a:ea typeface="ＭＳ Ｐゴシック" pitchFamily="1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Verdana" pitchFamily="1" charset="0"/>
        <a:ea typeface="ＭＳ Ｐゴシック" pitchFamily="1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Verdana" pitchFamily="1" charset="0"/>
        <a:ea typeface="ＭＳ Ｐゴシック" pitchFamily="1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Verdana" pitchFamily="1" charset="0"/>
        <a:ea typeface="ＭＳ Ｐゴシック" pitchFamily="1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Bijsterveld, Reina" initials="BR" lastIdx="10" clrIdx="0"/>
  <p:cmAuthor id="1" name="Ockels, Johan" initials="OJ" lastIdx="1" clrIdx="1"/>
  <p:cmAuthor id="2" name="Smit, Wietske" initials="SW" lastIdx="6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CA484"/>
    <a:srgbClr val="FF3399"/>
    <a:srgbClr val="FF99CC"/>
    <a:srgbClr val="FFC70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Stijl, gemiddeld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73A0DAA-6AF3-43AB-8588-CEC1D06C72B9}" styleName="Stijl, gemiddeld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Stijl, gemiddeld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Stijl, licht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814" autoAdjust="0"/>
    <p:restoredTop sz="97411" autoAdjust="0"/>
  </p:normalViewPr>
  <p:slideViewPr>
    <p:cSldViewPr>
      <p:cViewPr varScale="1">
        <p:scale>
          <a:sx n="43" d="100"/>
          <a:sy n="43" d="100"/>
        </p:scale>
        <p:origin x="336" y="4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handoutMaster" Target="handoutMasters/handoutMaster1.xml"/><Relationship Id="rId18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notesMaster" Target="notesMasters/notesMaster1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presProps" Target="presProps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nl-NL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2560" y="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nl-NL"/>
          </a:p>
        </p:txBody>
      </p:sp>
      <p:sp>
        <p:nvSpPr>
          <p:cNvPr id="1024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3158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nl-NL"/>
          </a:p>
        </p:txBody>
      </p:sp>
      <p:sp>
        <p:nvSpPr>
          <p:cNvPr id="1024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2560" y="883158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C157E369-74E3-4E0D-B7A2-9557641F8509}" type="slidenum">
              <a:rPr lang="en-US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09743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nl-NL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2560" y="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nl-NL"/>
          </a:p>
        </p:txBody>
      </p:sp>
      <p:sp>
        <p:nvSpPr>
          <p:cNvPr id="2253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1100" y="696913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4720" y="4415790"/>
            <a:ext cx="5140960" cy="4183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3158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nl-NL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2560" y="883158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961B6BD0-1215-4963-8978-E04BF6253897}" type="slidenum">
              <a:rPr lang="en-US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532640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Verdana" pitchFamily="1" charset="0"/>
        <a:ea typeface="ＭＳ Ｐゴシック" pitchFamily="1" charset="-128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Verdana" pitchFamily="1" charset="0"/>
        <a:ea typeface="ＭＳ Ｐゴシック" pitchFamily="1" charset="-128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Verdana" pitchFamily="1" charset="0"/>
        <a:ea typeface="ＭＳ Ｐゴシック" pitchFamily="1" charset="-128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Verdana" pitchFamily="1" charset="0"/>
        <a:ea typeface="ＭＳ Ｐゴシック" pitchFamily="1" charset="-128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Verdana" pitchFamily="1" charset="0"/>
        <a:ea typeface="ＭＳ Ｐゴシック" pitchFamily="1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8"/>
          <p:cNvSpPr>
            <a:spLocks noGrp="1" noChangeArrowheads="1"/>
          </p:cNvSpPr>
          <p:nvPr>
            <p:ph type="ctrTitle"/>
          </p:nvPr>
        </p:nvSpPr>
        <p:spPr>
          <a:xfrm>
            <a:off x="2301875" y="3644900"/>
            <a:ext cx="6021388" cy="1295400"/>
          </a:xfrm>
        </p:spPr>
        <p:txBody>
          <a:bodyPr/>
          <a:lstStyle>
            <a:lvl1pPr>
              <a:defRPr sz="3200"/>
            </a:lvl1pPr>
          </a:lstStyle>
          <a:p>
            <a:pPr lvl="0"/>
            <a:r>
              <a:rPr lang="nl-NL" noProof="0" smtClean="0"/>
              <a:t>Klik om de stijl te bewerken</a:t>
            </a:r>
          </a:p>
        </p:txBody>
      </p:sp>
      <p:sp>
        <p:nvSpPr>
          <p:cNvPr id="62467" name="Rectangle 9"/>
          <p:cNvSpPr>
            <a:spLocks noGrp="1" noChangeArrowheads="1"/>
          </p:cNvSpPr>
          <p:nvPr>
            <p:ph type="subTitle" idx="1"/>
          </p:nvPr>
        </p:nvSpPr>
        <p:spPr>
          <a:xfrm>
            <a:off x="2301875" y="5127625"/>
            <a:ext cx="6021388" cy="935038"/>
          </a:xfrm>
        </p:spPr>
        <p:txBody>
          <a:bodyPr/>
          <a:lstStyle>
            <a:lvl1pPr>
              <a:spcBef>
                <a:spcPct val="0"/>
              </a:spcBef>
              <a:defRPr i="1"/>
            </a:lvl1pPr>
          </a:lstStyle>
          <a:p>
            <a:pPr lvl="0"/>
            <a:r>
              <a:rPr lang="nl-NL" noProof="0" smtClean="0"/>
              <a:t>Klik om de ondertitelstijl van het model te bewerken</a:t>
            </a:r>
          </a:p>
        </p:txBody>
      </p:sp>
      <p:sp>
        <p:nvSpPr>
          <p:cNvPr id="8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790575" y="6400800"/>
            <a:ext cx="1676400" cy="230188"/>
          </a:xfrm>
        </p:spPr>
        <p:txBody>
          <a:bodyPr/>
          <a:lstStyle>
            <a:lvl1pPr>
              <a:defRPr sz="1000"/>
            </a:lvl1pPr>
          </a:lstStyle>
          <a:p>
            <a:fld id="{CC64CB1F-B7C3-46D0-8277-1DC333DDC9F4}" type="datetime3">
              <a:rPr lang="nl-NL" smtClean="0"/>
              <a:t>12/10/16</a:t>
            </a:fld>
            <a:endParaRPr lang="nl-NL"/>
          </a:p>
        </p:txBody>
      </p:sp>
      <p:sp>
        <p:nvSpPr>
          <p:cNvPr id="9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608013" y="6096000"/>
            <a:ext cx="1903412" cy="306388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Wingdings" pitchFamily="1" charset="2"/>
              <a:buChar char="§"/>
              <a:defRPr sz="1000"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10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075613" y="6246813"/>
            <a:ext cx="381000" cy="230187"/>
          </a:xfrm>
        </p:spPr>
        <p:txBody>
          <a:bodyPr/>
          <a:lstStyle>
            <a:lvl1pPr>
              <a:defRPr/>
            </a:lvl1pPr>
          </a:lstStyle>
          <a:p>
            <a:fld id="{1DE75062-59B2-47E9-A4A6-169D18F62F61}" type="slidenum">
              <a:rPr lang="nl-NL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AADE265-DDEB-45BE-9D7F-AD79CA1B2A29}" type="datetime3">
              <a:rPr lang="nl-NL" smtClean="0"/>
              <a:t>12/10/16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42DDE1A-B369-468D-9B8E-F0D2E215DA20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10949341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838950" y="1952625"/>
            <a:ext cx="1822450" cy="406717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1366838" y="1952625"/>
            <a:ext cx="5319712" cy="406717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4C0CD59-5668-4C1E-BF76-9BCC497C7007}" type="datetime3">
              <a:rPr lang="nl-NL" smtClean="0"/>
              <a:t>12/10/16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6BC478-9647-46C8-9F7F-1E0E36BCA797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342463698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8"/>
          <p:cNvSpPr>
            <a:spLocks noGrp="1" noChangeArrowheads="1"/>
          </p:cNvSpPr>
          <p:nvPr>
            <p:ph type="ctrTitle"/>
          </p:nvPr>
        </p:nvSpPr>
        <p:spPr>
          <a:xfrm>
            <a:off x="2301875" y="3644900"/>
            <a:ext cx="6021388" cy="1295400"/>
          </a:xfrm>
        </p:spPr>
        <p:txBody>
          <a:bodyPr/>
          <a:lstStyle>
            <a:lvl1pPr>
              <a:defRPr sz="2800">
                <a:solidFill>
                  <a:schemeClr val="tx2"/>
                </a:solidFill>
              </a:defRPr>
            </a:lvl1pPr>
          </a:lstStyle>
          <a:p>
            <a:pPr lvl="0"/>
            <a:r>
              <a:rPr lang="nl-NL" noProof="0" smtClean="0"/>
              <a:t>Klik om het opmaakprofiel te bewerken</a:t>
            </a:r>
          </a:p>
        </p:txBody>
      </p:sp>
      <p:sp>
        <p:nvSpPr>
          <p:cNvPr id="81923" name="Rectangle 9"/>
          <p:cNvSpPr>
            <a:spLocks noGrp="1" noChangeArrowheads="1"/>
          </p:cNvSpPr>
          <p:nvPr>
            <p:ph type="subTitle" idx="1"/>
          </p:nvPr>
        </p:nvSpPr>
        <p:spPr>
          <a:xfrm>
            <a:off x="2301875" y="5127625"/>
            <a:ext cx="6021388" cy="935038"/>
          </a:xfrm>
        </p:spPr>
        <p:txBody>
          <a:bodyPr/>
          <a:lstStyle>
            <a:lvl1pPr>
              <a:spcBef>
                <a:spcPct val="0"/>
              </a:spcBef>
              <a:defRPr i="1"/>
            </a:lvl1pPr>
          </a:lstStyle>
          <a:p>
            <a:pPr lvl="0"/>
            <a:r>
              <a:rPr lang="nl-NL" noProof="0" smtClean="0"/>
              <a:t>Klik om het opmaakprofiel van de modelondertitel te bewerken</a:t>
            </a:r>
          </a:p>
        </p:txBody>
      </p:sp>
      <p:sp>
        <p:nvSpPr>
          <p:cNvPr id="8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790575" y="6400800"/>
            <a:ext cx="1676400" cy="230188"/>
          </a:xfrm>
        </p:spPr>
        <p:txBody>
          <a:bodyPr/>
          <a:lstStyle>
            <a:lvl1pPr>
              <a:defRPr sz="1000"/>
            </a:lvl1pPr>
          </a:lstStyle>
          <a:p>
            <a:fld id="{A50054AB-2D6E-4841-A829-F478F24C3FC2}" type="datetime3">
              <a:rPr lang="nl-NL" smtClean="0"/>
              <a:t>12/10/16</a:t>
            </a:fld>
            <a:endParaRPr lang="nl-NL"/>
          </a:p>
        </p:txBody>
      </p:sp>
      <p:sp>
        <p:nvSpPr>
          <p:cNvPr id="9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608013" y="6096000"/>
            <a:ext cx="1903412" cy="306388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Wingdings" pitchFamily="1" charset="2"/>
              <a:buChar char="§"/>
              <a:defRPr sz="1000"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10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075613" y="6246813"/>
            <a:ext cx="381000" cy="230187"/>
          </a:xfrm>
        </p:spPr>
        <p:txBody>
          <a:bodyPr/>
          <a:lstStyle>
            <a:lvl1pPr>
              <a:defRPr/>
            </a:lvl1pPr>
          </a:lstStyle>
          <a:p>
            <a:fld id="{E51685AE-BF16-4C9C-A7FB-17F4FBB12D87}" type="slidenum">
              <a:rPr lang="nl-NL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2FCB903-662E-4BAB-B6B0-55026B15E56E}" type="datetime3">
              <a:rPr lang="nl-NL" smtClean="0"/>
              <a:t>12/10/16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FD595A-35D6-43AB-84A7-82DA4375C82E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240330290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B4BE16D-89A3-405E-992E-19271F79ABD9}" type="datetime3">
              <a:rPr lang="nl-NL" smtClean="0"/>
              <a:t>12/10/16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CBBB785-ACE9-4C0E-A6CE-96485A2EE9C0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77258455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1366838" y="1844675"/>
            <a:ext cx="3570287" cy="41751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5089525" y="1844675"/>
            <a:ext cx="3571875" cy="41751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8B07DA1-4114-4F45-B7F6-93F2936DCF3C}" type="datetime3">
              <a:rPr lang="nl-NL" smtClean="0"/>
              <a:t>12/10/16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6A8F5D5-FABE-4815-A3E3-BA8F6BA90179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155473832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352C262-0248-4891-9761-00A82C60E89D}" type="datetime3">
              <a:rPr lang="nl-NL" smtClean="0"/>
              <a:t>12/10/16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227D7D-45F6-467B-BA57-3CDC3AC366A4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88585718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710088F-1C36-4AF5-B67A-6C02563DBF0D}" type="datetime3">
              <a:rPr lang="nl-NL" smtClean="0"/>
              <a:t>12/10/16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E033A4A-14AD-4F62-AE76-3E9FC98A3B1B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347951895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CBCF68D-86AC-474A-8E02-9BB35D9746FF}" type="datetime3">
              <a:rPr lang="nl-NL" smtClean="0"/>
              <a:t>12/10/16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183BFC1-5365-4B87-8D64-A79920391BE6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90163726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860E5B-87FF-43FF-8004-6CBBED19C7F2}" type="datetime3">
              <a:rPr lang="nl-NL" smtClean="0"/>
              <a:t>12/10/16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48457D9-C3C4-42AE-85C6-EA8B33B6BB9A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5226687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DFFAD01-B00D-4C58-A3F1-7968BC1A6026}" type="datetime3">
              <a:rPr lang="nl-NL" smtClean="0"/>
              <a:t>12/10/16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6B39545-2D25-4177-A27C-F6E8E77E1D12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100176819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549E4D1-0FA2-4DE8-99DA-0685FA284E86}" type="datetime3">
              <a:rPr lang="nl-NL" smtClean="0"/>
              <a:t>12/10/16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BAE027-546E-4671-8AC3-1C29CF9B4086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18365374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381E421-2A11-42DE-98D2-CAB0FD463930}" type="datetime3">
              <a:rPr lang="nl-NL" smtClean="0"/>
              <a:t>12/10/16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670823-AD6A-40E3-B8E1-4ECB1EFE91EB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427816333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838950" y="887413"/>
            <a:ext cx="1822450" cy="5132387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1366838" y="887413"/>
            <a:ext cx="5319712" cy="5132387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F886F91-BB0A-4283-8970-3F86E58BA48E}" type="datetime3">
              <a:rPr lang="nl-NL" smtClean="0"/>
              <a:t>12/10/16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EAB9EC2-4887-4527-AF23-019E43AFDD1B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151886586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8"/>
          <p:cNvSpPr>
            <a:spLocks noGrp="1" noChangeArrowheads="1"/>
          </p:cNvSpPr>
          <p:nvPr>
            <p:ph type="ctrTitle"/>
          </p:nvPr>
        </p:nvSpPr>
        <p:spPr>
          <a:xfrm>
            <a:off x="2301875" y="3644900"/>
            <a:ext cx="6021388" cy="1295400"/>
          </a:xfrm>
        </p:spPr>
        <p:txBody>
          <a:bodyPr/>
          <a:lstStyle>
            <a:lvl1pPr>
              <a:defRPr sz="2800">
                <a:solidFill>
                  <a:schemeClr val="tx2"/>
                </a:solidFill>
              </a:defRPr>
            </a:lvl1pPr>
          </a:lstStyle>
          <a:p>
            <a:pPr lvl="0"/>
            <a:r>
              <a:rPr lang="nl-NL" noProof="0" smtClean="0"/>
              <a:t>Klik om het opmaakprofiel te bewerken</a:t>
            </a:r>
          </a:p>
        </p:txBody>
      </p:sp>
      <p:sp>
        <p:nvSpPr>
          <p:cNvPr id="81923" name="Rectangle 9"/>
          <p:cNvSpPr>
            <a:spLocks noGrp="1" noChangeArrowheads="1"/>
          </p:cNvSpPr>
          <p:nvPr>
            <p:ph type="subTitle" idx="1"/>
          </p:nvPr>
        </p:nvSpPr>
        <p:spPr>
          <a:xfrm>
            <a:off x="2301875" y="5127625"/>
            <a:ext cx="6021388" cy="935038"/>
          </a:xfrm>
        </p:spPr>
        <p:txBody>
          <a:bodyPr/>
          <a:lstStyle>
            <a:lvl1pPr>
              <a:spcBef>
                <a:spcPct val="0"/>
              </a:spcBef>
              <a:defRPr i="1"/>
            </a:lvl1pPr>
          </a:lstStyle>
          <a:p>
            <a:pPr lvl="0"/>
            <a:r>
              <a:rPr lang="nl-NL" noProof="0" smtClean="0"/>
              <a:t>Klik om het opmaakprofiel van de modelondertitel te bewerken</a:t>
            </a:r>
          </a:p>
        </p:txBody>
      </p:sp>
      <p:sp>
        <p:nvSpPr>
          <p:cNvPr id="8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790575" y="6400800"/>
            <a:ext cx="1676400" cy="230188"/>
          </a:xfrm>
        </p:spPr>
        <p:txBody>
          <a:bodyPr/>
          <a:lstStyle>
            <a:lvl1pPr>
              <a:defRPr sz="1000"/>
            </a:lvl1pPr>
          </a:lstStyle>
          <a:p>
            <a:fld id="{A50054AB-2D6E-4841-A829-F478F24C3FC2}" type="datetime3">
              <a:rPr lang="nl-NL" smtClean="0">
                <a:solidFill>
                  <a:srgbClr val="474747"/>
                </a:solidFill>
              </a:rPr>
              <a:pPr/>
              <a:t>12/10/16</a:t>
            </a:fld>
            <a:endParaRPr lang="nl-NL">
              <a:solidFill>
                <a:srgbClr val="474747"/>
              </a:solidFill>
            </a:endParaRPr>
          </a:p>
        </p:txBody>
      </p:sp>
      <p:sp>
        <p:nvSpPr>
          <p:cNvPr id="9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608013" y="6096000"/>
            <a:ext cx="1903412" cy="306388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Wingdings" pitchFamily="1" charset="2"/>
              <a:buChar char="§"/>
              <a:defRPr sz="1000"/>
            </a:lvl1pPr>
          </a:lstStyle>
          <a:p>
            <a:pPr>
              <a:buClr>
                <a:srgbClr val="474747"/>
              </a:buClr>
            </a:pPr>
            <a:r>
              <a:rPr lang="nl-NL">
                <a:solidFill>
                  <a:srgbClr val="474747"/>
                </a:solidFill>
              </a:rPr>
              <a:t>Naam spreker</a:t>
            </a:r>
          </a:p>
        </p:txBody>
      </p:sp>
      <p:sp>
        <p:nvSpPr>
          <p:cNvPr id="10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075613" y="6246813"/>
            <a:ext cx="381000" cy="230187"/>
          </a:xfrm>
        </p:spPr>
        <p:txBody>
          <a:bodyPr/>
          <a:lstStyle>
            <a:lvl1pPr>
              <a:defRPr/>
            </a:lvl1pPr>
          </a:lstStyle>
          <a:p>
            <a:fld id="{E51685AE-BF16-4C9C-A7FB-17F4FBB12D87}" type="slidenum">
              <a:rPr lang="nl-NL">
                <a:solidFill>
                  <a:srgbClr val="474747"/>
                </a:solidFill>
              </a:rPr>
              <a:pPr/>
              <a:t>‹nr.›</a:t>
            </a:fld>
            <a:endParaRPr lang="nl-NL">
              <a:solidFill>
                <a:srgbClr val="4747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410679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2FCB903-662E-4BAB-B6B0-55026B15E56E}" type="datetime3">
              <a:rPr lang="nl-NL" smtClean="0">
                <a:solidFill>
                  <a:srgbClr val="474747"/>
                </a:solidFill>
              </a:rPr>
              <a:pPr/>
              <a:t>12/10/16</a:t>
            </a:fld>
            <a:endParaRPr lang="nl-NL">
              <a:solidFill>
                <a:srgbClr val="474747"/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>
                <a:solidFill>
                  <a:srgbClr val="474747"/>
                </a:solidFill>
              </a:rPr>
              <a:t>Naam spreker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FD595A-35D6-43AB-84A7-82DA4375C82E}" type="slidenum">
              <a:rPr lang="nl-NL">
                <a:solidFill>
                  <a:srgbClr val="474747"/>
                </a:solidFill>
              </a:rPr>
              <a:pPr/>
              <a:t>‹nr.›</a:t>
            </a:fld>
            <a:endParaRPr lang="nl-NL" sz="1400">
              <a:solidFill>
                <a:srgbClr val="4747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592102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B4BE16D-89A3-405E-992E-19271F79ABD9}" type="datetime3">
              <a:rPr lang="nl-NL" smtClean="0">
                <a:solidFill>
                  <a:srgbClr val="474747"/>
                </a:solidFill>
              </a:rPr>
              <a:pPr/>
              <a:t>12/10/16</a:t>
            </a:fld>
            <a:endParaRPr lang="nl-NL">
              <a:solidFill>
                <a:srgbClr val="474747"/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>
                <a:solidFill>
                  <a:srgbClr val="474747"/>
                </a:solidFill>
              </a:rPr>
              <a:t>Naam spreker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CBBB785-ACE9-4C0E-A6CE-96485A2EE9C0}" type="slidenum">
              <a:rPr lang="nl-NL">
                <a:solidFill>
                  <a:srgbClr val="474747"/>
                </a:solidFill>
              </a:rPr>
              <a:pPr/>
              <a:t>‹nr.›</a:t>
            </a:fld>
            <a:endParaRPr lang="nl-NL" sz="1400">
              <a:solidFill>
                <a:srgbClr val="4747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324429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1366838" y="1844675"/>
            <a:ext cx="3570287" cy="41751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5089525" y="1844675"/>
            <a:ext cx="3571875" cy="41751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8B07DA1-4114-4F45-B7F6-93F2936DCF3C}" type="datetime3">
              <a:rPr lang="nl-NL" smtClean="0">
                <a:solidFill>
                  <a:srgbClr val="474747"/>
                </a:solidFill>
              </a:rPr>
              <a:pPr/>
              <a:t>12/10/16</a:t>
            </a:fld>
            <a:endParaRPr lang="nl-NL">
              <a:solidFill>
                <a:srgbClr val="474747"/>
              </a:solidFill>
            </a:endParaRP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>
                <a:solidFill>
                  <a:srgbClr val="474747"/>
                </a:solidFill>
              </a:rPr>
              <a:t>Naam spreker</a:t>
            </a: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6A8F5D5-FABE-4815-A3E3-BA8F6BA90179}" type="slidenum">
              <a:rPr lang="nl-NL">
                <a:solidFill>
                  <a:srgbClr val="474747"/>
                </a:solidFill>
              </a:rPr>
              <a:pPr/>
              <a:t>‹nr.›</a:t>
            </a:fld>
            <a:endParaRPr lang="nl-NL" sz="1400">
              <a:solidFill>
                <a:srgbClr val="4747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638383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352C262-0248-4891-9761-00A82C60E89D}" type="datetime3">
              <a:rPr lang="nl-NL" smtClean="0">
                <a:solidFill>
                  <a:srgbClr val="474747"/>
                </a:solidFill>
              </a:rPr>
              <a:pPr/>
              <a:t>12/10/16</a:t>
            </a:fld>
            <a:endParaRPr lang="nl-NL">
              <a:solidFill>
                <a:srgbClr val="474747"/>
              </a:solidFill>
            </a:endParaRPr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>
                <a:solidFill>
                  <a:srgbClr val="474747"/>
                </a:solidFill>
              </a:rPr>
              <a:t>Naam spreker</a:t>
            </a:r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227D7D-45F6-467B-BA57-3CDC3AC366A4}" type="slidenum">
              <a:rPr lang="nl-NL">
                <a:solidFill>
                  <a:srgbClr val="474747"/>
                </a:solidFill>
              </a:rPr>
              <a:pPr/>
              <a:t>‹nr.›</a:t>
            </a:fld>
            <a:endParaRPr lang="nl-NL" sz="1400">
              <a:solidFill>
                <a:srgbClr val="4747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206691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710088F-1C36-4AF5-B67A-6C02563DBF0D}" type="datetime3">
              <a:rPr lang="nl-NL" smtClean="0">
                <a:solidFill>
                  <a:srgbClr val="474747"/>
                </a:solidFill>
              </a:rPr>
              <a:pPr/>
              <a:t>12/10/16</a:t>
            </a:fld>
            <a:endParaRPr lang="nl-NL">
              <a:solidFill>
                <a:srgbClr val="474747"/>
              </a:solidFill>
            </a:endParaRPr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>
                <a:solidFill>
                  <a:srgbClr val="474747"/>
                </a:solidFill>
              </a:rPr>
              <a:t>Naam spreker</a:t>
            </a:r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E033A4A-14AD-4F62-AE76-3E9FC98A3B1B}" type="slidenum">
              <a:rPr lang="nl-NL">
                <a:solidFill>
                  <a:srgbClr val="474747"/>
                </a:solidFill>
              </a:rPr>
              <a:pPr/>
              <a:t>‹nr.›</a:t>
            </a:fld>
            <a:endParaRPr lang="nl-NL" sz="1400">
              <a:solidFill>
                <a:srgbClr val="4747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871584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CBCF68D-86AC-474A-8E02-9BB35D9746FF}" type="datetime3">
              <a:rPr lang="nl-NL" smtClean="0">
                <a:solidFill>
                  <a:srgbClr val="474747"/>
                </a:solidFill>
              </a:rPr>
              <a:pPr/>
              <a:t>12/10/16</a:t>
            </a:fld>
            <a:endParaRPr lang="nl-NL">
              <a:solidFill>
                <a:srgbClr val="474747"/>
              </a:solidFill>
            </a:endParaRPr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>
                <a:solidFill>
                  <a:srgbClr val="474747"/>
                </a:solidFill>
              </a:rPr>
              <a:t>Naam spreker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183BFC1-5365-4B87-8D64-A79920391BE6}" type="slidenum">
              <a:rPr lang="nl-NL">
                <a:solidFill>
                  <a:srgbClr val="474747"/>
                </a:solidFill>
              </a:rPr>
              <a:pPr/>
              <a:t>‹nr.›</a:t>
            </a:fld>
            <a:endParaRPr lang="nl-NL" sz="1400">
              <a:solidFill>
                <a:srgbClr val="4747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22236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6F759A4-E60A-4C5D-B79C-66D2FC8907B2}" type="datetime3">
              <a:rPr lang="nl-NL" smtClean="0"/>
              <a:t>12/10/16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BC40CEB-2581-4692-BC12-8969370FF425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3749626132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860E5B-87FF-43FF-8004-6CBBED19C7F2}" type="datetime3">
              <a:rPr lang="nl-NL" smtClean="0">
                <a:solidFill>
                  <a:srgbClr val="474747"/>
                </a:solidFill>
              </a:rPr>
              <a:pPr/>
              <a:t>12/10/16</a:t>
            </a:fld>
            <a:endParaRPr lang="nl-NL">
              <a:solidFill>
                <a:srgbClr val="474747"/>
              </a:solidFill>
            </a:endParaRP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>
                <a:solidFill>
                  <a:srgbClr val="474747"/>
                </a:solidFill>
              </a:rPr>
              <a:t>Naam spreker</a:t>
            </a: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48457D9-C3C4-42AE-85C6-EA8B33B6BB9A}" type="slidenum">
              <a:rPr lang="nl-NL">
                <a:solidFill>
                  <a:srgbClr val="474747"/>
                </a:solidFill>
              </a:rPr>
              <a:pPr/>
              <a:t>‹nr.›</a:t>
            </a:fld>
            <a:endParaRPr lang="nl-NL" sz="1400">
              <a:solidFill>
                <a:srgbClr val="4747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769366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549E4D1-0FA2-4DE8-99DA-0685FA284E86}" type="datetime3">
              <a:rPr lang="nl-NL" smtClean="0">
                <a:solidFill>
                  <a:srgbClr val="474747"/>
                </a:solidFill>
              </a:rPr>
              <a:pPr/>
              <a:t>12/10/16</a:t>
            </a:fld>
            <a:endParaRPr lang="nl-NL">
              <a:solidFill>
                <a:srgbClr val="474747"/>
              </a:solidFill>
            </a:endParaRP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>
                <a:solidFill>
                  <a:srgbClr val="474747"/>
                </a:solidFill>
              </a:rPr>
              <a:t>Naam spreker</a:t>
            </a: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BAE027-546E-4671-8AC3-1C29CF9B4086}" type="slidenum">
              <a:rPr lang="nl-NL">
                <a:solidFill>
                  <a:srgbClr val="474747"/>
                </a:solidFill>
              </a:rPr>
              <a:pPr/>
              <a:t>‹nr.›</a:t>
            </a:fld>
            <a:endParaRPr lang="nl-NL" sz="1400">
              <a:solidFill>
                <a:srgbClr val="4747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91208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381E421-2A11-42DE-98D2-CAB0FD463930}" type="datetime3">
              <a:rPr lang="nl-NL" smtClean="0">
                <a:solidFill>
                  <a:srgbClr val="474747"/>
                </a:solidFill>
              </a:rPr>
              <a:pPr/>
              <a:t>12/10/16</a:t>
            </a:fld>
            <a:endParaRPr lang="nl-NL">
              <a:solidFill>
                <a:srgbClr val="474747"/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>
                <a:solidFill>
                  <a:srgbClr val="474747"/>
                </a:solidFill>
              </a:rPr>
              <a:t>Naam spreker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670823-AD6A-40E3-B8E1-4ECB1EFE91EB}" type="slidenum">
              <a:rPr lang="nl-NL">
                <a:solidFill>
                  <a:srgbClr val="474747"/>
                </a:solidFill>
              </a:rPr>
              <a:pPr/>
              <a:t>‹nr.›</a:t>
            </a:fld>
            <a:endParaRPr lang="nl-NL" sz="1400">
              <a:solidFill>
                <a:srgbClr val="4747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3907948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838950" y="887413"/>
            <a:ext cx="1822450" cy="5132387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1366838" y="887413"/>
            <a:ext cx="5319712" cy="5132387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F886F91-BB0A-4283-8970-3F86E58BA48E}" type="datetime3">
              <a:rPr lang="nl-NL" smtClean="0">
                <a:solidFill>
                  <a:srgbClr val="474747"/>
                </a:solidFill>
              </a:rPr>
              <a:pPr/>
              <a:t>12/10/16</a:t>
            </a:fld>
            <a:endParaRPr lang="nl-NL">
              <a:solidFill>
                <a:srgbClr val="474747"/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>
                <a:solidFill>
                  <a:srgbClr val="474747"/>
                </a:solidFill>
              </a:rPr>
              <a:t>Naam spreker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EAB9EC2-4887-4527-AF23-019E43AFDD1B}" type="slidenum">
              <a:rPr lang="nl-NL">
                <a:solidFill>
                  <a:srgbClr val="474747"/>
                </a:solidFill>
              </a:rPr>
              <a:pPr/>
              <a:t>‹nr.›</a:t>
            </a:fld>
            <a:endParaRPr lang="nl-NL" sz="1400">
              <a:solidFill>
                <a:srgbClr val="4747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35268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1366838" y="2852738"/>
            <a:ext cx="3570287" cy="31670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5089525" y="2852738"/>
            <a:ext cx="3571875" cy="31670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526801E-3505-49C8-9575-709CFFFA5D16}" type="datetime3">
              <a:rPr lang="nl-NL" smtClean="0"/>
              <a:t>12/10/16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507F236-DD57-47E3-8A3C-5023BC8F19D7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69629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66574DE-E4DD-42F6-818D-89BA71DB9867}" type="datetime3">
              <a:rPr lang="nl-NL" smtClean="0"/>
              <a:t>12/10/16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A40E2FD-CC7F-49C6-95D0-CC825B11D268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5155838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66AE813-F702-45E9-A47A-6F44FADD9E74}" type="datetime3">
              <a:rPr lang="nl-NL" smtClean="0"/>
              <a:t>12/10/16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16D9D6D-A5A5-4853-97B0-7F3B66E47460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26919824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F739156-DDFF-4088-8452-FC843531A739}" type="datetime3">
              <a:rPr lang="nl-NL" smtClean="0"/>
              <a:t>12/10/16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08E7B30-BE17-4266-A66D-E1A3188B31FD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14131504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22A2979-B28F-46E8-822B-F0F0650BAC7B}" type="datetime3">
              <a:rPr lang="nl-NL" smtClean="0"/>
              <a:t>12/10/16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30AC9AB-1752-433B-AA3C-8F4B433FDCB8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42292080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Klik op het pictogram als u een afbeelding wilt toevoegen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A919D33-65CB-47C9-8B0C-0F96E2D2A0C9}" type="datetime3">
              <a:rPr lang="nl-NL" smtClean="0"/>
              <a:t>12/10/16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EB1E65-DA07-4CDE-9959-88854AD22A9A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27870264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8"/>
          <p:cNvSpPr>
            <a:spLocks noGrp="1" noChangeArrowheads="1"/>
          </p:cNvSpPr>
          <p:nvPr>
            <p:ph type="title"/>
          </p:nvPr>
        </p:nvSpPr>
        <p:spPr bwMode="black">
          <a:xfrm>
            <a:off x="1366838" y="1952625"/>
            <a:ext cx="7172325" cy="684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Klik om de stijl te bewerken</a:t>
            </a:r>
          </a:p>
        </p:txBody>
      </p:sp>
      <p:sp>
        <p:nvSpPr>
          <p:cNvPr id="61443" name="Rectangle 9"/>
          <p:cNvSpPr>
            <a:spLocks noGrp="1" noChangeArrowheads="1"/>
          </p:cNvSpPr>
          <p:nvPr>
            <p:ph type="body" idx="1"/>
          </p:nvPr>
        </p:nvSpPr>
        <p:spPr bwMode="black">
          <a:xfrm>
            <a:off x="1366838" y="2852738"/>
            <a:ext cx="7294562" cy="3167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</a:p>
        </p:txBody>
      </p:sp>
      <p:sp>
        <p:nvSpPr>
          <p:cNvPr id="8" name="Tijdelijke aanduiding voor datum 3"/>
          <p:cNvSpPr>
            <a:spLocks noGrp="1"/>
          </p:cNvSpPr>
          <p:nvPr>
            <p:ph type="dt" sz="half" idx="2"/>
          </p:nvPr>
        </p:nvSpPr>
        <p:spPr bwMode="black">
          <a:xfrm>
            <a:off x="533400" y="6477000"/>
            <a:ext cx="16002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700"/>
            </a:lvl1pPr>
          </a:lstStyle>
          <a:p>
            <a:fld id="{1E16212B-336D-408C-9CA5-110F9655A030}" type="datetime3">
              <a:rPr lang="nl-NL" smtClean="0"/>
              <a:t>12/10/16</a:t>
            </a:fld>
            <a:endParaRPr lang="nl-NL"/>
          </a:p>
        </p:txBody>
      </p:sp>
      <p:sp>
        <p:nvSpPr>
          <p:cNvPr id="9" name="Tijdelijke aanduiding voor voettekst 4"/>
          <p:cNvSpPr>
            <a:spLocks noGrp="1"/>
          </p:cNvSpPr>
          <p:nvPr>
            <p:ph type="ftr" sz="quarter" idx="3"/>
          </p:nvPr>
        </p:nvSpPr>
        <p:spPr bwMode="black">
          <a:xfrm>
            <a:off x="533400" y="6248400"/>
            <a:ext cx="16002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700"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10" name="Tijdelijke aanduiding voor dianummer 5"/>
          <p:cNvSpPr>
            <a:spLocks noGrp="1"/>
          </p:cNvSpPr>
          <p:nvPr>
            <p:ph type="sldNum" sz="quarter" idx="4"/>
          </p:nvPr>
        </p:nvSpPr>
        <p:spPr bwMode="black">
          <a:xfrm>
            <a:off x="8077200" y="6248400"/>
            <a:ext cx="3810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600"/>
            </a:lvl1pPr>
          </a:lstStyle>
          <a:p>
            <a:fld id="{FFA1A3FE-95E9-4677-9359-F0958ADA8DB7}" type="slidenum">
              <a:rPr lang="nl-NL"/>
              <a:pPr/>
              <a:t>‹nr.›</a:t>
            </a:fld>
            <a:endParaRPr lang="nl-NL" sz="1400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56" r:id="rId1"/>
    <p:sldLayoutId id="2147483759" r:id="rId2"/>
    <p:sldLayoutId id="2147483760" r:id="rId3"/>
    <p:sldLayoutId id="2147483761" r:id="rId4"/>
    <p:sldLayoutId id="2147483762" r:id="rId5"/>
    <p:sldLayoutId id="2147483763" r:id="rId6"/>
    <p:sldLayoutId id="2147483764" r:id="rId7"/>
    <p:sldLayoutId id="2147483765" r:id="rId8"/>
    <p:sldLayoutId id="2147483766" r:id="rId9"/>
    <p:sldLayoutId id="2147483767" r:id="rId10"/>
    <p:sldLayoutId id="2147483768" r:id="rId11"/>
  </p:sldLayoutIdLst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Verdana" pitchFamily="1" charset="0"/>
          <a:ea typeface="ＭＳ Ｐゴシック" pitchFamily="1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Verdana" pitchFamily="1" charset="0"/>
          <a:ea typeface="ＭＳ Ｐゴシック" pitchFamily="1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Verdana" pitchFamily="1" charset="0"/>
          <a:ea typeface="ＭＳ Ｐゴシック" pitchFamily="1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Verdana" pitchFamily="1" charset="0"/>
          <a:ea typeface="ＭＳ Ｐゴシック" pitchFamily="1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Verdana" pitchFamily="1" charset="0"/>
          <a:ea typeface="ＭＳ Ｐゴシック" pitchFamily="1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Verdana" pitchFamily="1" charset="0"/>
          <a:ea typeface="ＭＳ Ｐゴシック" pitchFamily="1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Verdana" pitchFamily="1" charset="0"/>
          <a:ea typeface="ＭＳ Ｐゴシック" pitchFamily="1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Verdana" pitchFamily="1" charset="0"/>
          <a:ea typeface="ＭＳ Ｐゴシック" pitchFamily="1" charset="-128"/>
        </a:defRPr>
      </a:lvl9pPr>
    </p:titleStyle>
    <p:bodyStyle>
      <a:lvl1pPr algn="l" rtl="0" eaLnBrk="1" fontAlgn="base" hangingPunct="1">
        <a:spcBef>
          <a:spcPct val="20000"/>
        </a:spcBef>
        <a:spcAft>
          <a:spcPct val="0"/>
        </a:spcAft>
        <a:buClr>
          <a:srgbClr val="FFCE21"/>
        </a:buClr>
        <a:buFont typeface="Verdana" pitchFamily="1" charset="0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474663" indent="-473075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Font typeface="Wingdings" pitchFamily="1" charset="2"/>
        <a:buChar char="§"/>
        <a:defRPr sz="2400">
          <a:solidFill>
            <a:schemeClr val="tx1"/>
          </a:solidFill>
          <a:latin typeface="+mn-lt"/>
          <a:ea typeface="+mn-ea"/>
        </a:defRPr>
      </a:lvl2pPr>
      <a:lvl3pPr marL="808038" indent="-331788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Font typeface="Wingdings" pitchFamily="1" charset="2"/>
        <a:buChar char="§"/>
        <a:defRPr sz="2000">
          <a:solidFill>
            <a:schemeClr val="tx1"/>
          </a:solidFill>
          <a:latin typeface="+mn-lt"/>
          <a:ea typeface="+mn-ea"/>
        </a:defRPr>
      </a:lvl3pPr>
      <a:lvl4pPr marL="1152525" indent="-342900" algn="l" rtl="0" eaLnBrk="1" fontAlgn="base" hangingPunct="1">
        <a:spcBef>
          <a:spcPct val="20000"/>
        </a:spcBef>
        <a:spcAft>
          <a:spcPct val="0"/>
        </a:spcAft>
        <a:buFont typeface="Verdana" pitchFamily="1" charset="0"/>
        <a:buChar char="–"/>
        <a:defRPr>
          <a:solidFill>
            <a:schemeClr val="tx1"/>
          </a:solidFill>
          <a:latin typeface="+mn-lt"/>
          <a:ea typeface="+mn-ea"/>
        </a:defRPr>
      </a:lvl4pPr>
      <a:lvl5pPr marL="1460500" indent="-306388" algn="l" rtl="0" eaLnBrk="1" fontAlgn="base" hangingPunct="1">
        <a:spcBef>
          <a:spcPct val="20000"/>
        </a:spcBef>
        <a:spcAft>
          <a:spcPct val="0"/>
        </a:spcAft>
        <a:buFont typeface="Verdana" pitchFamily="1" charset="0"/>
        <a:buChar char="»"/>
        <a:defRPr sz="1600">
          <a:solidFill>
            <a:schemeClr val="tx1"/>
          </a:solidFill>
          <a:latin typeface="+mn-lt"/>
          <a:ea typeface="+mn-ea"/>
        </a:defRPr>
      </a:lvl5pPr>
      <a:lvl6pPr marL="1917700" indent="-306388" algn="l" rtl="0" eaLnBrk="1" fontAlgn="base" hangingPunct="1">
        <a:spcBef>
          <a:spcPct val="20000"/>
        </a:spcBef>
        <a:spcAft>
          <a:spcPct val="0"/>
        </a:spcAft>
        <a:buFont typeface="Verdana" pitchFamily="1" charset="0"/>
        <a:buChar char="»"/>
        <a:defRPr sz="1600">
          <a:solidFill>
            <a:schemeClr val="tx1"/>
          </a:solidFill>
          <a:latin typeface="+mn-lt"/>
          <a:ea typeface="+mn-ea"/>
        </a:defRPr>
      </a:lvl6pPr>
      <a:lvl7pPr marL="2374900" indent="-306388" algn="l" rtl="0" eaLnBrk="1" fontAlgn="base" hangingPunct="1">
        <a:spcBef>
          <a:spcPct val="20000"/>
        </a:spcBef>
        <a:spcAft>
          <a:spcPct val="0"/>
        </a:spcAft>
        <a:buFont typeface="Verdana" pitchFamily="1" charset="0"/>
        <a:buChar char="»"/>
        <a:defRPr sz="1600">
          <a:solidFill>
            <a:schemeClr val="tx1"/>
          </a:solidFill>
          <a:latin typeface="+mn-lt"/>
          <a:ea typeface="+mn-ea"/>
        </a:defRPr>
      </a:lvl7pPr>
      <a:lvl8pPr marL="2832100" indent="-306388" algn="l" rtl="0" eaLnBrk="1" fontAlgn="base" hangingPunct="1">
        <a:spcBef>
          <a:spcPct val="20000"/>
        </a:spcBef>
        <a:spcAft>
          <a:spcPct val="0"/>
        </a:spcAft>
        <a:buFont typeface="Verdana" pitchFamily="1" charset="0"/>
        <a:buChar char="»"/>
        <a:defRPr sz="1600">
          <a:solidFill>
            <a:schemeClr val="tx1"/>
          </a:solidFill>
          <a:latin typeface="+mn-lt"/>
          <a:ea typeface="+mn-ea"/>
        </a:defRPr>
      </a:lvl8pPr>
      <a:lvl9pPr marL="3289300" indent="-306388" algn="l" rtl="0" eaLnBrk="1" fontAlgn="base" hangingPunct="1">
        <a:spcBef>
          <a:spcPct val="20000"/>
        </a:spcBef>
        <a:spcAft>
          <a:spcPct val="0"/>
        </a:spcAft>
        <a:buFont typeface="Verdana" pitchFamily="1" charset="0"/>
        <a:buChar char="»"/>
        <a:defRPr sz="16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8"/>
          <p:cNvSpPr>
            <a:spLocks noGrp="1" noChangeArrowheads="1"/>
          </p:cNvSpPr>
          <p:nvPr>
            <p:ph type="title"/>
          </p:nvPr>
        </p:nvSpPr>
        <p:spPr bwMode="black">
          <a:xfrm>
            <a:off x="1366838" y="887413"/>
            <a:ext cx="7172325" cy="684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Click to edit Master title style</a:t>
            </a:r>
          </a:p>
        </p:txBody>
      </p:sp>
      <p:sp>
        <p:nvSpPr>
          <p:cNvPr id="80899" name="Rectangle 9"/>
          <p:cNvSpPr>
            <a:spLocks noGrp="1" noChangeArrowheads="1"/>
          </p:cNvSpPr>
          <p:nvPr>
            <p:ph type="body" idx="1"/>
          </p:nvPr>
        </p:nvSpPr>
        <p:spPr bwMode="black">
          <a:xfrm>
            <a:off x="1366838" y="1844675"/>
            <a:ext cx="7294562" cy="417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Click to edit Master text styles</a:t>
            </a:r>
          </a:p>
          <a:p>
            <a:pPr lvl="1"/>
            <a:r>
              <a:rPr lang="nl-NL" smtClean="0"/>
              <a:t>Second level</a:t>
            </a:r>
          </a:p>
          <a:p>
            <a:pPr lvl="2"/>
            <a:r>
              <a:rPr lang="nl-NL" smtClean="0"/>
              <a:t>Third level</a:t>
            </a:r>
          </a:p>
          <a:p>
            <a:pPr lvl="3"/>
            <a:r>
              <a:rPr lang="nl-NL" smtClean="0"/>
              <a:t>Fourth level</a:t>
            </a:r>
          </a:p>
          <a:p>
            <a:pPr lvl="4"/>
            <a:r>
              <a:rPr lang="nl-NL" smtClean="0"/>
              <a:t>Fifth level</a:t>
            </a:r>
          </a:p>
        </p:txBody>
      </p:sp>
      <p:sp>
        <p:nvSpPr>
          <p:cNvPr id="8" name="Tijdelijke aanduiding voor datum 3"/>
          <p:cNvSpPr>
            <a:spLocks noGrp="1"/>
          </p:cNvSpPr>
          <p:nvPr>
            <p:ph type="dt" sz="half" idx="2"/>
          </p:nvPr>
        </p:nvSpPr>
        <p:spPr bwMode="black">
          <a:xfrm>
            <a:off x="533400" y="6477000"/>
            <a:ext cx="16002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700"/>
            </a:lvl1pPr>
          </a:lstStyle>
          <a:p>
            <a:fld id="{2ED84D9D-D760-4B1F-A66C-D8EA94A3342A}" type="datetime3">
              <a:rPr lang="nl-NL" smtClean="0"/>
              <a:t>12/10/16</a:t>
            </a:fld>
            <a:endParaRPr lang="nl-NL"/>
          </a:p>
        </p:txBody>
      </p:sp>
      <p:sp>
        <p:nvSpPr>
          <p:cNvPr id="9" name="Tijdelijke aanduiding voor voettekst 4"/>
          <p:cNvSpPr>
            <a:spLocks noGrp="1"/>
          </p:cNvSpPr>
          <p:nvPr>
            <p:ph type="ftr" sz="quarter" idx="3"/>
          </p:nvPr>
        </p:nvSpPr>
        <p:spPr bwMode="black">
          <a:xfrm>
            <a:off x="533400" y="6248400"/>
            <a:ext cx="16002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700"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10" name="Tijdelijke aanduiding voor dianummer 5"/>
          <p:cNvSpPr>
            <a:spLocks noGrp="1"/>
          </p:cNvSpPr>
          <p:nvPr>
            <p:ph type="sldNum" sz="quarter" idx="4"/>
          </p:nvPr>
        </p:nvSpPr>
        <p:spPr bwMode="black">
          <a:xfrm>
            <a:off x="8077200" y="6248400"/>
            <a:ext cx="3810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600"/>
            </a:lvl1pPr>
          </a:lstStyle>
          <a:p>
            <a:fld id="{A4017071-425A-459D-BB6A-A1E0D0597E4B}" type="slidenum">
              <a:rPr lang="nl-NL"/>
              <a:pPr/>
              <a:t>‹nr.›</a:t>
            </a:fld>
            <a:endParaRPr lang="nl-NL" sz="140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8" r:id="rId1"/>
    <p:sldLayoutId id="2147483769" r:id="rId2"/>
    <p:sldLayoutId id="2147483770" r:id="rId3"/>
    <p:sldLayoutId id="2147483771" r:id="rId4"/>
    <p:sldLayoutId id="2147483772" r:id="rId5"/>
    <p:sldLayoutId id="2147483773" r:id="rId6"/>
    <p:sldLayoutId id="2147483774" r:id="rId7"/>
    <p:sldLayoutId id="2147483775" r:id="rId8"/>
    <p:sldLayoutId id="2147483776" r:id="rId9"/>
    <p:sldLayoutId id="2147483777" r:id="rId10"/>
    <p:sldLayoutId id="2147483778" r:id="rId11"/>
  </p:sldLayoutIdLst>
  <p:hf hdr="0" ftr="0" dt="0"/>
  <p:txStyles>
    <p:titleStyle>
      <a:lvl1pPr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1" charset="0"/>
          <a:ea typeface="ＭＳ Ｐゴシック" pitchFamily="1" charset="-128"/>
        </a:defRPr>
      </a:lvl2pPr>
      <a:lvl3pPr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1" charset="0"/>
          <a:ea typeface="ＭＳ Ｐゴシック" pitchFamily="1" charset="-128"/>
        </a:defRPr>
      </a:lvl3pPr>
      <a:lvl4pPr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1" charset="0"/>
          <a:ea typeface="ＭＳ Ｐゴシック" pitchFamily="1" charset="-128"/>
        </a:defRPr>
      </a:lvl4pPr>
      <a:lvl5pPr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1" charset="0"/>
          <a:ea typeface="ＭＳ Ｐゴシック" pitchFamily="1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1" charset="0"/>
          <a:ea typeface="ＭＳ Ｐゴシック" pitchFamily="1" charset="-128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1" charset="0"/>
          <a:ea typeface="ＭＳ Ｐゴシック" pitchFamily="1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1" charset="0"/>
          <a:ea typeface="ＭＳ Ｐゴシック" pitchFamily="1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1" charset="0"/>
          <a:ea typeface="ＭＳ Ｐゴシック" pitchFamily="1" charset="-128"/>
        </a:defRPr>
      </a:lvl9pPr>
    </p:titleStyle>
    <p:bodyStyle>
      <a:lvl1pPr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Verdana" pitchFamily="1" charset="0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474663" indent="-473075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" pitchFamily="1" charset="2"/>
        <a:buChar char="§"/>
        <a:defRPr sz="2400">
          <a:solidFill>
            <a:schemeClr val="tx1"/>
          </a:solidFill>
          <a:latin typeface="+mn-lt"/>
          <a:ea typeface="+mn-ea"/>
        </a:defRPr>
      </a:lvl2pPr>
      <a:lvl3pPr marL="808038" indent="-331788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" pitchFamily="1" charset="2"/>
        <a:buChar char="§"/>
        <a:defRPr sz="2000">
          <a:solidFill>
            <a:schemeClr val="tx1"/>
          </a:solidFill>
          <a:latin typeface="+mn-lt"/>
          <a:ea typeface="+mn-ea"/>
        </a:defRPr>
      </a:lvl3pPr>
      <a:lvl4pPr marL="1152525" indent="-342900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Verdana" pitchFamily="1" charset="0"/>
        <a:buChar char="–"/>
        <a:defRPr>
          <a:solidFill>
            <a:schemeClr val="tx1"/>
          </a:solidFill>
          <a:latin typeface="+mn-lt"/>
          <a:ea typeface="+mn-ea"/>
        </a:defRPr>
      </a:lvl4pPr>
      <a:lvl5pPr marL="1460500" indent="-306388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Verdana" pitchFamily="1" charset="0"/>
        <a:buChar char="»"/>
        <a:defRPr sz="1600">
          <a:solidFill>
            <a:schemeClr val="tx1"/>
          </a:solidFill>
          <a:latin typeface="+mn-lt"/>
          <a:ea typeface="+mn-ea"/>
        </a:defRPr>
      </a:lvl5pPr>
      <a:lvl6pPr marL="1917700" indent="-306388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Verdana" pitchFamily="1" charset="0"/>
        <a:buChar char="»"/>
        <a:defRPr sz="1600">
          <a:solidFill>
            <a:schemeClr val="tx1"/>
          </a:solidFill>
          <a:latin typeface="+mn-lt"/>
          <a:ea typeface="+mn-ea"/>
        </a:defRPr>
      </a:lvl6pPr>
      <a:lvl7pPr marL="2374900" indent="-306388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Verdana" pitchFamily="1" charset="0"/>
        <a:buChar char="»"/>
        <a:defRPr sz="1600">
          <a:solidFill>
            <a:schemeClr val="tx1"/>
          </a:solidFill>
          <a:latin typeface="+mn-lt"/>
          <a:ea typeface="+mn-ea"/>
        </a:defRPr>
      </a:lvl7pPr>
      <a:lvl8pPr marL="2832100" indent="-306388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Verdana" pitchFamily="1" charset="0"/>
        <a:buChar char="»"/>
        <a:defRPr sz="1600">
          <a:solidFill>
            <a:schemeClr val="tx1"/>
          </a:solidFill>
          <a:latin typeface="+mn-lt"/>
          <a:ea typeface="+mn-ea"/>
        </a:defRPr>
      </a:lvl8pPr>
      <a:lvl9pPr marL="3289300" indent="-306388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Verdana" pitchFamily="1" charset="0"/>
        <a:buChar char="»"/>
        <a:defRPr sz="16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8"/>
          <p:cNvSpPr>
            <a:spLocks noGrp="1" noChangeArrowheads="1"/>
          </p:cNvSpPr>
          <p:nvPr>
            <p:ph type="title"/>
          </p:nvPr>
        </p:nvSpPr>
        <p:spPr bwMode="black">
          <a:xfrm>
            <a:off x="1366838" y="887413"/>
            <a:ext cx="7172325" cy="684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Click to edit Master title style</a:t>
            </a:r>
          </a:p>
        </p:txBody>
      </p:sp>
      <p:sp>
        <p:nvSpPr>
          <p:cNvPr id="80899" name="Rectangle 9"/>
          <p:cNvSpPr>
            <a:spLocks noGrp="1" noChangeArrowheads="1"/>
          </p:cNvSpPr>
          <p:nvPr>
            <p:ph type="body" idx="1"/>
          </p:nvPr>
        </p:nvSpPr>
        <p:spPr bwMode="black">
          <a:xfrm>
            <a:off x="1366838" y="1844675"/>
            <a:ext cx="7294562" cy="417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Click to edit Master text styles</a:t>
            </a:r>
          </a:p>
          <a:p>
            <a:pPr lvl="1"/>
            <a:r>
              <a:rPr lang="nl-NL" smtClean="0"/>
              <a:t>Second level</a:t>
            </a:r>
          </a:p>
          <a:p>
            <a:pPr lvl="2"/>
            <a:r>
              <a:rPr lang="nl-NL" smtClean="0"/>
              <a:t>Third level</a:t>
            </a:r>
          </a:p>
          <a:p>
            <a:pPr lvl="3"/>
            <a:r>
              <a:rPr lang="nl-NL" smtClean="0"/>
              <a:t>Fourth level</a:t>
            </a:r>
          </a:p>
          <a:p>
            <a:pPr lvl="4"/>
            <a:r>
              <a:rPr lang="nl-NL" smtClean="0"/>
              <a:t>Fifth level</a:t>
            </a:r>
          </a:p>
        </p:txBody>
      </p:sp>
      <p:sp>
        <p:nvSpPr>
          <p:cNvPr id="8" name="Tijdelijke aanduiding voor datum 3"/>
          <p:cNvSpPr>
            <a:spLocks noGrp="1"/>
          </p:cNvSpPr>
          <p:nvPr>
            <p:ph type="dt" sz="half" idx="2"/>
          </p:nvPr>
        </p:nvSpPr>
        <p:spPr bwMode="black">
          <a:xfrm>
            <a:off x="533400" y="6477000"/>
            <a:ext cx="16002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700"/>
            </a:lvl1pPr>
          </a:lstStyle>
          <a:p>
            <a:fld id="{2ED84D9D-D760-4B1F-A66C-D8EA94A3342A}" type="datetime3">
              <a:rPr lang="nl-NL" smtClean="0">
                <a:solidFill>
                  <a:srgbClr val="474747"/>
                </a:solidFill>
              </a:rPr>
              <a:pPr/>
              <a:t>12/10/16</a:t>
            </a:fld>
            <a:endParaRPr lang="nl-NL">
              <a:solidFill>
                <a:srgbClr val="474747"/>
              </a:solidFill>
            </a:endParaRPr>
          </a:p>
        </p:txBody>
      </p:sp>
      <p:sp>
        <p:nvSpPr>
          <p:cNvPr id="9" name="Tijdelijke aanduiding voor voettekst 4"/>
          <p:cNvSpPr>
            <a:spLocks noGrp="1"/>
          </p:cNvSpPr>
          <p:nvPr>
            <p:ph type="ftr" sz="quarter" idx="3"/>
          </p:nvPr>
        </p:nvSpPr>
        <p:spPr bwMode="black">
          <a:xfrm>
            <a:off x="533400" y="6248400"/>
            <a:ext cx="16002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700"/>
            </a:lvl1pPr>
          </a:lstStyle>
          <a:p>
            <a:r>
              <a:rPr lang="nl-NL">
                <a:solidFill>
                  <a:srgbClr val="474747"/>
                </a:solidFill>
              </a:rPr>
              <a:t>Naam spreker</a:t>
            </a:r>
          </a:p>
        </p:txBody>
      </p:sp>
      <p:sp>
        <p:nvSpPr>
          <p:cNvPr id="10" name="Tijdelijke aanduiding voor dianummer 5"/>
          <p:cNvSpPr>
            <a:spLocks noGrp="1"/>
          </p:cNvSpPr>
          <p:nvPr>
            <p:ph type="sldNum" sz="quarter" idx="4"/>
          </p:nvPr>
        </p:nvSpPr>
        <p:spPr bwMode="black">
          <a:xfrm>
            <a:off x="8077200" y="6248400"/>
            <a:ext cx="3810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600"/>
            </a:lvl1pPr>
          </a:lstStyle>
          <a:p>
            <a:fld id="{A4017071-425A-459D-BB6A-A1E0D0597E4B}" type="slidenum">
              <a:rPr lang="nl-NL">
                <a:solidFill>
                  <a:srgbClr val="474747"/>
                </a:solidFill>
              </a:rPr>
              <a:pPr/>
              <a:t>‹nr.›</a:t>
            </a:fld>
            <a:endParaRPr lang="nl-NL" sz="1400">
              <a:solidFill>
                <a:srgbClr val="4747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23431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0" r:id="rId1"/>
    <p:sldLayoutId id="2147483781" r:id="rId2"/>
    <p:sldLayoutId id="2147483782" r:id="rId3"/>
    <p:sldLayoutId id="2147483783" r:id="rId4"/>
    <p:sldLayoutId id="2147483784" r:id="rId5"/>
    <p:sldLayoutId id="2147483785" r:id="rId6"/>
    <p:sldLayoutId id="2147483786" r:id="rId7"/>
    <p:sldLayoutId id="2147483787" r:id="rId8"/>
    <p:sldLayoutId id="2147483788" r:id="rId9"/>
    <p:sldLayoutId id="2147483789" r:id="rId10"/>
    <p:sldLayoutId id="2147483790" r:id="rId11"/>
  </p:sldLayoutIdLst>
  <p:hf hdr="0" ftr="0" dt="0"/>
  <p:txStyles>
    <p:titleStyle>
      <a:lvl1pPr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1" charset="0"/>
          <a:ea typeface="ＭＳ Ｐゴシック" pitchFamily="1" charset="-128"/>
        </a:defRPr>
      </a:lvl2pPr>
      <a:lvl3pPr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1" charset="0"/>
          <a:ea typeface="ＭＳ Ｐゴシック" pitchFamily="1" charset="-128"/>
        </a:defRPr>
      </a:lvl3pPr>
      <a:lvl4pPr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1" charset="0"/>
          <a:ea typeface="ＭＳ Ｐゴシック" pitchFamily="1" charset="-128"/>
        </a:defRPr>
      </a:lvl4pPr>
      <a:lvl5pPr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1" charset="0"/>
          <a:ea typeface="ＭＳ Ｐゴシック" pitchFamily="1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1" charset="0"/>
          <a:ea typeface="ＭＳ Ｐゴシック" pitchFamily="1" charset="-128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1" charset="0"/>
          <a:ea typeface="ＭＳ Ｐゴシック" pitchFamily="1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1" charset="0"/>
          <a:ea typeface="ＭＳ Ｐゴシック" pitchFamily="1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1" charset="0"/>
          <a:ea typeface="ＭＳ Ｐゴシック" pitchFamily="1" charset="-128"/>
        </a:defRPr>
      </a:lvl9pPr>
    </p:titleStyle>
    <p:bodyStyle>
      <a:lvl1pPr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Verdana" pitchFamily="1" charset="0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474663" indent="-473075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" pitchFamily="1" charset="2"/>
        <a:buChar char="§"/>
        <a:defRPr sz="2400">
          <a:solidFill>
            <a:schemeClr val="tx1"/>
          </a:solidFill>
          <a:latin typeface="+mn-lt"/>
          <a:ea typeface="+mn-ea"/>
        </a:defRPr>
      </a:lvl2pPr>
      <a:lvl3pPr marL="808038" indent="-331788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" pitchFamily="1" charset="2"/>
        <a:buChar char="§"/>
        <a:defRPr sz="2000">
          <a:solidFill>
            <a:schemeClr val="tx1"/>
          </a:solidFill>
          <a:latin typeface="+mn-lt"/>
          <a:ea typeface="+mn-ea"/>
        </a:defRPr>
      </a:lvl3pPr>
      <a:lvl4pPr marL="1152525" indent="-342900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Verdana" pitchFamily="1" charset="0"/>
        <a:buChar char="–"/>
        <a:defRPr>
          <a:solidFill>
            <a:schemeClr val="tx1"/>
          </a:solidFill>
          <a:latin typeface="+mn-lt"/>
          <a:ea typeface="+mn-ea"/>
        </a:defRPr>
      </a:lvl4pPr>
      <a:lvl5pPr marL="1460500" indent="-306388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Verdana" pitchFamily="1" charset="0"/>
        <a:buChar char="»"/>
        <a:defRPr sz="1600">
          <a:solidFill>
            <a:schemeClr val="tx1"/>
          </a:solidFill>
          <a:latin typeface="+mn-lt"/>
          <a:ea typeface="+mn-ea"/>
        </a:defRPr>
      </a:lvl5pPr>
      <a:lvl6pPr marL="1917700" indent="-306388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Verdana" pitchFamily="1" charset="0"/>
        <a:buChar char="»"/>
        <a:defRPr sz="1600">
          <a:solidFill>
            <a:schemeClr val="tx1"/>
          </a:solidFill>
          <a:latin typeface="+mn-lt"/>
          <a:ea typeface="+mn-ea"/>
        </a:defRPr>
      </a:lvl6pPr>
      <a:lvl7pPr marL="2374900" indent="-306388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Verdana" pitchFamily="1" charset="0"/>
        <a:buChar char="»"/>
        <a:defRPr sz="1600">
          <a:solidFill>
            <a:schemeClr val="tx1"/>
          </a:solidFill>
          <a:latin typeface="+mn-lt"/>
          <a:ea typeface="+mn-ea"/>
        </a:defRPr>
      </a:lvl7pPr>
      <a:lvl8pPr marL="2832100" indent="-306388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Verdana" pitchFamily="1" charset="0"/>
        <a:buChar char="»"/>
        <a:defRPr sz="1600">
          <a:solidFill>
            <a:schemeClr val="tx1"/>
          </a:solidFill>
          <a:latin typeface="+mn-lt"/>
          <a:ea typeface="+mn-ea"/>
        </a:defRPr>
      </a:lvl8pPr>
      <a:lvl9pPr marL="3289300" indent="-306388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Verdana" pitchFamily="1" charset="0"/>
        <a:buChar char="»"/>
        <a:defRPr sz="16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D595A-35D6-43AB-84A7-82DA4375C82E}" type="slidenum">
              <a:rPr lang="nl-NL" smtClean="0">
                <a:solidFill>
                  <a:srgbClr val="474747"/>
                </a:solidFill>
              </a:rPr>
              <a:pPr/>
              <a:t>1</a:t>
            </a:fld>
            <a:endParaRPr lang="nl-NL" sz="1400">
              <a:solidFill>
                <a:srgbClr val="474747"/>
              </a:solidFill>
            </a:endParaRPr>
          </a:p>
        </p:txBody>
      </p:sp>
      <p:pic>
        <p:nvPicPr>
          <p:cNvPr id="21" name="Picture 2" descr="http://www.drp.nl/wintoets/scripts/getfile.php?id=162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123728" cy="620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ijdelijke aanduiding voor inhoud 3"/>
          <p:cNvSpPr>
            <a:spLocks noGrp="1"/>
          </p:cNvSpPr>
          <p:nvPr>
            <p:ph idx="1"/>
          </p:nvPr>
        </p:nvSpPr>
        <p:spPr>
          <a:xfrm>
            <a:off x="755576" y="1844675"/>
            <a:ext cx="7905824" cy="4175125"/>
          </a:xfrm>
        </p:spPr>
        <p:txBody>
          <a:bodyPr/>
          <a:lstStyle/>
          <a:p>
            <a:pPr marL="514350" indent="-514350" eaLnBrk="1" hangingPunct="1">
              <a:buClr>
                <a:srgbClr val="92D050"/>
              </a:buClr>
              <a:buFont typeface="Arial" charset="0"/>
              <a:buNone/>
            </a:pPr>
            <a:r>
              <a:rPr lang="nl-NL" altLang="nl-NL" dirty="0"/>
              <a:t>In deze </a:t>
            </a:r>
            <a:r>
              <a:rPr lang="nl-NL" altLang="nl-NL" dirty="0" smtClean="0"/>
              <a:t>presentatie </a:t>
            </a:r>
            <a:r>
              <a:rPr lang="nl-NL" altLang="nl-NL" dirty="0"/>
              <a:t>leer je over</a:t>
            </a:r>
            <a:r>
              <a:rPr lang="nl-NL" altLang="nl-NL" dirty="0" smtClean="0"/>
              <a:t>:</a:t>
            </a:r>
          </a:p>
          <a:p>
            <a:pPr marL="514350" indent="-514350" eaLnBrk="1" hangingPunct="1">
              <a:buClr>
                <a:srgbClr val="92D050"/>
              </a:buClr>
              <a:buFont typeface="Arial" charset="0"/>
              <a:buNone/>
            </a:pPr>
            <a:endParaRPr lang="nl-NL" altLang="nl-NL" dirty="0"/>
          </a:p>
          <a:p>
            <a:pPr marL="514350" indent="-514350" eaLnBrk="1" hangingPunct="1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en-US" dirty="0" smtClean="0"/>
              <a:t>De </a:t>
            </a:r>
            <a:r>
              <a:rPr lang="en-US" dirty="0" err="1" smtClean="0"/>
              <a:t>i</a:t>
            </a:r>
            <a:r>
              <a:rPr lang="en-US" dirty="0" err="1" smtClean="0"/>
              <a:t>solatie</a:t>
            </a:r>
            <a:r>
              <a:rPr lang="en-US" dirty="0" smtClean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 smtClean="0"/>
              <a:t>discriminatie</a:t>
            </a:r>
            <a:r>
              <a:rPr lang="en-US" dirty="0" smtClean="0"/>
              <a:t> van </a:t>
            </a:r>
            <a:r>
              <a:rPr lang="en-US" dirty="0" err="1" smtClean="0"/>
              <a:t>joden</a:t>
            </a:r>
            <a:endParaRPr lang="en-US" altLang="nl-NL" dirty="0" smtClean="0"/>
          </a:p>
          <a:p>
            <a:pPr marL="514350" indent="-514350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nl-NL" altLang="nl-NL" dirty="0" smtClean="0"/>
              <a:t>Het k</a:t>
            </a:r>
            <a:r>
              <a:rPr lang="nl-NL" altLang="nl-NL" dirty="0" smtClean="0"/>
              <a:t>enmerkend </a:t>
            </a:r>
            <a:r>
              <a:rPr lang="nl-NL" altLang="nl-NL" dirty="0"/>
              <a:t>aspect: het racistisch </a:t>
            </a:r>
            <a:r>
              <a:rPr lang="nl-NL" altLang="nl-NL" dirty="0" smtClean="0"/>
              <a:t>en totalitair karakter </a:t>
            </a:r>
            <a:r>
              <a:rPr lang="nl-NL" altLang="nl-NL" dirty="0"/>
              <a:t>van het nationaalsocialisme</a:t>
            </a:r>
            <a:r>
              <a:rPr lang="nl-NL" altLang="nl-NL" dirty="0" smtClean="0"/>
              <a:t>.</a:t>
            </a:r>
          </a:p>
          <a:p>
            <a:pPr marL="514350" indent="-514350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en-US" dirty="0" smtClean="0"/>
              <a:t>De </a:t>
            </a:r>
            <a:r>
              <a:rPr lang="en-US" dirty="0" err="1" smtClean="0"/>
              <a:t>v</a:t>
            </a:r>
            <a:r>
              <a:rPr lang="en-US" dirty="0" err="1" smtClean="0"/>
              <a:t>ervolging</a:t>
            </a:r>
            <a:r>
              <a:rPr lang="en-US" dirty="0" smtClean="0"/>
              <a:t> van </a:t>
            </a:r>
            <a:r>
              <a:rPr lang="en-US" dirty="0" err="1" smtClean="0"/>
              <a:t>joden</a:t>
            </a:r>
            <a:r>
              <a:rPr lang="en-US" dirty="0" smtClean="0"/>
              <a:t> </a:t>
            </a:r>
            <a:r>
              <a:rPr lang="en-US" dirty="0"/>
              <a:t>in </a:t>
            </a:r>
            <a:r>
              <a:rPr lang="en-US" dirty="0" smtClean="0"/>
              <a:t>Europa</a:t>
            </a:r>
          </a:p>
          <a:p>
            <a:pPr marL="514350" indent="-514350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nl-NL" altLang="nl-NL" dirty="0" smtClean="0"/>
              <a:t>De v</a:t>
            </a:r>
            <a:r>
              <a:rPr lang="nl-NL" altLang="nl-NL" dirty="0" smtClean="0"/>
              <a:t>ernietiging </a:t>
            </a:r>
            <a:r>
              <a:rPr lang="nl-NL" altLang="nl-NL" dirty="0" smtClean="0"/>
              <a:t>van de joden</a:t>
            </a:r>
          </a:p>
          <a:p>
            <a:pPr marL="514350" indent="-514350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en-US" altLang="nl-NL" dirty="0" smtClean="0"/>
              <a:t>De Holocaust</a:t>
            </a:r>
            <a:endParaRPr lang="en-US" altLang="nl-NL" dirty="0" smtClean="0"/>
          </a:p>
          <a:p>
            <a:endParaRPr lang="nl-NL" dirty="0"/>
          </a:p>
        </p:txBody>
      </p:sp>
      <p:sp>
        <p:nvSpPr>
          <p:cNvPr id="5" name="Titel 4"/>
          <p:cNvSpPr>
            <a:spLocks noGrp="1"/>
          </p:cNvSpPr>
          <p:nvPr>
            <p:ph type="title"/>
          </p:nvPr>
        </p:nvSpPr>
        <p:spPr>
          <a:xfrm>
            <a:off x="683568" y="887413"/>
            <a:ext cx="7855595" cy="669379"/>
          </a:xfrm>
        </p:spPr>
        <p:txBody>
          <a:bodyPr/>
          <a:lstStyle/>
          <a:p>
            <a:r>
              <a:rPr lang="nl-NL" altLang="nl-NL" sz="2800" dirty="0" smtClean="0">
                <a:solidFill>
                  <a:srgbClr val="54BDF2"/>
                </a:solidFill>
              </a:rPr>
              <a:t>§3.3 De Holocaust</a:t>
            </a:r>
            <a:endParaRPr lang="nl-NL" dirty="0"/>
          </a:p>
        </p:txBody>
      </p:sp>
      <p:sp>
        <p:nvSpPr>
          <p:cNvPr id="7" name="Tijdelijke aanduiding voor voettekst 4"/>
          <p:cNvSpPr txBox="1">
            <a:spLocks noGrp="1"/>
          </p:cNvSpPr>
          <p:nvPr/>
        </p:nvSpPr>
        <p:spPr bwMode="auto">
          <a:xfrm>
            <a:off x="3124200" y="6376243"/>
            <a:ext cx="2895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defPPr>
              <a:defRPr lang="nl-NL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nl-NL" altLang="nl-NL" sz="1000" dirty="0">
                <a:solidFill>
                  <a:srgbClr val="898989"/>
                </a:solidFill>
                <a:latin typeface="Arial" charset="0"/>
                <a:cs typeface="Arial" charset="0"/>
              </a:rPr>
              <a:t>© Noordhoff Uitgevers </a:t>
            </a:r>
          </a:p>
        </p:txBody>
      </p:sp>
    </p:spTree>
    <p:extLst>
      <p:ext uri="{BB962C8B-B14F-4D97-AF65-F5344CB8AC3E}">
        <p14:creationId xmlns:p14="http://schemas.microsoft.com/office/powerpoint/2010/main" val="2235083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D595A-35D6-43AB-84A7-82DA4375C82E}" type="slidenum">
              <a:rPr lang="nl-NL" smtClean="0">
                <a:solidFill>
                  <a:srgbClr val="474747"/>
                </a:solidFill>
              </a:rPr>
              <a:pPr/>
              <a:t>2</a:t>
            </a:fld>
            <a:endParaRPr lang="nl-NL" sz="1400">
              <a:solidFill>
                <a:srgbClr val="474747"/>
              </a:solidFill>
            </a:endParaRPr>
          </a:p>
        </p:txBody>
      </p:sp>
      <p:pic>
        <p:nvPicPr>
          <p:cNvPr id="21" name="Picture 2" descr="http://www.drp.nl/wintoets/scripts/getfile.php?id=162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123728" cy="620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ijdelijke aanduiding voor inhoud 3"/>
          <p:cNvSpPr>
            <a:spLocks noGrp="1"/>
          </p:cNvSpPr>
          <p:nvPr>
            <p:ph idx="1"/>
          </p:nvPr>
        </p:nvSpPr>
        <p:spPr>
          <a:xfrm>
            <a:off x="683568" y="1844675"/>
            <a:ext cx="7905824" cy="4175125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endParaRPr lang="nl-NL" altLang="nl-NL" dirty="0"/>
          </a:p>
          <a:p>
            <a:pPr eaLnBrk="1" hangingPunct="1">
              <a:buFont typeface="Arial" charset="0"/>
              <a:buNone/>
            </a:pPr>
            <a:endParaRPr lang="nl-NL" altLang="nl-NL" dirty="0" smtClean="0"/>
          </a:p>
        </p:txBody>
      </p:sp>
      <p:sp>
        <p:nvSpPr>
          <p:cNvPr id="5" name="Titel 4"/>
          <p:cNvSpPr>
            <a:spLocks noGrp="1"/>
          </p:cNvSpPr>
          <p:nvPr>
            <p:ph type="title"/>
          </p:nvPr>
        </p:nvSpPr>
        <p:spPr>
          <a:xfrm>
            <a:off x="683568" y="887413"/>
            <a:ext cx="7855595" cy="669379"/>
          </a:xfrm>
        </p:spPr>
        <p:txBody>
          <a:bodyPr/>
          <a:lstStyle/>
          <a:p>
            <a:r>
              <a:rPr lang="en-US" sz="2800" dirty="0" smtClean="0"/>
              <a:t>De </a:t>
            </a:r>
            <a:r>
              <a:rPr lang="en-US" sz="2800" dirty="0" err="1" smtClean="0"/>
              <a:t>i</a:t>
            </a:r>
            <a:r>
              <a:rPr lang="en-US" sz="2800" dirty="0" err="1" smtClean="0"/>
              <a:t>solatie</a:t>
            </a:r>
            <a:r>
              <a:rPr lang="en-US" sz="2800" dirty="0" smtClean="0"/>
              <a:t> </a:t>
            </a:r>
            <a:r>
              <a:rPr lang="en-US" sz="2800" dirty="0" err="1" smtClean="0"/>
              <a:t>en</a:t>
            </a:r>
            <a:r>
              <a:rPr lang="en-US" sz="2800" dirty="0" smtClean="0"/>
              <a:t> </a:t>
            </a:r>
            <a:r>
              <a:rPr lang="en-US" sz="2800" dirty="0" err="1" smtClean="0"/>
              <a:t>discriminatie</a:t>
            </a:r>
            <a:r>
              <a:rPr lang="en-US" sz="2800" dirty="0" smtClean="0"/>
              <a:t> van </a:t>
            </a:r>
            <a:r>
              <a:rPr lang="en-US" sz="2800" dirty="0" err="1" smtClean="0"/>
              <a:t>joden</a:t>
            </a:r>
            <a:endParaRPr lang="nl-NL" sz="2800" dirty="0"/>
          </a:p>
        </p:txBody>
      </p:sp>
      <p:sp>
        <p:nvSpPr>
          <p:cNvPr id="7" name="Tijdelijke aanduiding voor voettekst 4"/>
          <p:cNvSpPr txBox="1">
            <a:spLocks noGrp="1"/>
          </p:cNvSpPr>
          <p:nvPr/>
        </p:nvSpPr>
        <p:spPr bwMode="auto">
          <a:xfrm>
            <a:off x="3124200" y="6376243"/>
            <a:ext cx="2895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defPPr>
              <a:defRPr lang="nl-NL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nl-NL" altLang="nl-NL" sz="1000" dirty="0">
                <a:solidFill>
                  <a:srgbClr val="898989"/>
                </a:solidFill>
                <a:latin typeface="Arial" charset="0"/>
                <a:cs typeface="Arial" charset="0"/>
              </a:rPr>
              <a:t>© Noordhoff Uitgevers </a:t>
            </a:r>
          </a:p>
        </p:txBody>
      </p:sp>
      <p:sp>
        <p:nvSpPr>
          <p:cNvPr id="8" name="Tijdelijke aanduiding voor inhoud 3"/>
          <p:cNvSpPr txBox="1">
            <a:spLocks/>
          </p:cNvSpPr>
          <p:nvPr/>
        </p:nvSpPr>
        <p:spPr bwMode="black">
          <a:xfrm>
            <a:off x="684000" y="1843200"/>
            <a:ext cx="7905824" cy="417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91440" bIns="45720" numCol="1" anchor="t" anchorCtr="0" compatLnSpc="1">
            <a:prstTxWarp prst="textNoShape">
              <a:avLst/>
            </a:prstTxWarp>
          </a:bodyPr>
          <a:lstStyle>
            <a:lvl1pPr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Verdana" pitchFamily="1" charset="0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74663" indent="-473075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1" charset="2"/>
              <a:buChar char="§"/>
              <a:defRPr sz="2400">
                <a:solidFill>
                  <a:schemeClr val="tx1"/>
                </a:solidFill>
                <a:latin typeface="+mn-lt"/>
                <a:ea typeface="+mn-ea"/>
              </a:defRPr>
            </a:lvl2pPr>
            <a:lvl3pPr marL="808038" indent="-331788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1" charset="2"/>
              <a:buChar char="§"/>
              <a:defRPr sz="2000">
                <a:solidFill>
                  <a:schemeClr val="tx1"/>
                </a:solidFill>
                <a:latin typeface="+mn-lt"/>
                <a:ea typeface="+mn-ea"/>
              </a:defRPr>
            </a:lvl3pPr>
            <a:lvl4pPr marL="1152525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Verdana" pitchFamily="1" charset="0"/>
              <a:buChar char="–"/>
              <a:defRPr>
                <a:solidFill>
                  <a:schemeClr val="tx1"/>
                </a:solidFill>
                <a:latin typeface="+mn-lt"/>
                <a:ea typeface="+mn-ea"/>
              </a:defRPr>
            </a:lvl4pPr>
            <a:lvl5pPr marL="1460500" indent="-306388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Verdana" pitchFamily="1" charset="0"/>
              <a:buChar char="»"/>
              <a:defRPr sz="1600">
                <a:solidFill>
                  <a:schemeClr val="tx1"/>
                </a:solidFill>
                <a:latin typeface="+mn-lt"/>
                <a:ea typeface="+mn-ea"/>
              </a:defRPr>
            </a:lvl5pPr>
            <a:lvl6pPr marL="1917700" indent="-306388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Verdana" pitchFamily="1" charset="0"/>
              <a:buChar char="»"/>
              <a:defRPr sz="1600">
                <a:solidFill>
                  <a:schemeClr val="tx1"/>
                </a:solidFill>
                <a:latin typeface="+mn-lt"/>
                <a:ea typeface="+mn-ea"/>
              </a:defRPr>
            </a:lvl6pPr>
            <a:lvl7pPr marL="2374900" indent="-306388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Verdana" pitchFamily="1" charset="0"/>
              <a:buChar char="»"/>
              <a:defRPr sz="1600">
                <a:solidFill>
                  <a:schemeClr val="tx1"/>
                </a:solidFill>
                <a:latin typeface="+mn-lt"/>
                <a:ea typeface="+mn-ea"/>
              </a:defRPr>
            </a:lvl7pPr>
            <a:lvl8pPr marL="2832100" indent="-306388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Verdana" pitchFamily="1" charset="0"/>
              <a:buChar char="»"/>
              <a:defRPr sz="1600">
                <a:solidFill>
                  <a:schemeClr val="tx1"/>
                </a:solidFill>
                <a:latin typeface="+mn-lt"/>
                <a:ea typeface="+mn-ea"/>
              </a:defRPr>
            </a:lvl8pPr>
            <a:lvl9pPr marL="3289300" indent="-306388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Verdana" pitchFamily="1" charset="0"/>
              <a:buChar char="»"/>
              <a:defRPr sz="16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eaLnBrk="1" hangingPunct="1"/>
            <a:r>
              <a:rPr lang="nl-NL" altLang="nl-NL" kern="0" dirty="0"/>
              <a:t>Na de machtsovername van de nazi's in Duitsland werden joden </a:t>
            </a:r>
            <a:r>
              <a:rPr lang="nl-NL" altLang="nl-NL" kern="0" dirty="0" smtClean="0"/>
              <a:t>geïsoleerd </a:t>
            </a:r>
            <a:r>
              <a:rPr lang="nl-NL" altLang="nl-NL" kern="0" dirty="0"/>
              <a:t>en gediscrimineerd</a:t>
            </a:r>
            <a:r>
              <a:rPr lang="nl-NL" altLang="nl-NL" kern="0" dirty="0" smtClean="0"/>
              <a:t>. </a:t>
            </a:r>
            <a:r>
              <a:rPr lang="nl-NL" altLang="nl-NL" kern="0" dirty="0"/>
              <a:t>V</a:t>
            </a:r>
            <a:r>
              <a:rPr lang="nl-NL" altLang="nl-NL" kern="0" dirty="0" smtClean="0"/>
              <a:t>anaf 1933:</a:t>
            </a:r>
            <a:endParaRPr lang="nl-NL" altLang="nl-NL" kern="0" dirty="0"/>
          </a:p>
          <a:p>
            <a:pPr marL="342900" indent="-342900" eaLnBrk="1" hangingPunct="1"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nl-NL" altLang="nl-NL" kern="0" dirty="0" smtClean="0"/>
              <a:t>Antisemitische </a:t>
            </a:r>
            <a:r>
              <a:rPr lang="nl-NL" altLang="nl-NL" kern="0" dirty="0" smtClean="0"/>
              <a:t>propaganda </a:t>
            </a:r>
            <a:endParaRPr lang="nl-NL" altLang="nl-NL" kern="0" dirty="0"/>
          </a:p>
          <a:p>
            <a:pPr marL="342900" indent="-342900" eaLnBrk="1" hangingPunct="1"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nl-NL" altLang="nl-NL" kern="0" dirty="0"/>
              <a:t>V</a:t>
            </a:r>
            <a:r>
              <a:rPr lang="nl-NL" altLang="nl-NL" kern="0" dirty="0" smtClean="0"/>
              <a:t>eel </a:t>
            </a:r>
            <a:r>
              <a:rPr lang="nl-NL" altLang="nl-NL" kern="0" dirty="0"/>
              <a:t>plaatsen voor joden verboden</a:t>
            </a:r>
          </a:p>
          <a:p>
            <a:pPr marL="342900" indent="-342900" eaLnBrk="1" hangingPunct="1"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nl-NL" altLang="nl-NL" kern="0" dirty="0"/>
              <a:t>O</a:t>
            </a:r>
            <a:r>
              <a:rPr lang="nl-NL" altLang="nl-NL" kern="0" dirty="0" smtClean="0"/>
              <a:t>ntslag </a:t>
            </a:r>
            <a:r>
              <a:rPr lang="nl-NL" altLang="nl-NL" kern="0" dirty="0"/>
              <a:t>van joodse ambtenaren</a:t>
            </a:r>
          </a:p>
          <a:p>
            <a:pPr marL="342900" indent="-342900" eaLnBrk="1" hangingPunct="1"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nl-NL" altLang="nl-NL" kern="0" dirty="0"/>
              <a:t>R</a:t>
            </a:r>
            <a:r>
              <a:rPr lang="nl-NL" altLang="nl-NL" kern="0" dirty="0" smtClean="0"/>
              <a:t>assenwetten </a:t>
            </a:r>
            <a:r>
              <a:rPr lang="nl-NL" altLang="nl-NL" kern="0" dirty="0"/>
              <a:t>(huwelijk joden-'Ariërs' verboden)</a:t>
            </a:r>
          </a:p>
          <a:p>
            <a:pPr eaLnBrk="1" hangingPunct="1"/>
            <a:endParaRPr lang="nl-NL" altLang="nl-NL" kern="0" dirty="0"/>
          </a:p>
          <a:p>
            <a:pPr eaLnBrk="1" hangingPunct="1"/>
            <a:r>
              <a:rPr lang="nl-NL" altLang="nl-NL" kern="0" dirty="0">
                <a:solidFill>
                  <a:srgbClr val="00B0F0"/>
                </a:solidFill>
              </a:rPr>
              <a:t>Discriminatie</a:t>
            </a:r>
            <a:r>
              <a:rPr lang="nl-NL" altLang="nl-NL" kern="0" dirty="0"/>
              <a:t>: onderscheid maken tussen mensen met de bedoeling iemand of een groep achter te stellen.</a:t>
            </a:r>
          </a:p>
          <a:p>
            <a:pPr eaLnBrk="1" hangingPunct="1"/>
            <a:endParaRPr lang="nl-NL" altLang="nl-NL" kern="0" dirty="0" smtClean="0"/>
          </a:p>
          <a:p>
            <a:pPr eaLnBrk="1" hangingPunct="1"/>
            <a:endParaRPr lang="en-US" altLang="nl-NL" dirty="0"/>
          </a:p>
          <a:p>
            <a:pPr eaLnBrk="1" hangingPunct="1"/>
            <a:endParaRPr lang="nl-NL" altLang="nl-NL" kern="0" dirty="0" smtClean="0"/>
          </a:p>
          <a:p>
            <a:pPr eaLnBrk="1" hangingPunct="1"/>
            <a:endParaRPr lang="nl-NL" altLang="nl-NL" kern="0" dirty="0" smtClean="0"/>
          </a:p>
          <a:p>
            <a:pPr eaLnBrk="1" hangingPunct="1">
              <a:buFont typeface="Arial" charset="0"/>
              <a:buNone/>
            </a:pPr>
            <a:endParaRPr lang="nl-NL" altLang="nl-NL" kern="0" dirty="0" smtClean="0"/>
          </a:p>
          <a:p>
            <a:pPr eaLnBrk="1" hangingPunct="1">
              <a:buFont typeface="Arial" charset="0"/>
              <a:buNone/>
            </a:pPr>
            <a:endParaRPr lang="nl-NL" altLang="nl-NL" kern="0" dirty="0" smtClean="0"/>
          </a:p>
          <a:p>
            <a:pPr eaLnBrk="1" hangingPunct="1">
              <a:buFont typeface="Arial" charset="0"/>
              <a:buNone/>
            </a:pPr>
            <a:endParaRPr lang="nl-NL" altLang="nl-NL" kern="0" dirty="0" smtClean="0"/>
          </a:p>
          <a:p>
            <a:pPr eaLnBrk="1" hangingPunct="1">
              <a:buFont typeface="Arial" charset="0"/>
              <a:buNone/>
            </a:pPr>
            <a:endParaRPr lang="nl-NL" altLang="nl-NL" kern="0" dirty="0" smtClean="0"/>
          </a:p>
          <a:p>
            <a:pPr eaLnBrk="1" hangingPunct="1">
              <a:buFont typeface="Arial" charset="0"/>
              <a:buNone/>
            </a:pPr>
            <a:endParaRPr lang="nl-NL" altLang="nl-NL" kern="0" dirty="0" smtClean="0"/>
          </a:p>
          <a:p>
            <a:pPr eaLnBrk="1" hangingPunct="1">
              <a:buFont typeface="Arial" charset="0"/>
              <a:buNone/>
            </a:pPr>
            <a:endParaRPr lang="nl-NL" altLang="nl-NL" kern="0" dirty="0" smtClean="0"/>
          </a:p>
        </p:txBody>
      </p:sp>
    </p:spTree>
    <p:extLst>
      <p:ext uri="{BB962C8B-B14F-4D97-AF65-F5344CB8AC3E}">
        <p14:creationId xmlns:p14="http://schemas.microsoft.com/office/powerpoint/2010/main" val="1949011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D595A-35D6-43AB-84A7-82DA4375C82E}" type="slidenum">
              <a:rPr lang="nl-NL" smtClean="0">
                <a:solidFill>
                  <a:srgbClr val="474747"/>
                </a:solidFill>
              </a:rPr>
              <a:pPr/>
              <a:t>3</a:t>
            </a:fld>
            <a:endParaRPr lang="nl-NL" sz="1400">
              <a:solidFill>
                <a:srgbClr val="474747"/>
              </a:solidFill>
            </a:endParaRPr>
          </a:p>
        </p:txBody>
      </p:sp>
      <p:pic>
        <p:nvPicPr>
          <p:cNvPr id="21" name="Picture 2" descr="http://www.drp.nl/wintoets/scripts/getfile.php?id=162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123728" cy="620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ijdelijke aanduiding voor voettekst 4"/>
          <p:cNvSpPr txBox="1">
            <a:spLocks noGrp="1"/>
          </p:cNvSpPr>
          <p:nvPr/>
        </p:nvSpPr>
        <p:spPr bwMode="auto">
          <a:xfrm>
            <a:off x="3124200" y="6376243"/>
            <a:ext cx="2895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defPPr>
              <a:defRPr lang="nl-NL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nl-NL" altLang="nl-NL" sz="1000" dirty="0">
                <a:solidFill>
                  <a:srgbClr val="898989"/>
                </a:solidFill>
                <a:latin typeface="Arial" charset="0"/>
                <a:cs typeface="Arial" charset="0"/>
              </a:rPr>
              <a:t>© Noordhoff Uitgevers </a:t>
            </a:r>
          </a:p>
        </p:txBody>
      </p:sp>
      <p:sp>
        <p:nvSpPr>
          <p:cNvPr id="9" name="Tekstvak 8"/>
          <p:cNvSpPr txBox="1"/>
          <p:nvPr/>
        </p:nvSpPr>
        <p:spPr>
          <a:xfrm>
            <a:off x="5796136" y="2780928"/>
            <a:ext cx="308941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Joden werden in het openbaar vernederd.</a:t>
            </a:r>
            <a:endParaRPr lang="nl-NL" dirty="0"/>
          </a:p>
        </p:txBody>
      </p:sp>
      <p:pic>
        <p:nvPicPr>
          <p:cNvPr id="3" name="Afbeelding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943700"/>
            <a:ext cx="5400600" cy="53012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6203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D595A-35D6-43AB-84A7-82DA4375C82E}" type="slidenum">
              <a:rPr lang="nl-NL" smtClean="0">
                <a:solidFill>
                  <a:srgbClr val="474747"/>
                </a:solidFill>
              </a:rPr>
              <a:pPr/>
              <a:t>4</a:t>
            </a:fld>
            <a:endParaRPr lang="nl-NL" sz="1400">
              <a:solidFill>
                <a:srgbClr val="474747"/>
              </a:solidFill>
            </a:endParaRPr>
          </a:p>
        </p:txBody>
      </p:sp>
      <p:pic>
        <p:nvPicPr>
          <p:cNvPr id="21" name="Picture 2" descr="http://www.drp.nl/wintoets/scripts/getfile.php?id=162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123728" cy="620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ijdelijke aanduiding voor inhoud 3"/>
          <p:cNvSpPr>
            <a:spLocks noGrp="1"/>
          </p:cNvSpPr>
          <p:nvPr>
            <p:ph idx="1"/>
          </p:nvPr>
        </p:nvSpPr>
        <p:spPr>
          <a:xfrm>
            <a:off x="683568" y="1844675"/>
            <a:ext cx="7905824" cy="4175125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endParaRPr lang="nl-NL" altLang="nl-NL" dirty="0"/>
          </a:p>
          <a:p>
            <a:pPr eaLnBrk="1" hangingPunct="1">
              <a:buFont typeface="Arial" charset="0"/>
              <a:buNone/>
            </a:pPr>
            <a:endParaRPr lang="nl-NL" altLang="nl-NL" dirty="0" smtClean="0"/>
          </a:p>
        </p:txBody>
      </p:sp>
      <p:sp>
        <p:nvSpPr>
          <p:cNvPr id="5" name="Titel 4"/>
          <p:cNvSpPr>
            <a:spLocks noGrp="1"/>
          </p:cNvSpPr>
          <p:nvPr>
            <p:ph type="title"/>
          </p:nvPr>
        </p:nvSpPr>
        <p:spPr>
          <a:xfrm>
            <a:off x="683568" y="887413"/>
            <a:ext cx="7855595" cy="669379"/>
          </a:xfrm>
        </p:spPr>
        <p:txBody>
          <a:bodyPr/>
          <a:lstStyle/>
          <a:p>
            <a:r>
              <a:rPr lang="en-US" sz="2800" dirty="0" smtClean="0"/>
              <a:t>Het </a:t>
            </a:r>
            <a:r>
              <a:rPr lang="en-US" sz="2800" dirty="0" err="1" smtClean="0"/>
              <a:t>k</a:t>
            </a:r>
            <a:r>
              <a:rPr lang="en-US" sz="2800" dirty="0" err="1" smtClean="0"/>
              <a:t>enmerkend</a:t>
            </a:r>
            <a:r>
              <a:rPr lang="en-US" sz="2800" dirty="0" smtClean="0"/>
              <a:t> </a:t>
            </a:r>
            <a:r>
              <a:rPr lang="en-US" sz="2800" dirty="0" smtClean="0"/>
              <a:t>aspect</a:t>
            </a:r>
            <a:endParaRPr lang="nl-NL" sz="2800" dirty="0"/>
          </a:p>
        </p:txBody>
      </p:sp>
      <p:sp>
        <p:nvSpPr>
          <p:cNvPr id="7" name="Tijdelijke aanduiding voor voettekst 4"/>
          <p:cNvSpPr txBox="1">
            <a:spLocks noGrp="1"/>
          </p:cNvSpPr>
          <p:nvPr/>
        </p:nvSpPr>
        <p:spPr bwMode="auto">
          <a:xfrm>
            <a:off x="3124200" y="6376243"/>
            <a:ext cx="2895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defPPr>
              <a:defRPr lang="nl-NL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nl-NL" altLang="nl-NL" sz="1000" dirty="0">
                <a:solidFill>
                  <a:srgbClr val="898989"/>
                </a:solidFill>
                <a:latin typeface="Arial" charset="0"/>
                <a:cs typeface="Arial" charset="0"/>
              </a:rPr>
              <a:t>© Noordhoff Uitgevers </a:t>
            </a:r>
          </a:p>
        </p:txBody>
      </p:sp>
      <p:sp>
        <p:nvSpPr>
          <p:cNvPr id="8" name="Tijdelijke aanduiding voor inhoud 3"/>
          <p:cNvSpPr txBox="1">
            <a:spLocks/>
          </p:cNvSpPr>
          <p:nvPr/>
        </p:nvSpPr>
        <p:spPr bwMode="black">
          <a:xfrm>
            <a:off x="684000" y="1843200"/>
            <a:ext cx="7905824" cy="417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91440" bIns="45720" numCol="1" anchor="t" anchorCtr="0" compatLnSpc="1">
            <a:prstTxWarp prst="textNoShape">
              <a:avLst/>
            </a:prstTxWarp>
          </a:bodyPr>
          <a:lstStyle>
            <a:lvl1pPr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Verdana" pitchFamily="1" charset="0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74663" indent="-473075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1" charset="2"/>
              <a:buChar char="§"/>
              <a:defRPr sz="2400">
                <a:solidFill>
                  <a:schemeClr val="tx1"/>
                </a:solidFill>
                <a:latin typeface="+mn-lt"/>
                <a:ea typeface="+mn-ea"/>
              </a:defRPr>
            </a:lvl2pPr>
            <a:lvl3pPr marL="808038" indent="-331788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1" charset="2"/>
              <a:buChar char="§"/>
              <a:defRPr sz="2000">
                <a:solidFill>
                  <a:schemeClr val="tx1"/>
                </a:solidFill>
                <a:latin typeface="+mn-lt"/>
                <a:ea typeface="+mn-ea"/>
              </a:defRPr>
            </a:lvl3pPr>
            <a:lvl4pPr marL="1152525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Verdana" pitchFamily="1" charset="0"/>
              <a:buChar char="–"/>
              <a:defRPr>
                <a:solidFill>
                  <a:schemeClr val="tx1"/>
                </a:solidFill>
                <a:latin typeface="+mn-lt"/>
                <a:ea typeface="+mn-ea"/>
              </a:defRPr>
            </a:lvl4pPr>
            <a:lvl5pPr marL="1460500" indent="-306388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Verdana" pitchFamily="1" charset="0"/>
              <a:buChar char="»"/>
              <a:defRPr sz="1600">
                <a:solidFill>
                  <a:schemeClr val="tx1"/>
                </a:solidFill>
                <a:latin typeface="+mn-lt"/>
                <a:ea typeface="+mn-ea"/>
              </a:defRPr>
            </a:lvl5pPr>
            <a:lvl6pPr marL="1917700" indent="-306388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Verdana" pitchFamily="1" charset="0"/>
              <a:buChar char="»"/>
              <a:defRPr sz="1600">
                <a:solidFill>
                  <a:schemeClr val="tx1"/>
                </a:solidFill>
                <a:latin typeface="+mn-lt"/>
                <a:ea typeface="+mn-ea"/>
              </a:defRPr>
            </a:lvl6pPr>
            <a:lvl7pPr marL="2374900" indent="-306388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Verdana" pitchFamily="1" charset="0"/>
              <a:buChar char="»"/>
              <a:defRPr sz="1600">
                <a:solidFill>
                  <a:schemeClr val="tx1"/>
                </a:solidFill>
                <a:latin typeface="+mn-lt"/>
                <a:ea typeface="+mn-ea"/>
              </a:defRPr>
            </a:lvl7pPr>
            <a:lvl8pPr marL="2832100" indent="-306388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Verdana" pitchFamily="1" charset="0"/>
              <a:buChar char="»"/>
              <a:defRPr sz="1600">
                <a:solidFill>
                  <a:schemeClr val="tx1"/>
                </a:solidFill>
                <a:latin typeface="+mn-lt"/>
                <a:ea typeface="+mn-ea"/>
              </a:defRPr>
            </a:lvl8pPr>
            <a:lvl9pPr marL="3289300" indent="-306388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Verdana" pitchFamily="1" charset="0"/>
              <a:buChar char="»"/>
              <a:defRPr sz="16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eaLnBrk="1" hangingPunct="1"/>
            <a:r>
              <a:rPr lang="nl-NL" altLang="nl-NL" kern="0" dirty="0" smtClean="0"/>
              <a:t>In november 1938 vond de </a:t>
            </a:r>
            <a:r>
              <a:rPr lang="nl-NL" altLang="nl-NL" i="1" kern="0" dirty="0" err="1" smtClean="0"/>
              <a:t>Kristallnacht</a:t>
            </a:r>
            <a:r>
              <a:rPr lang="nl-NL" altLang="nl-NL" kern="0" dirty="0" smtClean="0"/>
              <a:t> plaats</a:t>
            </a:r>
            <a:r>
              <a:rPr lang="nl-NL" altLang="nl-NL" kern="0" dirty="0"/>
              <a:t>.</a:t>
            </a:r>
            <a:r>
              <a:rPr lang="nl-NL" altLang="nl-NL" kern="0" dirty="0" smtClean="0"/>
              <a:t> Nazi's organiseerden een pogrom (geweldsuitbarsting) tegen joden.</a:t>
            </a:r>
          </a:p>
          <a:p>
            <a:pPr eaLnBrk="1" hangingPunct="1"/>
            <a:endParaRPr lang="nl-NL" altLang="nl-NL" kern="0" dirty="0" smtClean="0"/>
          </a:p>
          <a:p>
            <a:pPr eaLnBrk="1" hangingPunct="1"/>
            <a:r>
              <a:rPr lang="nl-NL" altLang="nl-NL" dirty="0" smtClean="0"/>
              <a:t>Het </a:t>
            </a:r>
            <a:r>
              <a:rPr lang="nl-NL" altLang="nl-NL" dirty="0"/>
              <a:t>racistisch </a:t>
            </a:r>
            <a:r>
              <a:rPr lang="nl-NL" altLang="nl-NL" dirty="0" smtClean="0"/>
              <a:t>en totalitair karakter </a:t>
            </a:r>
            <a:r>
              <a:rPr lang="nl-NL" altLang="nl-NL" dirty="0"/>
              <a:t>van het nationaalsocialisme is een </a:t>
            </a:r>
            <a:r>
              <a:rPr lang="nl-NL" altLang="nl-NL" b="1" dirty="0"/>
              <a:t>kenmerkend aspect</a:t>
            </a:r>
            <a:r>
              <a:rPr lang="nl-NL" altLang="nl-NL" dirty="0"/>
              <a:t> van de tijd van de wereldoorlogen.</a:t>
            </a:r>
          </a:p>
          <a:p>
            <a:pPr eaLnBrk="1" hangingPunct="1"/>
            <a:endParaRPr lang="nl-NL" altLang="nl-NL" kern="0" dirty="0" smtClean="0"/>
          </a:p>
          <a:p>
            <a:pPr eaLnBrk="1" hangingPunct="1"/>
            <a:endParaRPr lang="en-US" altLang="nl-NL" dirty="0"/>
          </a:p>
          <a:p>
            <a:pPr eaLnBrk="1" hangingPunct="1"/>
            <a:endParaRPr lang="nl-NL" altLang="nl-NL" kern="0" dirty="0" smtClean="0"/>
          </a:p>
          <a:p>
            <a:pPr eaLnBrk="1" hangingPunct="1"/>
            <a:endParaRPr lang="nl-NL" altLang="nl-NL" kern="0" dirty="0" smtClean="0"/>
          </a:p>
          <a:p>
            <a:pPr eaLnBrk="1" hangingPunct="1">
              <a:buFont typeface="Arial" charset="0"/>
              <a:buNone/>
            </a:pPr>
            <a:endParaRPr lang="nl-NL" altLang="nl-NL" kern="0" dirty="0" smtClean="0"/>
          </a:p>
          <a:p>
            <a:pPr eaLnBrk="1" hangingPunct="1">
              <a:buFont typeface="Arial" charset="0"/>
              <a:buNone/>
            </a:pPr>
            <a:endParaRPr lang="nl-NL" altLang="nl-NL" kern="0" dirty="0" smtClean="0"/>
          </a:p>
          <a:p>
            <a:pPr eaLnBrk="1" hangingPunct="1">
              <a:buFont typeface="Arial" charset="0"/>
              <a:buNone/>
            </a:pPr>
            <a:endParaRPr lang="nl-NL" altLang="nl-NL" kern="0" dirty="0" smtClean="0"/>
          </a:p>
          <a:p>
            <a:pPr eaLnBrk="1" hangingPunct="1">
              <a:buFont typeface="Arial" charset="0"/>
              <a:buNone/>
            </a:pPr>
            <a:endParaRPr lang="nl-NL" altLang="nl-NL" kern="0" dirty="0" smtClean="0"/>
          </a:p>
          <a:p>
            <a:pPr eaLnBrk="1" hangingPunct="1">
              <a:buFont typeface="Arial" charset="0"/>
              <a:buNone/>
            </a:pPr>
            <a:endParaRPr lang="nl-NL" altLang="nl-NL" kern="0" dirty="0" smtClean="0"/>
          </a:p>
          <a:p>
            <a:pPr eaLnBrk="1" hangingPunct="1">
              <a:buFont typeface="Arial" charset="0"/>
              <a:buNone/>
            </a:pPr>
            <a:endParaRPr lang="nl-NL" altLang="nl-NL" kern="0" dirty="0" smtClean="0"/>
          </a:p>
        </p:txBody>
      </p:sp>
    </p:spTree>
    <p:extLst>
      <p:ext uri="{BB962C8B-B14F-4D97-AF65-F5344CB8AC3E}">
        <p14:creationId xmlns:p14="http://schemas.microsoft.com/office/powerpoint/2010/main" val="3774199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D595A-35D6-43AB-84A7-82DA4375C82E}" type="slidenum">
              <a:rPr lang="nl-NL" smtClean="0">
                <a:solidFill>
                  <a:srgbClr val="474747"/>
                </a:solidFill>
              </a:rPr>
              <a:pPr/>
              <a:t>5</a:t>
            </a:fld>
            <a:endParaRPr lang="nl-NL" sz="1400">
              <a:solidFill>
                <a:srgbClr val="474747"/>
              </a:solidFill>
            </a:endParaRPr>
          </a:p>
        </p:txBody>
      </p:sp>
      <p:pic>
        <p:nvPicPr>
          <p:cNvPr id="21" name="Picture 2" descr="http://www.drp.nl/wintoets/scripts/getfile.php?id=162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123728" cy="620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ijdelijke aanduiding voor inhoud 3"/>
          <p:cNvSpPr>
            <a:spLocks noGrp="1"/>
          </p:cNvSpPr>
          <p:nvPr>
            <p:ph idx="1"/>
          </p:nvPr>
        </p:nvSpPr>
        <p:spPr>
          <a:xfrm>
            <a:off x="683568" y="1844675"/>
            <a:ext cx="7905824" cy="4175125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endParaRPr lang="nl-NL" altLang="nl-NL" dirty="0"/>
          </a:p>
          <a:p>
            <a:pPr eaLnBrk="1" hangingPunct="1">
              <a:buFont typeface="Arial" charset="0"/>
              <a:buNone/>
            </a:pPr>
            <a:endParaRPr lang="nl-NL" altLang="nl-NL" dirty="0" smtClean="0"/>
          </a:p>
        </p:txBody>
      </p:sp>
      <p:sp>
        <p:nvSpPr>
          <p:cNvPr id="5" name="Titel 4"/>
          <p:cNvSpPr>
            <a:spLocks noGrp="1"/>
          </p:cNvSpPr>
          <p:nvPr>
            <p:ph type="title"/>
          </p:nvPr>
        </p:nvSpPr>
        <p:spPr>
          <a:xfrm>
            <a:off x="683568" y="887413"/>
            <a:ext cx="7855595" cy="669379"/>
          </a:xfrm>
        </p:spPr>
        <p:txBody>
          <a:bodyPr/>
          <a:lstStyle/>
          <a:p>
            <a:r>
              <a:rPr lang="en-US" sz="2800" dirty="0" smtClean="0"/>
              <a:t>De </a:t>
            </a:r>
            <a:r>
              <a:rPr lang="en-US" sz="2800" dirty="0" err="1"/>
              <a:t>v</a:t>
            </a:r>
            <a:r>
              <a:rPr lang="en-US" sz="2800" dirty="0" err="1" smtClean="0"/>
              <a:t>ervolging</a:t>
            </a:r>
            <a:r>
              <a:rPr lang="en-US" sz="2800" dirty="0" smtClean="0"/>
              <a:t> van </a:t>
            </a:r>
            <a:r>
              <a:rPr lang="en-US" sz="2800" dirty="0" err="1" smtClean="0"/>
              <a:t>joden</a:t>
            </a:r>
            <a:r>
              <a:rPr lang="en-US" sz="2800" dirty="0" smtClean="0"/>
              <a:t> in </a:t>
            </a:r>
            <a:r>
              <a:rPr lang="en-US" sz="2800" dirty="0"/>
              <a:t>Europa</a:t>
            </a:r>
            <a:endParaRPr lang="nl-NL" sz="2800" dirty="0"/>
          </a:p>
        </p:txBody>
      </p:sp>
      <p:sp>
        <p:nvSpPr>
          <p:cNvPr id="7" name="Tijdelijke aanduiding voor voettekst 4"/>
          <p:cNvSpPr txBox="1">
            <a:spLocks noGrp="1"/>
          </p:cNvSpPr>
          <p:nvPr/>
        </p:nvSpPr>
        <p:spPr bwMode="auto">
          <a:xfrm>
            <a:off x="3124200" y="6376243"/>
            <a:ext cx="2895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defPPr>
              <a:defRPr lang="nl-NL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nl-NL" altLang="nl-NL" sz="1000" dirty="0">
                <a:solidFill>
                  <a:srgbClr val="898989"/>
                </a:solidFill>
                <a:latin typeface="Arial" charset="0"/>
                <a:cs typeface="Arial" charset="0"/>
              </a:rPr>
              <a:t>© Noordhoff Uitgevers </a:t>
            </a:r>
          </a:p>
        </p:txBody>
      </p:sp>
      <p:sp>
        <p:nvSpPr>
          <p:cNvPr id="8" name="Tijdelijke aanduiding voor inhoud 3"/>
          <p:cNvSpPr txBox="1">
            <a:spLocks/>
          </p:cNvSpPr>
          <p:nvPr/>
        </p:nvSpPr>
        <p:spPr bwMode="black">
          <a:xfrm>
            <a:off x="684000" y="1843200"/>
            <a:ext cx="7905824" cy="417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91440" bIns="45720" numCol="1" anchor="t" anchorCtr="0" compatLnSpc="1">
            <a:prstTxWarp prst="textNoShape">
              <a:avLst/>
            </a:prstTxWarp>
          </a:bodyPr>
          <a:lstStyle>
            <a:lvl1pPr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Verdana" pitchFamily="1" charset="0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74663" indent="-473075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1" charset="2"/>
              <a:buChar char="§"/>
              <a:defRPr sz="2400">
                <a:solidFill>
                  <a:schemeClr val="tx1"/>
                </a:solidFill>
                <a:latin typeface="+mn-lt"/>
                <a:ea typeface="+mn-ea"/>
              </a:defRPr>
            </a:lvl2pPr>
            <a:lvl3pPr marL="808038" indent="-331788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1" charset="2"/>
              <a:buChar char="§"/>
              <a:defRPr sz="2000">
                <a:solidFill>
                  <a:schemeClr val="tx1"/>
                </a:solidFill>
                <a:latin typeface="+mn-lt"/>
                <a:ea typeface="+mn-ea"/>
              </a:defRPr>
            </a:lvl3pPr>
            <a:lvl4pPr marL="1152525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Verdana" pitchFamily="1" charset="0"/>
              <a:buChar char="–"/>
              <a:defRPr>
                <a:solidFill>
                  <a:schemeClr val="tx1"/>
                </a:solidFill>
                <a:latin typeface="+mn-lt"/>
                <a:ea typeface="+mn-ea"/>
              </a:defRPr>
            </a:lvl4pPr>
            <a:lvl5pPr marL="1460500" indent="-306388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Verdana" pitchFamily="1" charset="0"/>
              <a:buChar char="»"/>
              <a:defRPr sz="1600">
                <a:solidFill>
                  <a:schemeClr val="tx1"/>
                </a:solidFill>
                <a:latin typeface="+mn-lt"/>
                <a:ea typeface="+mn-ea"/>
              </a:defRPr>
            </a:lvl5pPr>
            <a:lvl6pPr marL="1917700" indent="-306388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Verdana" pitchFamily="1" charset="0"/>
              <a:buChar char="»"/>
              <a:defRPr sz="1600">
                <a:solidFill>
                  <a:schemeClr val="tx1"/>
                </a:solidFill>
                <a:latin typeface="+mn-lt"/>
                <a:ea typeface="+mn-ea"/>
              </a:defRPr>
            </a:lvl6pPr>
            <a:lvl7pPr marL="2374900" indent="-306388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Verdana" pitchFamily="1" charset="0"/>
              <a:buChar char="»"/>
              <a:defRPr sz="1600">
                <a:solidFill>
                  <a:schemeClr val="tx1"/>
                </a:solidFill>
                <a:latin typeface="+mn-lt"/>
                <a:ea typeface="+mn-ea"/>
              </a:defRPr>
            </a:lvl7pPr>
            <a:lvl8pPr marL="2832100" indent="-306388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Verdana" pitchFamily="1" charset="0"/>
              <a:buChar char="»"/>
              <a:defRPr sz="1600">
                <a:solidFill>
                  <a:schemeClr val="tx1"/>
                </a:solidFill>
                <a:latin typeface="+mn-lt"/>
                <a:ea typeface="+mn-ea"/>
              </a:defRPr>
            </a:lvl8pPr>
            <a:lvl9pPr marL="3289300" indent="-306388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Verdana" pitchFamily="1" charset="0"/>
              <a:buChar char="»"/>
              <a:defRPr sz="16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eaLnBrk="1" hangingPunct="1"/>
            <a:r>
              <a:rPr lang="nl-NL" altLang="nl-NL" dirty="0" smtClean="0"/>
              <a:t>Tijdens </a:t>
            </a:r>
            <a:r>
              <a:rPr lang="nl-NL" altLang="nl-NL" dirty="0"/>
              <a:t>de Tweede Wereldoorlog gingen nazi's in alle bezette landen joden uitsluiten en vervolgen</a:t>
            </a:r>
            <a:r>
              <a:rPr lang="nl-NL" altLang="nl-NL" dirty="0" smtClean="0"/>
              <a:t>.</a:t>
            </a:r>
          </a:p>
          <a:p>
            <a:pPr eaLnBrk="1" hangingPunct="1"/>
            <a:r>
              <a:rPr lang="nl-NL" altLang="nl-NL" dirty="0" smtClean="0"/>
              <a:t> </a:t>
            </a:r>
            <a:endParaRPr lang="nl-NL" altLang="nl-NL" dirty="0"/>
          </a:p>
          <a:p>
            <a:pPr eaLnBrk="1" hangingPunct="1"/>
            <a:r>
              <a:rPr lang="nl-NL" altLang="nl-NL" kern="0" dirty="0"/>
              <a:t>Joden moesten </a:t>
            </a:r>
            <a:r>
              <a:rPr lang="nl-NL" altLang="nl-NL" kern="0" dirty="0" smtClean="0"/>
              <a:t>onder meer een </a:t>
            </a:r>
            <a:r>
              <a:rPr lang="nl-NL" altLang="nl-NL" kern="0" dirty="0"/>
              <a:t>gele ster op hun kleding dragen.</a:t>
            </a:r>
          </a:p>
          <a:p>
            <a:pPr eaLnBrk="1" hangingPunct="1"/>
            <a:endParaRPr lang="nl-NL" altLang="nl-NL" kern="0" dirty="0"/>
          </a:p>
          <a:p>
            <a:pPr eaLnBrk="1" hangingPunct="1"/>
            <a:r>
              <a:rPr lang="nl-NL" altLang="nl-NL" kern="0" dirty="0"/>
              <a:t>Op veel plaatsen moesten joden verhuizen naar afgesloten wijken (getto's).</a:t>
            </a:r>
          </a:p>
          <a:p>
            <a:pPr eaLnBrk="1" hangingPunct="1"/>
            <a:endParaRPr lang="nl-NL" altLang="nl-NL" dirty="0"/>
          </a:p>
          <a:p>
            <a:pPr eaLnBrk="1" hangingPunct="1"/>
            <a:endParaRPr lang="nl-NL" altLang="nl-NL" kern="0" dirty="0" smtClean="0"/>
          </a:p>
          <a:p>
            <a:pPr eaLnBrk="1" hangingPunct="1"/>
            <a:endParaRPr lang="en-US" altLang="nl-NL" dirty="0"/>
          </a:p>
          <a:p>
            <a:pPr eaLnBrk="1" hangingPunct="1"/>
            <a:endParaRPr lang="nl-NL" altLang="nl-NL" kern="0" dirty="0" smtClean="0"/>
          </a:p>
          <a:p>
            <a:pPr eaLnBrk="1" hangingPunct="1"/>
            <a:endParaRPr lang="nl-NL" altLang="nl-NL" kern="0" dirty="0" smtClean="0"/>
          </a:p>
          <a:p>
            <a:pPr eaLnBrk="1" hangingPunct="1">
              <a:buFont typeface="Arial" charset="0"/>
              <a:buNone/>
            </a:pPr>
            <a:endParaRPr lang="nl-NL" altLang="nl-NL" kern="0" dirty="0" smtClean="0"/>
          </a:p>
          <a:p>
            <a:pPr eaLnBrk="1" hangingPunct="1">
              <a:buFont typeface="Arial" charset="0"/>
              <a:buNone/>
            </a:pPr>
            <a:endParaRPr lang="nl-NL" altLang="nl-NL" kern="0" dirty="0" smtClean="0"/>
          </a:p>
          <a:p>
            <a:pPr eaLnBrk="1" hangingPunct="1">
              <a:buFont typeface="Arial" charset="0"/>
              <a:buNone/>
            </a:pPr>
            <a:endParaRPr lang="nl-NL" altLang="nl-NL" kern="0" dirty="0" smtClean="0"/>
          </a:p>
          <a:p>
            <a:pPr eaLnBrk="1" hangingPunct="1">
              <a:buFont typeface="Arial" charset="0"/>
              <a:buNone/>
            </a:pPr>
            <a:endParaRPr lang="nl-NL" altLang="nl-NL" kern="0" dirty="0" smtClean="0"/>
          </a:p>
          <a:p>
            <a:pPr eaLnBrk="1" hangingPunct="1">
              <a:buFont typeface="Arial" charset="0"/>
              <a:buNone/>
            </a:pPr>
            <a:endParaRPr lang="nl-NL" altLang="nl-NL" kern="0" dirty="0" smtClean="0"/>
          </a:p>
          <a:p>
            <a:pPr eaLnBrk="1" hangingPunct="1">
              <a:buFont typeface="Arial" charset="0"/>
              <a:buNone/>
            </a:pPr>
            <a:endParaRPr lang="nl-NL" altLang="nl-NL" kern="0" dirty="0" smtClean="0"/>
          </a:p>
        </p:txBody>
      </p:sp>
    </p:spTree>
    <p:extLst>
      <p:ext uri="{BB962C8B-B14F-4D97-AF65-F5344CB8AC3E}">
        <p14:creationId xmlns:p14="http://schemas.microsoft.com/office/powerpoint/2010/main" val="2995843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D595A-35D6-43AB-84A7-82DA4375C82E}" type="slidenum">
              <a:rPr lang="nl-NL" smtClean="0">
                <a:solidFill>
                  <a:srgbClr val="474747"/>
                </a:solidFill>
              </a:rPr>
              <a:pPr/>
              <a:t>6</a:t>
            </a:fld>
            <a:endParaRPr lang="nl-NL" sz="1400">
              <a:solidFill>
                <a:srgbClr val="474747"/>
              </a:solidFill>
            </a:endParaRPr>
          </a:p>
        </p:txBody>
      </p:sp>
      <p:pic>
        <p:nvPicPr>
          <p:cNvPr id="21" name="Picture 2" descr="http://www.drp.nl/wintoets/scripts/getfile.php?id=162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123728" cy="620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ijdelijke aanduiding voor inhoud 3"/>
          <p:cNvSpPr>
            <a:spLocks noGrp="1"/>
          </p:cNvSpPr>
          <p:nvPr>
            <p:ph idx="1"/>
          </p:nvPr>
        </p:nvSpPr>
        <p:spPr>
          <a:xfrm>
            <a:off x="683568" y="1844675"/>
            <a:ext cx="7905824" cy="4175125"/>
          </a:xfrm>
        </p:spPr>
        <p:txBody>
          <a:bodyPr/>
          <a:lstStyle/>
          <a:p>
            <a:r>
              <a:rPr lang="nl-NL" altLang="nl-NL" dirty="0" smtClean="0"/>
              <a:t>In de bezette delen van de Sovjet-Unie schoten SS'ers vanaf 1941 joden massaal dood. </a:t>
            </a:r>
          </a:p>
          <a:p>
            <a:endParaRPr lang="nl-NL" altLang="nl-NL" dirty="0"/>
          </a:p>
          <a:p>
            <a:r>
              <a:rPr lang="nl-NL" altLang="nl-NL" dirty="0">
                <a:solidFill>
                  <a:schemeClr val="tx2"/>
                </a:solidFill>
              </a:rPr>
              <a:t>Vanaf 1942 zorgden de nazi's voor deportatie van joden uit heel Europa naar vernietigingskampen</a:t>
            </a:r>
            <a:r>
              <a:rPr lang="nl-NL" altLang="nl-NL" dirty="0" smtClean="0">
                <a:solidFill>
                  <a:schemeClr val="tx2"/>
                </a:solidFill>
              </a:rPr>
              <a:t>. </a:t>
            </a:r>
          </a:p>
          <a:p>
            <a:endParaRPr lang="nl-NL" altLang="nl-NL" dirty="0">
              <a:solidFill>
                <a:schemeClr val="tx2"/>
              </a:solidFill>
            </a:endParaRPr>
          </a:p>
          <a:p>
            <a:r>
              <a:rPr lang="nl-NL" altLang="nl-NL" dirty="0" smtClean="0">
                <a:solidFill>
                  <a:srgbClr val="00B0F0"/>
                </a:solidFill>
              </a:rPr>
              <a:t>Deportatie</a:t>
            </a:r>
            <a:r>
              <a:rPr lang="nl-NL" altLang="nl-NL" dirty="0" smtClean="0"/>
              <a:t>: </a:t>
            </a:r>
            <a:r>
              <a:rPr lang="nl-NL" altLang="nl-NL" dirty="0"/>
              <a:t>het wegvoeren van </a:t>
            </a:r>
            <a:r>
              <a:rPr lang="nl-NL" altLang="nl-NL" dirty="0" smtClean="0"/>
              <a:t>mensen.</a:t>
            </a:r>
            <a:endParaRPr lang="nl-NL" altLang="nl-NL" dirty="0" smtClean="0"/>
          </a:p>
          <a:p>
            <a:r>
              <a:rPr lang="nl-NL" altLang="nl-NL" dirty="0">
                <a:solidFill>
                  <a:srgbClr val="00B0F0"/>
                </a:solidFill>
              </a:rPr>
              <a:t>Vernietigingskamp</a:t>
            </a:r>
            <a:r>
              <a:rPr lang="nl-NL" altLang="nl-NL" dirty="0"/>
              <a:t>: concentratiekamp gemaakt om mensen te </a:t>
            </a:r>
            <a:r>
              <a:rPr lang="nl-NL" altLang="nl-NL" dirty="0" smtClean="0"/>
              <a:t>vermoorden.</a:t>
            </a:r>
            <a:endParaRPr lang="nl-NL" altLang="nl-NL" dirty="0"/>
          </a:p>
          <a:p>
            <a:endParaRPr lang="nl-NL" altLang="nl-NL" dirty="0"/>
          </a:p>
          <a:p>
            <a:endParaRPr lang="nl-NL" altLang="nl-NL" dirty="0" smtClean="0"/>
          </a:p>
          <a:p>
            <a:pPr eaLnBrk="1" hangingPunct="1">
              <a:buFont typeface="Arial" charset="0"/>
              <a:buNone/>
            </a:pPr>
            <a:endParaRPr lang="nl-NL" altLang="nl-NL" dirty="0"/>
          </a:p>
          <a:p>
            <a:pPr eaLnBrk="1" hangingPunct="1">
              <a:buFont typeface="Arial" charset="0"/>
              <a:buNone/>
            </a:pPr>
            <a:endParaRPr lang="nl-NL" altLang="nl-NL" dirty="0" smtClean="0"/>
          </a:p>
          <a:p>
            <a:pPr eaLnBrk="1" hangingPunct="1">
              <a:buFont typeface="Arial" charset="0"/>
              <a:buNone/>
            </a:pPr>
            <a:endParaRPr lang="nl-NL" altLang="nl-NL" dirty="0"/>
          </a:p>
          <a:p>
            <a:pPr eaLnBrk="1" hangingPunct="1">
              <a:buFont typeface="Arial" charset="0"/>
              <a:buNone/>
            </a:pPr>
            <a:endParaRPr lang="nl-NL" altLang="nl-NL" dirty="0"/>
          </a:p>
          <a:p>
            <a:pPr eaLnBrk="1" hangingPunct="1">
              <a:buFont typeface="Arial" charset="0"/>
              <a:buNone/>
            </a:pPr>
            <a:endParaRPr lang="nl-NL" altLang="nl-NL" dirty="0" smtClean="0"/>
          </a:p>
        </p:txBody>
      </p:sp>
      <p:sp>
        <p:nvSpPr>
          <p:cNvPr id="5" name="Titel 4"/>
          <p:cNvSpPr>
            <a:spLocks noGrp="1"/>
          </p:cNvSpPr>
          <p:nvPr>
            <p:ph type="title"/>
          </p:nvPr>
        </p:nvSpPr>
        <p:spPr>
          <a:xfrm>
            <a:off x="683568" y="887413"/>
            <a:ext cx="7855595" cy="669379"/>
          </a:xfrm>
        </p:spPr>
        <p:txBody>
          <a:bodyPr/>
          <a:lstStyle/>
          <a:p>
            <a:r>
              <a:rPr lang="en-US" sz="2800" dirty="0" err="1" smtClean="0"/>
              <a:t>Vernietiging</a:t>
            </a:r>
            <a:r>
              <a:rPr lang="en-US" sz="2800" dirty="0" smtClean="0"/>
              <a:t> van de </a:t>
            </a:r>
            <a:r>
              <a:rPr lang="en-US" sz="2800" dirty="0" err="1" smtClean="0"/>
              <a:t>joden</a:t>
            </a:r>
            <a:endParaRPr lang="nl-NL" sz="2800" dirty="0"/>
          </a:p>
        </p:txBody>
      </p:sp>
      <p:sp>
        <p:nvSpPr>
          <p:cNvPr id="7" name="Tijdelijke aanduiding voor voettekst 4"/>
          <p:cNvSpPr txBox="1">
            <a:spLocks noGrp="1"/>
          </p:cNvSpPr>
          <p:nvPr/>
        </p:nvSpPr>
        <p:spPr bwMode="auto">
          <a:xfrm>
            <a:off x="3124200" y="6376243"/>
            <a:ext cx="2895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defPPr>
              <a:defRPr lang="nl-NL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nl-NL" altLang="nl-NL" sz="1000" dirty="0">
                <a:solidFill>
                  <a:srgbClr val="898989"/>
                </a:solidFill>
                <a:latin typeface="Arial" charset="0"/>
                <a:cs typeface="Arial" charset="0"/>
              </a:rPr>
              <a:t>© Noordhoff Uitgevers </a:t>
            </a:r>
          </a:p>
        </p:txBody>
      </p:sp>
    </p:spTree>
    <p:extLst>
      <p:ext uri="{BB962C8B-B14F-4D97-AF65-F5344CB8AC3E}">
        <p14:creationId xmlns:p14="http://schemas.microsoft.com/office/powerpoint/2010/main" val="787149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D595A-35D6-43AB-84A7-82DA4375C82E}" type="slidenum">
              <a:rPr lang="nl-NL" smtClean="0">
                <a:solidFill>
                  <a:srgbClr val="474747"/>
                </a:solidFill>
              </a:rPr>
              <a:pPr/>
              <a:t>7</a:t>
            </a:fld>
            <a:endParaRPr lang="nl-NL" sz="1400">
              <a:solidFill>
                <a:srgbClr val="474747"/>
              </a:solidFill>
            </a:endParaRPr>
          </a:p>
        </p:txBody>
      </p:sp>
      <p:pic>
        <p:nvPicPr>
          <p:cNvPr id="21" name="Picture 2" descr="http://www.drp.nl/wintoets/scripts/getfile.php?id=162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123728" cy="620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ijdelijke aanduiding voor voettekst 4"/>
          <p:cNvSpPr txBox="1">
            <a:spLocks noGrp="1"/>
          </p:cNvSpPr>
          <p:nvPr/>
        </p:nvSpPr>
        <p:spPr bwMode="auto">
          <a:xfrm>
            <a:off x="3124200" y="6376243"/>
            <a:ext cx="2895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defPPr>
              <a:defRPr lang="nl-NL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nl-NL" altLang="nl-NL" sz="1000" dirty="0">
                <a:solidFill>
                  <a:srgbClr val="898989"/>
                </a:solidFill>
                <a:latin typeface="Arial" charset="0"/>
                <a:cs typeface="Arial" charset="0"/>
              </a:rPr>
              <a:t>© Noordhoff Uitgevers </a:t>
            </a:r>
          </a:p>
        </p:txBody>
      </p:sp>
      <p:sp>
        <p:nvSpPr>
          <p:cNvPr id="9" name="Tekstvak 8"/>
          <p:cNvSpPr txBox="1"/>
          <p:nvPr/>
        </p:nvSpPr>
        <p:spPr>
          <a:xfrm>
            <a:off x="4932040" y="2272804"/>
            <a:ext cx="364860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In de Sovjet-Unie dreven moordcommando's van de SS joden bijeen en schoten hen rij na rij dood.</a:t>
            </a:r>
            <a:endParaRPr lang="nl-NL" dirty="0"/>
          </a:p>
        </p:txBody>
      </p:sp>
      <p:pic>
        <p:nvPicPr>
          <p:cNvPr id="7" name="Afbeelding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816739"/>
            <a:ext cx="3438128" cy="52204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5633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D595A-35D6-43AB-84A7-82DA4375C82E}" type="slidenum">
              <a:rPr lang="nl-NL" smtClean="0">
                <a:solidFill>
                  <a:srgbClr val="474747"/>
                </a:solidFill>
              </a:rPr>
              <a:pPr/>
              <a:t>8</a:t>
            </a:fld>
            <a:endParaRPr lang="nl-NL" sz="1400">
              <a:solidFill>
                <a:srgbClr val="474747"/>
              </a:solidFill>
            </a:endParaRPr>
          </a:p>
        </p:txBody>
      </p:sp>
      <p:pic>
        <p:nvPicPr>
          <p:cNvPr id="21" name="Picture 2" descr="http://www.drp.nl/wintoets/scripts/getfile.php?id=162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123728" cy="620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ijdelijke aanduiding voor inhoud 3"/>
          <p:cNvSpPr>
            <a:spLocks noGrp="1"/>
          </p:cNvSpPr>
          <p:nvPr>
            <p:ph idx="1"/>
          </p:nvPr>
        </p:nvSpPr>
        <p:spPr>
          <a:xfrm>
            <a:off x="683568" y="1844675"/>
            <a:ext cx="7905824" cy="4175125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nl-NL" altLang="nl-NL" dirty="0" smtClean="0">
                <a:solidFill>
                  <a:schemeClr val="tx2"/>
                </a:solidFill>
              </a:rPr>
              <a:t>De genocide door de nazi's wordt Holocaust of Shoah genoemd. </a:t>
            </a:r>
          </a:p>
          <a:p>
            <a:pPr eaLnBrk="1" hangingPunct="1">
              <a:buFont typeface="Arial" charset="0"/>
              <a:buNone/>
            </a:pPr>
            <a:endParaRPr lang="nl-NL" altLang="nl-NL" dirty="0">
              <a:solidFill>
                <a:schemeClr val="tx2"/>
              </a:solidFill>
            </a:endParaRPr>
          </a:p>
          <a:p>
            <a:pPr eaLnBrk="1" hangingPunct="1">
              <a:buFont typeface="Arial" charset="0"/>
              <a:buNone/>
            </a:pPr>
            <a:r>
              <a:rPr lang="nl-NL" altLang="nl-NL" dirty="0" smtClean="0">
                <a:solidFill>
                  <a:schemeClr val="tx2"/>
                </a:solidFill>
              </a:rPr>
              <a:t>Tijdens de Holocaust werden zes miljoen joden vermoord. </a:t>
            </a:r>
          </a:p>
          <a:p>
            <a:pPr eaLnBrk="1" hangingPunct="1">
              <a:buFont typeface="Arial" charset="0"/>
              <a:buNone/>
            </a:pPr>
            <a:endParaRPr lang="nl-NL" altLang="nl-NL" dirty="0" smtClean="0">
              <a:solidFill>
                <a:schemeClr val="tx2"/>
              </a:solidFill>
            </a:endParaRPr>
          </a:p>
          <a:p>
            <a:r>
              <a:rPr lang="nl-NL" altLang="nl-NL" dirty="0" smtClean="0">
                <a:solidFill>
                  <a:srgbClr val="00B0F0"/>
                </a:solidFill>
              </a:rPr>
              <a:t>Genocide</a:t>
            </a:r>
            <a:r>
              <a:rPr lang="nl-NL" altLang="nl-NL" dirty="0" smtClean="0"/>
              <a:t>: </a:t>
            </a:r>
            <a:r>
              <a:rPr lang="nl-NL" altLang="nl-NL" dirty="0" smtClean="0"/>
              <a:t>volkerenmoord.</a:t>
            </a:r>
            <a:endParaRPr lang="nl-NL" altLang="nl-NL" dirty="0" smtClean="0"/>
          </a:p>
          <a:p>
            <a:r>
              <a:rPr lang="nl-NL" altLang="nl-NL" dirty="0" smtClean="0">
                <a:solidFill>
                  <a:srgbClr val="00B0F0"/>
                </a:solidFill>
              </a:rPr>
              <a:t>Holocaust</a:t>
            </a:r>
            <a:r>
              <a:rPr lang="nl-NL" altLang="nl-NL" dirty="0" smtClean="0"/>
              <a:t>: massale moord op joden tijdens de Tweede </a:t>
            </a:r>
            <a:r>
              <a:rPr lang="nl-NL" altLang="nl-NL" dirty="0" smtClean="0"/>
              <a:t>Wereldoorlog.</a:t>
            </a:r>
            <a:endParaRPr lang="nl-NL" altLang="nl-NL" dirty="0" smtClean="0"/>
          </a:p>
          <a:p>
            <a:pPr eaLnBrk="1" hangingPunct="1">
              <a:buFont typeface="Arial" charset="0"/>
              <a:buNone/>
            </a:pPr>
            <a:endParaRPr lang="nl-NL" altLang="nl-NL" dirty="0" smtClean="0">
              <a:solidFill>
                <a:schemeClr val="tx2"/>
              </a:solidFill>
            </a:endParaRPr>
          </a:p>
          <a:p>
            <a:pPr eaLnBrk="1" hangingPunct="1">
              <a:buFont typeface="Arial" charset="0"/>
              <a:buNone/>
            </a:pPr>
            <a:endParaRPr lang="nl-NL" altLang="nl-NL" dirty="0"/>
          </a:p>
        </p:txBody>
      </p:sp>
      <p:sp>
        <p:nvSpPr>
          <p:cNvPr id="5" name="Titel 4"/>
          <p:cNvSpPr>
            <a:spLocks noGrp="1"/>
          </p:cNvSpPr>
          <p:nvPr>
            <p:ph type="title"/>
          </p:nvPr>
        </p:nvSpPr>
        <p:spPr>
          <a:xfrm>
            <a:off x="676845" y="887413"/>
            <a:ext cx="7855595" cy="669379"/>
          </a:xfrm>
        </p:spPr>
        <p:txBody>
          <a:bodyPr/>
          <a:lstStyle/>
          <a:p>
            <a:r>
              <a:rPr lang="en-US" altLang="nl-NL" sz="2800" dirty="0" smtClean="0"/>
              <a:t>De Holocaust</a:t>
            </a:r>
            <a:endParaRPr lang="nl-NL" sz="2800" dirty="0"/>
          </a:p>
        </p:txBody>
      </p:sp>
      <p:sp>
        <p:nvSpPr>
          <p:cNvPr id="7" name="Tijdelijke aanduiding voor voettekst 4"/>
          <p:cNvSpPr txBox="1">
            <a:spLocks noGrp="1"/>
          </p:cNvSpPr>
          <p:nvPr/>
        </p:nvSpPr>
        <p:spPr bwMode="auto">
          <a:xfrm>
            <a:off x="3124200" y="6376243"/>
            <a:ext cx="2895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defPPr>
              <a:defRPr lang="nl-NL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nl-NL" altLang="nl-NL" sz="1000" dirty="0">
                <a:solidFill>
                  <a:srgbClr val="898989"/>
                </a:solidFill>
                <a:latin typeface="Arial" charset="0"/>
                <a:cs typeface="Arial" charset="0"/>
              </a:rPr>
              <a:t>© Noordhoff Uitgevers </a:t>
            </a:r>
          </a:p>
        </p:txBody>
      </p:sp>
    </p:spTree>
    <p:extLst>
      <p:ext uri="{BB962C8B-B14F-4D97-AF65-F5344CB8AC3E}">
        <p14:creationId xmlns:p14="http://schemas.microsoft.com/office/powerpoint/2010/main" val="1757255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NU presentatie (blue)">
  <a:themeElements>
    <a:clrScheme name="Blauwe achtergrond met foto 1">
      <a:dk1>
        <a:srgbClr val="474747"/>
      </a:dk1>
      <a:lt1>
        <a:srgbClr val="FFFFFF"/>
      </a:lt1>
      <a:dk2>
        <a:srgbClr val="0066CC"/>
      </a:dk2>
      <a:lt2>
        <a:srgbClr val="FFFFFF"/>
      </a:lt2>
      <a:accent1>
        <a:srgbClr val="EE008C"/>
      </a:accent1>
      <a:accent2>
        <a:srgbClr val="039AD6"/>
      </a:accent2>
      <a:accent3>
        <a:srgbClr val="AAB8E2"/>
      </a:accent3>
      <a:accent4>
        <a:srgbClr val="DADADA"/>
      </a:accent4>
      <a:accent5>
        <a:srgbClr val="F5AAC5"/>
      </a:accent5>
      <a:accent6>
        <a:srgbClr val="028BC2"/>
      </a:accent6>
      <a:hlink>
        <a:srgbClr val="F8B215"/>
      </a:hlink>
      <a:folHlink>
        <a:srgbClr val="00AA9F"/>
      </a:folHlink>
    </a:clrScheme>
    <a:fontScheme name="Blauwe achtergrond met foto">
      <a:majorFont>
        <a:latin typeface="Verdana"/>
        <a:ea typeface="ＭＳ Ｐゴシック"/>
        <a:cs typeface=""/>
      </a:majorFont>
      <a:minorFont>
        <a:latin typeface="Verdana"/>
        <a:ea typeface="ＭＳ Ｐゴシック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1" charset="0"/>
            <a:ea typeface="ＭＳ Ｐゴシック" pitchFamily="1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1" charset="0"/>
            <a:ea typeface="ＭＳ Ｐゴシック" pitchFamily="1" charset="-128"/>
          </a:defRPr>
        </a:defPPr>
      </a:lstStyle>
    </a:lnDef>
  </a:objectDefaults>
  <a:extraClrSchemeLst>
    <a:extraClrScheme>
      <a:clrScheme name="Blauwe achtergrond met foto 1">
        <a:dk1>
          <a:srgbClr val="474747"/>
        </a:dk1>
        <a:lt1>
          <a:srgbClr val="FFFFFF"/>
        </a:lt1>
        <a:dk2>
          <a:srgbClr val="0066CC"/>
        </a:dk2>
        <a:lt2>
          <a:srgbClr val="FFFFFF"/>
        </a:lt2>
        <a:accent1>
          <a:srgbClr val="EE008C"/>
        </a:accent1>
        <a:accent2>
          <a:srgbClr val="039AD6"/>
        </a:accent2>
        <a:accent3>
          <a:srgbClr val="AAB8E2"/>
        </a:accent3>
        <a:accent4>
          <a:srgbClr val="DADADA"/>
        </a:accent4>
        <a:accent5>
          <a:srgbClr val="F5AAC5"/>
        </a:accent5>
        <a:accent6>
          <a:srgbClr val="028BC2"/>
        </a:accent6>
        <a:hlink>
          <a:srgbClr val="F8B215"/>
        </a:hlink>
        <a:folHlink>
          <a:srgbClr val="00AA9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uwe achtergrond met foto 2">
        <a:dk1>
          <a:srgbClr val="474747"/>
        </a:dk1>
        <a:lt1>
          <a:srgbClr val="FFFFFF"/>
        </a:lt1>
        <a:dk2>
          <a:srgbClr val="474747"/>
        </a:dk2>
        <a:lt2>
          <a:srgbClr val="B2B2B2"/>
        </a:lt2>
        <a:accent1>
          <a:srgbClr val="EE008C"/>
        </a:accent1>
        <a:accent2>
          <a:srgbClr val="039AD6"/>
        </a:accent2>
        <a:accent3>
          <a:srgbClr val="FFFFFF"/>
        </a:accent3>
        <a:accent4>
          <a:srgbClr val="3B3B3B"/>
        </a:accent4>
        <a:accent5>
          <a:srgbClr val="F5AAC5"/>
        </a:accent5>
        <a:accent6>
          <a:srgbClr val="028BC2"/>
        </a:accent6>
        <a:hlink>
          <a:srgbClr val="F8B215"/>
        </a:hlink>
        <a:folHlink>
          <a:srgbClr val="00AA9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Witte achtergrond">
  <a:themeElements>
    <a:clrScheme name="Witte achtergrond 2">
      <a:dk1>
        <a:srgbClr val="474747"/>
      </a:dk1>
      <a:lt1>
        <a:srgbClr val="FFFFFF"/>
      </a:lt1>
      <a:dk2>
        <a:srgbClr val="474747"/>
      </a:dk2>
      <a:lt2>
        <a:srgbClr val="B2B2B2"/>
      </a:lt2>
      <a:accent1>
        <a:srgbClr val="EE008C"/>
      </a:accent1>
      <a:accent2>
        <a:srgbClr val="039AD6"/>
      </a:accent2>
      <a:accent3>
        <a:srgbClr val="FFFFFF"/>
      </a:accent3>
      <a:accent4>
        <a:srgbClr val="3B3B3B"/>
      </a:accent4>
      <a:accent5>
        <a:srgbClr val="F5AAC5"/>
      </a:accent5>
      <a:accent6>
        <a:srgbClr val="028BC2"/>
      </a:accent6>
      <a:hlink>
        <a:srgbClr val="F8B215"/>
      </a:hlink>
      <a:folHlink>
        <a:srgbClr val="00AA9F"/>
      </a:folHlink>
    </a:clrScheme>
    <a:fontScheme name="Witte achtergrond">
      <a:majorFont>
        <a:latin typeface="Verdana"/>
        <a:ea typeface="ＭＳ Ｐゴシック"/>
        <a:cs typeface=""/>
      </a:majorFont>
      <a:minorFont>
        <a:latin typeface="Verdana"/>
        <a:ea typeface="ＭＳ Ｐゴシック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1" charset="0"/>
            <a:ea typeface="ＭＳ Ｐゴシック" pitchFamily="1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1" charset="0"/>
            <a:ea typeface="ＭＳ Ｐゴシック" pitchFamily="1" charset="-128"/>
          </a:defRPr>
        </a:defPPr>
      </a:lstStyle>
    </a:lnDef>
  </a:objectDefaults>
  <a:extraClrSchemeLst>
    <a:extraClrScheme>
      <a:clrScheme name="Witte achtergrond 1">
        <a:dk1>
          <a:srgbClr val="474747"/>
        </a:dk1>
        <a:lt1>
          <a:srgbClr val="FFFFFF"/>
        </a:lt1>
        <a:dk2>
          <a:srgbClr val="0066CC"/>
        </a:dk2>
        <a:lt2>
          <a:srgbClr val="FFFFFF"/>
        </a:lt2>
        <a:accent1>
          <a:srgbClr val="EE008C"/>
        </a:accent1>
        <a:accent2>
          <a:srgbClr val="039AD6"/>
        </a:accent2>
        <a:accent3>
          <a:srgbClr val="AAB8E2"/>
        </a:accent3>
        <a:accent4>
          <a:srgbClr val="DADADA"/>
        </a:accent4>
        <a:accent5>
          <a:srgbClr val="F5AAC5"/>
        </a:accent5>
        <a:accent6>
          <a:srgbClr val="028BC2"/>
        </a:accent6>
        <a:hlink>
          <a:srgbClr val="F8B215"/>
        </a:hlink>
        <a:folHlink>
          <a:srgbClr val="00AA9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itte achtergrond 2">
        <a:dk1>
          <a:srgbClr val="474747"/>
        </a:dk1>
        <a:lt1>
          <a:srgbClr val="FFFFFF"/>
        </a:lt1>
        <a:dk2>
          <a:srgbClr val="474747"/>
        </a:dk2>
        <a:lt2>
          <a:srgbClr val="B2B2B2"/>
        </a:lt2>
        <a:accent1>
          <a:srgbClr val="EE008C"/>
        </a:accent1>
        <a:accent2>
          <a:srgbClr val="039AD6"/>
        </a:accent2>
        <a:accent3>
          <a:srgbClr val="FFFFFF"/>
        </a:accent3>
        <a:accent4>
          <a:srgbClr val="3B3B3B"/>
        </a:accent4>
        <a:accent5>
          <a:srgbClr val="F5AAC5"/>
        </a:accent5>
        <a:accent6>
          <a:srgbClr val="028BC2"/>
        </a:accent6>
        <a:hlink>
          <a:srgbClr val="F8B215"/>
        </a:hlink>
        <a:folHlink>
          <a:srgbClr val="00AA9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Witte achtergrond">
  <a:themeElements>
    <a:clrScheme name="Witte achtergrond 2">
      <a:dk1>
        <a:srgbClr val="474747"/>
      </a:dk1>
      <a:lt1>
        <a:srgbClr val="FFFFFF"/>
      </a:lt1>
      <a:dk2>
        <a:srgbClr val="474747"/>
      </a:dk2>
      <a:lt2>
        <a:srgbClr val="B2B2B2"/>
      </a:lt2>
      <a:accent1>
        <a:srgbClr val="EE008C"/>
      </a:accent1>
      <a:accent2>
        <a:srgbClr val="039AD6"/>
      </a:accent2>
      <a:accent3>
        <a:srgbClr val="FFFFFF"/>
      </a:accent3>
      <a:accent4>
        <a:srgbClr val="3B3B3B"/>
      </a:accent4>
      <a:accent5>
        <a:srgbClr val="F5AAC5"/>
      </a:accent5>
      <a:accent6>
        <a:srgbClr val="028BC2"/>
      </a:accent6>
      <a:hlink>
        <a:srgbClr val="F8B215"/>
      </a:hlink>
      <a:folHlink>
        <a:srgbClr val="00AA9F"/>
      </a:folHlink>
    </a:clrScheme>
    <a:fontScheme name="Witte achtergrond">
      <a:majorFont>
        <a:latin typeface="Verdana"/>
        <a:ea typeface="ＭＳ Ｐゴシック"/>
        <a:cs typeface=""/>
      </a:majorFont>
      <a:minorFont>
        <a:latin typeface="Verdana"/>
        <a:ea typeface="ＭＳ Ｐゴシック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1" charset="0"/>
            <a:ea typeface="ＭＳ Ｐゴシック" pitchFamily="1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1" charset="0"/>
            <a:ea typeface="ＭＳ Ｐゴシック" pitchFamily="1" charset="-128"/>
          </a:defRPr>
        </a:defPPr>
      </a:lstStyle>
    </a:lnDef>
  </a:objectDefaults>
  <a:extraClrSchemeLst>
    <a:extraClrScheme>
      <a:clrScheme name="Witte achtergrond 1">
        <a:dk1>
          <a:srgbClr val="474747"/>
        </a:dk1>
        <a:lt1>
          <a:srgbClr val="FFFFFF"/>
        </a:lt1>
        <a:dk2>
          <a:srgbClr val="0066CC"/>
        </a:dk2>
        <a:lt2>
          <a:srgbClr val="FFFFFF"/>
        </a:lt2>
        <a:accent1>
          <a:srgbClr val="EE008C"/>
        </a:accent1>
        <a:accent2>
          <a:srgbClr val="039AD6"/>
        </a:accent2>
        <a:accent3>
          <a:srgbClr val="AAB8E2"/>
        </a:accent3>
        <a:accent4>
          <a:srgbClr val="DADADA"/>
        </a:accent4>
        <a:accent5>
          <a:srgbClr val="F5AAC5"/>
        </a:accent5>
        <a:accent6>
          <a:srgbClr val="028BC2"/>
        </a:accent6>
        <a:hlink>
          <a:srgbClr val="F8B215"/>
        </a:hlink>
        <a:folHlink>
          <a:srgbClr val="00AA9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itte achtergrond 2">
        <a:dk1>
          <a:srgbClr val="474747"/>
        </a:dk1>
        <a:lt1>
          <a:srgbClr val="FFFFFF"/>
        </a:lt1>
        <a:dk2>
          <a:srgbClr val="474747"/>
        </a:dk2>
        <a:lt2>
          <a:srgbClr val="B2B2B2"/>
        </a:lt2>
        <a:accent1>
          <a:srgbClr val="EE008C"/>
        </a:accent1>
        <a:accent2>
          <a:srgbClr val="039AD6"/>
        </a:accent2>
        <a:accent3>
          <a:srgbClr val="FFFFFF"/>
        </a:accent3>
        <a:accent4>
          <a:srgbClr val="3B3B3B"/>
        </a:accent4>
        <a:accent5>
          <a:srgbClr val="F5AAC5"/>
        </a:accent5>
        <a:accent6>
          <a:srgbClr val="028BC2"/>
        </a:accent6>
        <a:hlink>
          <a:srgbClr val="F8B215"/>
        </a:hlink>
        <a:folHlink>
          <a:srgbClr val="00AA9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Office-th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-th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NU presentatie (blue)</Template>
  <TotalTime>1040</TotalTime>
  <Words>331</Words>
  <Application>Microsoft Office PowerPoint</Application>
  <PresentationFormat>Diavoorstelling (4:3)</PresentationFormat>
  <Paragraphs>88</Paragraphs>
  <Slides>8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3</vt:i4>
      </vt:variant>
      <vt:variant>
        <vt:lpstr>Diatitels</vt:lpstr>
      </vt:variant>
      <vt:variant>
        <vt:i4>8</vt:i4>
      </vt:variant>
    </vt:vector>
  </HeadingPairs>
  <TitlesOfParts>
    <vt:vector size="15" baseType="lpstr">
      <vt:lpstr>ＭＳ Ｐゴシック</vt:lpstr>
      <vt:lpstr>Arial</vt:lpstr>
      <vt:lpstr>Verdana</vt:lpstr>
      <vt:lpstr>Wingdings</vt:lpstr>
      <vt:lpstr>NU presentatie (blue)</vt:lpstr>
      <vt:lpstr>Witte achtergrond</vt:lpstr>
      <vt:lpstr>1_Witte achtergrond</vt:lpstr>
      <vt:lpstr>§3.3 De Holocaust</vt:lpstr>
      <vt:lpstr>De isolatie en discriminatie van joden</vt:lpstr>
      <vt:lpstr>PowerPoint-presentatie</vt:lpstr>
      <vt:lpstr>Het kenmerkend aspect</vt:lpstr>
      <vt:lpstr>De vervolging van joden in Europa</vt:lpstr>
      <vt:lpstr>Vernietiging van de joden</vt:lpstr>
      <vt:lpstr>PowerPoint-presentatie</vt:lpstr>
      <vt:lpstr>De Holocaust</vt:lpstr>
    </vt:vector>
  </TitlesOfParts>
  <Company>Infinitas Learning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Pitch Pincode Tweede Fase</dc:title>
  <dc:creator>Bernadette Hijstek</dc:creator>
  <dc:description>versie 1.0 - maart 2008</dc:description>
  <cp:lastModifiedBy>Dijkstra, Esra</cp:lastModifiedBy>
  <cp:revision>278</cp:revision>
  <cp:lastPrinted>2013-03-19T08:25:20Z</cp:lastPrinted>
  <dcterms:created xsi:type="dcterms:W3CDTF">2013-03-13T12:13:36Z</dcterms:created>
  <dcterms:modified xsi:type="dcterms:W3CDTF">2016-10-12T10:02:18Z</dcterms:modified>
</cp:coreProperties>
</file>