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265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26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175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5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08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726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982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8798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579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903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1214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3E82B-DBAB-4AEE-8C4D-5057FB295CB0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A005-D8C9-4D40-A0B3-C2AF715FAA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715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Voedingsmiddelen en voedingsstoffen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98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Voedingsmiddelen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voedingsmiddelen zitten voedingsstoffen. Wat er precies in een voedingsmiddel zit, staat op de verpakking of wikkel. 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99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Voedingsstoffen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50 voedingsstoffen bekend die nodig zijn voor alle levensprocessen: eiwitten (aminozuren), vetten, koolhydraten (zetmeel en suikers) en een groot aantal vitamines en mineralen.</a:t>
            </a:r>
          </a:p>
          <a:p>
            <a:endParaRPr lang="nl-NL" dirty="0"/>
          </a:p>
          <a:p>
            <a:r>
              <a:rPr lang="nl-NL" b="1" dirty="0" smtClean="0"/>
              <a:t>Belangrijk voor </a:t>
            </a:r>
            <a:r>
              <a:rPr lang="nl-NL" b="1" dirty="0" smtClean="0">
                <a:sym typeface="Wingdings" pitchFamily="2" charset="2"/>
              </a:rPr>
              <a:t></a:t>
            </a:r>
            <a:r>
              <a:rPr lang="nl-NL" b="1" dirty="0" smtClean="0"/>
              <a:t> </a:t>
            </a:r>
            <a:r>
              <a:rPr lang="nl-NL" dirty="0" smtClean="0"/>
              <a:t>opbouw en reparatie van het lichaam, energievoorziening en het regelen van alle processen die in het lichaam plaatsvinden. </a:t>
            </a:r>
          </a:p>
          <a:p>
            <a:endParaRPr lang="nl-NL" dirty="0" smtClean="0"/>
          </a:p>
          <a:p>
            <a:r>
              <a:rPr lang="nl-NL" b="1" dirty="0"/>
              <a:t>V</a:t>
            </a:r>
            <a:r>
              <a:rPr lang="nl-NL" b="1" dirty="0" smtClean="0"/>
              <a:t>oedingsvezels en water. </a:t>
            </a:r>
            <a:r>
              <a:rPr lang="nl-NL" dirty="0" smtClean="0"/>
              <a:t>Voedingsvezels zijn de onverteerbare delen van plantaardige producten die zorgen voor een goede werking van de darmen. </a:t>
            </a:r>
          </a:p>
          <a:p>
            <a:endParaRPr lang="nl-NL" dirty="0" smtClean="0"/>
          </a:p>
          <a:p>
            <a:r>
              <a:rPr lang="nl-NL" dirty="0" smtClean="0"/>
              <a:t>Water is nodig voor het transport van de voedingsstoffen en afvalstoffen en voor de temperatuurregeling. Het lichaam bestaat voor meer dan zestig procent uit water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236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Eiwitten, vetten en koolhydraten -&gt; veel nodig voor energie</a:t>
            </a:r>
          </a:p>
          <a:p>
            <a:endParaRPr lang="nl-NL" dirty="0"/>
          </a:p>
          <a:p>
            <a:r>
              <a:rPr lang="nl-NL" dirty="0" smtClean="0"/>
              <a:t>Eiwitten ook voor de opbouw spieren en botten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23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445725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460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SLO_lesbrief_voedsel.indd - Google Chrome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73" t="21165" r="24677" b="7881"/>
          <a:stretch/>
        </p:blipFill>
        <p:spPr>
          <a:xfrm>
            <a:off x="539552" y="269001"/>
            <a:ext cx="7992888" cy="6567972"/>
          </a:xfrm>
        </p:spPr>
      </p:pic>
    </p:spTree>
    <p:extLst>
      <p:ext uri="{BB962C8B-B14F-4D97-AF65-F5344CB8AC3E}">
        <p14:creationId xmlns:p14="http://schemas.microsoft.com/office/powerpoint/2010/main" val="169633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hoe gezond eet jij?</a:t>
            </a:r>
          </a:p>
          <a:p>
            <a:endParaRPr lang="nl-NL" dirty="0"/>
          </a:p>
          <a:p>
            <a:r>
              <a:rPr lang="nl-NL" dirty="0" smtClean="0"/>
              <a:t>Bekijk de verpakkingen in het lokaal, wat zit erin? </a:t>
            </a:r>
          </a:p>
        </p:txBody>
      </p:sp>
    </p:spTree>
    <p:extLst>
      <p:ext uri="{BB962C8B-B14F-4D97-AF65-F5344CB8AC3E}">
        <p14:creationId xmlns:p14="http://schemas.microsoft.com/office/powerpoint/2010/main" val="238832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161</Words>
  <Application>Microsoft Office PowerPoint</Application>
  <PresentationFormat>Diavoorstelling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Voedingsmiddelen en voedingsstoffen</vt:lpstr>
      <vt:lpstr>Voedingsmiddelen</vt:lpstr>
      <vt:lpstr>Voedingsstoffen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Voedingsmiddelen en voedingsstoffen</dc:title>
  <dc:creator>admin</dc:creator>
  <cp:lastModifiedBy>admin</cp:lastModifiedBy>
  <cp:revision>2</cp:revision>
  <dcterms:created xsi:type="dcterms:W3CDTF">2020-03-01T14:28:47Z</dcterms:created>
  <dcterms:modified xsi:type="dcterms:W3CDTF">2020-03-01T14:54:00Z</dcterms:modified>
</cp:coreProperties>
</file>