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3B0B-4561-4269-8A71-5BE23E6716C7}" type="datetimeFigureOut">
              <a:rPr lang="nl-NL" smtClean="0"/>
              <a:t>26-1-2020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73AB9-723A-4E55-AD7B-F7BEBE1FE2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79250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3B0B-4561-4269-8A71-5BE23E6716C7}" type="datetimeFigureOut">
              <a:rPr lang="nl-NL" smtClean="0"/>
              <a:t>26-1-2020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73AB9-723A-4E55-AD7B-F7BEBE1FE2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1671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3B0B-4561-4269-8A71-5BE23E6716C7}" type="datetimeFigureOut">
              <a:rPr lang="nl-NL" smtClean="0"/>
              <a:t>26-1-2020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73AB9-723A-4E55-AD7B-F7BEBE1FE2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0427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3B0B-4561-4269-8A71-5BE23E6716C7}" type="datetimeFigureOut">
              <a:rPr lang="nl-NL" smtClean="0"/>
              <a:t>26-1-2020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73AB9-723A-4E55-AD7B-F7BEBE1FE2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7614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3B0B-4561-4269-8A71-5BE23E6716C7}" type="datetimeFigureOut">
              <a:rPr lang="nl-NL" smtClean="0"/>
              <a:t>26-1-2020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73AB9-723A-4E55-AD7B-F7BEBE1FE2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80555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3B0B-4561-4269-8A71-5BE23E6716C7}" type="datetimeFigureOut">
              <a:rPr lang="nl-NL" smtClean="0"/>
              <a:t>26-1-2020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73AB9-723A-4E55-AD7B-F7BEBE1FE2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7218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3B0B-4561-4269-8A71-5BE23E6716C7}" type="datetimeFigureOut">
              <a:rPr lang="nl-NL" smtClean="0"/>
              <a:t>26-1-2020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73AB9-723A-4E55-AD7B-F7BEBE1FE2F1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447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3B0B-4561-4269-8A71-5BE23E6716C7}" type="datetimeFigureOut">
              <a:rPr lang="nl-NL" smtClean="0"/>
              <a:t>26-1-2020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73AB9-723A-4E55-AD7B-F7BEBE1FE2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620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3B0B-4561-4269-8A71-5BE23E6716C7}" type="datetimeFigureOut">
              <a:rPr lang="nl-NL" smtClean="0"/>
              <a:t>26-1-2020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73AB9-723A-4E55-AD7B-F7BEBE1FE2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909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03B0B-4561-4269-8A71-5BE23E6716C7}" type="datetimeFigureOut">
              <a:rPr lang="nl-NL" smtClean="0"/>
              <a:t>26-1-2020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73AB9-723A-4E55-AD7B-F7BEBE1FE2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3839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7B303B0B-4561-4269-8A71-5BE23E6716C7}" type="datetimeFigureOut">
              <a:rPr lang="nl-NL" smtClean="0"/>
              <a:t>26-1-2020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73AB9-723A-4E55-AD7B-F7BEBE1FE2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7569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7B303B0B-4561-4269-8A71-5BE23E6716C7}" type="datetimeFigureOut">
              <a:rPr lang="nl-NL" smtClean="0"/>
              <a:t>26-1-2020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61673AB9-723A-4E55-AD7B-F7BEBE1FE2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2822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5D7BFE-BE8C-4E61-85A7-0E50F9FE65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Anatomie en fysiologie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7A03C94-6553-4F7A-93D8-D011F28F99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3</a:t>
            </a:r>
          </a:p>
          <a:p>
            <a:r>
              <a:rPr lang="nl-NL" dirty="0"/>
              <a:t>Het skelet en de spieren</a:t>
            </a:r>
          </a:p>
        </p:txBody>
      </p:sp>
    </p:spTree>
    <p:extLst>
      <p:ext uri="{BB962C8B-B14F-4D97-AF65-F5344CB8AC3E}">
        <p14:creationId xmlns:p14="http://schemas.microsoft.com/office/powerpoint/2010/main" val="3269821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579F0A-5473-42FA-AAB3-D908B909B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skelet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4936E1-930F-459C-B895-45AA24BD32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Vorige week heb je geleerd over cellen. Ook de botten uit het skelet bestaan uit cellen en bestaan daardoor uit levend materiaal.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Het menselijk skelet bestaat uit ruim 200 botten, dit is het skelet:</a:t>
            </a:r>
          </a:p>
          <a:p>
            <a:pPr>
              <a:buFontTx/>
              <a:buChar char="-"/>
            </a:pPr>
            <a:r>
              <a:rPr lang="nl-NL" dirty="0"/>
              <a:t>Hoofd + schedel</a:t>
            </a:r>
          </a:p>
          <a:p>
            <a:pPr>
              <a:buFontTx/>
              <a:buChar char="-"/>
            </a:pPr>
            <a:r>
              <a:rPr lang="nl-NL" dirty="0"/>
              <a:t>De romp: schouders, ribbenkast, wervelkolom, bekken</a:t>
            </a:r>
          </a:p>
          <a:p>
            <a:pPr>
              <a:buFontTx/>
              <a:buChar char="-"/>
            </a:pPr>
            <a:r>
              <a:rPr lang="nl-NL" dirty="0"/>
              <a:t>Ledematen: armen en benen</a:t>
            </a:r>
          </a:p>
        </p:txBody>
      </p:sp>
    </p:spTree>
    <p:extLst>
      <p:ext uri="{BB962C8B-B14F-4D97-AF65-F5344CB8AC3E}">
        <p14:creationId xmlns:p14="http://schemas.microsoft.com/office/powerpoint/2010/main" val="3162674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52E2C9-8DB8-4EB0-9B25-429DB9C00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Functies skelet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3FEA42-09A8-4B53-BEC2-9E2D07522B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/>
              <a:t>Geeft stevigheid aan het lichaam</a:t>
            </a:r>
          </a:p>
          <a:p>
            <a:pPr>
              <a:buFontTx/>
              <a:buChar char="-"/>
            </a:pPr>
            <a:r>
              <a:rPr lang="nl-NL" dirty="0"/>
              <a:t>Beschermt kwetsbare organen</a:t>
            </a:r>
          </a:p>
          <a:p>
            <a:pPr>
              <a:buFontTx/>
              <a:buChar char="-"/>
            </a:pPr>
            <a:r>
              <a:rPr lang="nl-NL" dirty="0"/>
              <a:t>Maakt bloedcellen aan in het beenmerg</a:t>
            </a:r>
          </a:p>
          <a:p>
            <a:pPr>
              <a:buFontTx/>
              <a:buChar char="-"/>
            </a:pPr>
            <a:r>
              <a:rPr lang="nl-NL" dirty="0"/>
              <a:t>Maakt samen met de spieren beweging mogelijk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9791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DC21EA-D7DF-476F-A045-6439BD528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spieren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2F8C0D-048C-4FBA-BD68-536943995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Spieren bestaan uit spierweefsel, de ene spier heeft een dun laagje spierweefsel, de andere bestaan uit veel lagen spierweefsel en voelen daardoor ook dikker aan.</a:t>
            </a:r>
          </a:p>
          <a:p>
            <a:pPr marL="0" indent="0">
              <a:buNone/>
            </a:pPr>
            <a:r>
              <a:rPr lang="nl-NL" dirty="0"/>
              <a:t>Spieren zijn onder te verdelen in:</a:t>
            </a:r>
          </a:p>
          <a:p>
            <a:pPr>
              <a:buFontTx/>
              <a:buChar char="-"/>
            </a:pPr>
            <a:r>
              <a:rPr lang="nl-NL" dirty="0"/>
              <a:t>Willekeurige spieren – deze beïnvloed je zelf</a:t>
            </a:r>
          </a:p>
          <a:p>
            <a:pPr>
              <a:buFontTx/>
              <a:buChar char="-"/>
            </a:pPr>
            <a:r>
              <a:rPr lang="nl-NL" dirty="0"/>
              <a:t>Onwillekeurige spieren- kun je niet zelf beïnvloeden (bv. de werking van je darmspieren die het voedsel door de darmen leiden).</a:t>
            </a:r>
          </a:p>
          <a:p>
            <a:pPr marL="0" indent="0">
              <a:buNone/>
            </a:pPr>
            <a:r>
              <a:rPr lang="nl-NL" dirty="0"/>
              <a:t>Om te kunnen bewegen, hebben je hersenen een prikkel nodig. Daarom zijn je spieren verbonden met je zenuwstelsel. </a:t>
            </a:r>
          </a:p>
        </p:txBody>
      </p:sp>
    </p:spTree>
    <p:extLst>
      <p:ext uri="{BB962C8B-B14F-4D97-AF65-F5344CB8AC3E}">
        <p14:creationId xmlns:p14="http://schemas.microsoft.com/office/powerpoint/2010/main" val="2394692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4C2CF6-7474-465F-8465-155FF1FAC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Functies spieren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BB4733-E17E-47D4-BB3E-92C2916D41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Geven stevigheid aan het lichaam (veel ruimtes tussen bot en organen worden opgevuld door spieren)</a:t>
            </a:r>
          </a:p>
          <a:p>
            <a:r>
              <a:rPr lang="nl-NL" dirty="0"/>
              <a:t>Maken bewegingen</a:t>
            </a:r>
          </a:p>
          <a:p>
            <a:r>
              <a:rPr lang="nl-NL" dirty="0"/>
              <a:t>Bieden bescherming voor lichaamsdelen (buikspieren die je darmen beschermen)</a:t>
            </a:r>
          </a:p>
          <a:p>
            <a:r>
              <a:rPr lang="nl-NL" dirty="0"/>
              <a:t>Verzorgen het transport van voedsel en vocht (dit </a:t>
            </a:r>
            <a:r>
              <a:rPr lang="nl-NL"/>
              <a:t>heet peristaltiek)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Sommige spieren hebben meerdere functies tegelijkertijd.</a:t>
            </a:r>
          </a:p>
        </p:txBody>
      </p:sp>
    </p:spTree>
    <p:extLst>
      <p:ext uri="{BB962C8B-B14F-4D97-AF65-F5344CB8AC3E}">
        <p14:creationId xmlns:p14="http://schemas.microsoft.com/office/powerpoint/2010/main" val="709275590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k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k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Pakket</Template>
  <TotalTime>19</TotalTime>
  <Words>230</Words>
  <Application>Microsoft Office PowerPoint</Application>
  <PresentationFormat>Breedbeeld</PresentationFormat>
  <Paragraphs>28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Gill Sans MT</vt:lpstr>
      <vt:lpstr>Pakket</vt:lpstr>
      <vt:lpstr>Anatomie en fysiologie</vt:lpstr>
      <vt:lpstr>Het skelet</vt:lpstr>
      <vt:lpstr>Functies skelet</vt:lpstr>
      <vt:lpstr>De spieren</vt:lpstr>
      <vt:lpstr>Functies spieren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Anatomie en fysiologie</dc:title>
  <dc:creator>Marlyt Busman</dc:creator>
  <cp:lastModifiedBy>Marlyt Busman</cp:lastModifiedBy>
  <cp:revision>3</cp:revision>
  <dcterms:created xsi:type="dcterms:W3CDTF">2020-01-26T09:19:08Z</dcterms:created>
  <dcterms:modified xsi:type="dcterms:W3CDTF">2020-01-26T09:38:28Z</dcterms:modified>
</cp:coreProperties>
</file>