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5" r:id="rId8"/>
    <p:sldId id="262" r:id="rId9"/>
    <p:sldId id="263" r:id="rId10"/>
    <p:sldId id="264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30C0A-5464-4FE4-84EB-FF9C94016DF4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C6404-AD6E-4860-8E75-697CA40B95DA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6096000" y="0"/>
            <a:ext cx="6096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chemeClr val="tx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8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chemeClr val="tx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chemeClr val="bg1"/>
          </a:solidFill>
          <a:ln w="31750" cap="sq">
            <a:solidFill>
              <a:schemeClr val="tx1">
                <a:lumMod val="75000"/>
                <a:lumOff val="25000"/>
              </a:schemeClr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11/28/2019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09005C-4760-429E-86BF-044844CBCB5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Gesprekstechnieken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40B66EDE-092A-4955-B6B5-493F1B3210F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689973"/>
          </a:xfrm>
        </p:spPr>
        <p:txBody>
          <a:bodyPr/>
          <a:lstStyle/>
          <a:p>
            <a:r>
              <a:rPr lang="nl-NL" dirty="0"/>
              <a:t>Periode 6 les 2 (MZ)</a:t>
            </a:r>
          </a:p>
        </p:txBody>
      </p:sp>
    </p:spTree>
    <p:extLst>
      <p:ext uri="{BB962C8B-B14F-4D97-AF65-F5344CB8AC3E}">
        <p14:creationId xmlns:p14="http://schemas.microsoft.com/office/powerpoint/2010/main" val="269918350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FD0F0B-D0F1-4840-B297-8F3B0F3BEA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Volgende week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9B9C46D-9029-49DA-8B54-DC2A17FB3E5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Gezamenlijke opstart 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/>
              <a:t>Daarna MZ zelfstandig aan de slag </a:t>
            </a:r>
          </a:p>
          <a:p>
            <a:pPr marL="0" indent="0">
              <a:buNone/>
            </a:pPr>
            <a:r>
              <a:rPr lang="nl-NL" dirty="0"/>
              <a:t>Eerst opdrachten bij mij halen! </a:t>
            </a:r>
          </a:p>
        </p:txBody>
      </p:sp>
    </p:spTree>
    <p:extLst>
      <p:ext uri="{BB962C8B-B14F-4D97-AF65-F5344CB8AC3E}">
        <p14:creationId xmlns:p14="http://schemas.microsoft.com/office/powerpoint/2010/main" val="23078501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A7A53A-A8EA-4964-B69C-37E959B944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Terugblik vorige week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206F5E8-B44B-49E7-BCD0-430C3D2957A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Interculturele communicatie</a:t>
            </a:r>
          </a:p>
          <a:p>
            <a:r>
              <a:rPr lang="nl-NL" dirty="0"/>
              <a:t>Aandachtspunten en valkuilen bij interculturele communicatie 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575908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ED7884-EA39-4EED-AFD4-0F6F6076A7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Doelen van vandaag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9EEF7CA-4F8D-476B-BDBF-827694A4BD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Intercultureel gesprek voeren</a:t>
            </a:r>
          </a:p>
          <a:p>
            <a:r>
              <a:rPr lang="nl-NL" dirty="0"/>
              <a:t>Verdieping: cliënten verbinden</a:t>
            </a:r>
          </a:p>
        </p:txBody>
      </p:sp>
    </p:spTree>
    <p:extLst>
      <p:ext uri="{BB962C8B-B14F-4D97-AF65-F5344CB8AC3E}">
        <p14:creationId xmlns:p14="http://schemas.microsoft.com/office/powerpoint/2010/main" val="16903841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BD691C0-926B-4A9A-88FE-016B2A7B4C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Intercultureel gesprek voeren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E303463-874C-4F19-AB8D-36EB4C1440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Vergt extra aandacht van jou als professional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/>
              <a:t>Onbevooroordeeld</a:t>
            </a:r>
          </a:p>
          <a:p>
            <a:pPr marL="0" indent="0">
              <a:buNone/>
            </a:pPr>
            <a:r>
              <a:rPr lang="nl-NL" dirty="0"/>
              <a:t>Denkbeeld in kaart brengen (hoe denkt de client zelf over het aanpakken van het probleem)</a:t>
            </a:r>
          </a:p>
          <a:p>
            <a:pPr marL="0" indent="0">
              <a:buNone/>
            </a:pPr>
            <a:r>
              <a:rPr lang="nl-NL" dirty="0"/>
              <a:t>Ruis omzeilen (communicatie ruis </a:t>
            </a:r>
            <a:r>
              <a:rPr lang="nl-NL" dirty="0">
                <a:sym typeface="Wingdings" panose="05000000000000000000" pitchFamily="2" charset="2"/>
              </a:rPr>
              <a:t> communicatie komt niet zo aan als jij dat bedoeld)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Misverstanden oplossen (cultuurverschillen eerst bespreken)</a:t>
            </a:r>
          </a:p>
        </p:txBody>
      </p:sp>
    </p:spTree>
    <p:extLst>
      <p:ext uri="{BB962C8B-B14F-4D97-AF65-F5344CB8AC3E}">
        <p14:creationId xmlns:p14="http://schemas.microsoft.com/office/powerpoint/2010/main" val="21547857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C389173-EA05-40D0-9794-E00DCE60DE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Verdieping: cliënten verbinden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C87044E-44D7-4CE9-8520-D707A20FC8C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Door cultuurrelativisme (gaat ervanuit dat alle culturen gelijk zijn) en compassie kun je je beter inleven in iemand uit een andere cultuur </a:t>
            </a:r>
          </a:p>
          <a:p>
            <a:endParaRPr lang="nl-NL" dirty="0"/>
          </a:p>
          <a:p>
            <a:r>
              <a:rPr lang="nl-NL" dirty="0"/>
              <a:t>Bewustwording van etnocentrisme (beoordelen van andere culturen op basis van de maatstaaf van je eigen cultuur)</a:t>
            </a:r>
          </a:p>
          <a:p>
            <a:r>
              <a:rPr lang="nl-NL" dirty="0"/>
              <a:t>- ontkenning, weerstand en minimalisering</a:t>
            </a:r>
          </a:p>
          <a:p>
            <a:r>
              <a:rPr lang="nl-NL" dirty="0"/>
              <a:t>Cultuurrelativisme bevorderen</a:t>
            </a:r>
          </a:p>
          <a:p>
            <a:r>
              <a:rPr lang="nl-NL" dirty="0"/>
              <a:t>- aanvaarding, aanpassing en wederzijdse integratie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152259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74A0D5-A9B5-4073-913E-3D0CA4B111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Onderzoek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9BBF5A0-0CE4-4AA6-9B4A-C21E86190D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Voorkeur voor eigen groep</a:t>
            </a:r>
          </a:p>
          <a:p>
            <a:r>
              <a:rPr lang="nl-NL" dirty="0"/>
              <a:t>In-</a:t>
            </a:r>
            <a:r>
              <a:rPr lang="nl-NL" dirty="0" err="1"/>
              <a:t>group</a:t>
            </a:r>
            <a:r>
              <a:rPr lang="nl-NL" dirty="0"/>
              <a:t> en out-</a:t>
            </a:r>
            <a:r>
              <a:rPr lang="nl-NL" dirty="0" err="1"/>
              <a:t>group</a:t>
            </a:r>
            <a:r>
              <a:rPr lang="nl-NL" dirty="0"/>
              <a:t> </a:t>
            </a:r>
          </a:p>
          <a:p>
            <a:endParaRPr lang="nl-NL" dirty="0"/>
          </a:p>
          <a:p>
            <a:r>
              <a:rPr lang="nl-NL" dirty="0"/>
              <a:t>Voorwaarden in-</a:t>
            </a:r>
            <a:r>
              <a:rPr lang="nl-NL" dirty="0" err="1"/>
              <a:t>group</a:t>
            </a:r>
            <a:r>
              <a:rPr lang="nl-NL" dirty="0"/>
              <a:t> bij interculturele communicatie</a:t>
            </a:r>
          </a:p>
          <a:p>
            <a:pPr marL="0" indent="0">
              <a:buNone/>
            </a:pPr>
            <a:r>
              <a:rPr lang="nl-NL" dirty="0"/>
              <a:t>- Bij een bepaalde groep horen zegt al genoeg voor het wij- gevoel</a:t>
            </a:r>
          </a:p>
          <a:p>
            <a:r>
              <a:rPr lang="nl-NL" dirty="0"/>
              <a:t>Voorwaarden out-</a:t>
            </a:r>
            <a:r>
              <a:rPr lang="nl-NL" dirty="0" err="1"/>
              <a:t>group</a:t>
            </a:r>
            <a:r>
              <a:rPr lang="nl-NL" dirty="0"/>
              <a:t> bij interculturele communicatie</a:t>
            </a:r>
          </a:p>
          <a:p>
            <a:r>
              <a:rPr lang="nl-NL" dirty="0"/>
              <a:t>- Automatisme (iets denken of doen zonder daar altijd bewust van te zijn)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650456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350ED16-5F87-4D93-9499-B42F4215A7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A105BD9-571F-4AED-90F3-E2EB16C9D27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8155738" cy="3407649"/>
          </a:xfrm>
        </p:spPr>
        <p:txBody>
          <a:bodyPr>
            <a:normAutofit fontScale="92500" lnSpcReduction="10000"/>
          </a:bodyPr>
          <a:lstStyle/>
          <a:p>
            <a:r>
              <a:rPr lang="nl-NL" dirty="0"/>
              <a:t>Schrijf voor jezelf drie punten op hoe jij onbevooroordeeld in gesprek gaat met iemand van een andere cultuur</a:t>
            </a:r>
          </a:p>
          <a:p>
            <a:endParaRPr lang="nl-NL" dirty="0"/>
          </a:p>
          <a:p>
            <a:r>
              <a:rPr lang="nl-NL" dirty="0"/>
              <a:t>Schrijf voor jezelf drie punten op hoe jij het denkbeeld van de client in kaart gaat brengen </a:t>
            </a:r>
          </a:p>
          <a:p>
            <a:endParaRPr lang="nl-NL" dirty="0"/>
          </a:p>
          <a:p>
            <a:r>
              <a:rPr lang="nl-NL" dirty="0"/>
              <a:t>Schrijf voor jezelf drie punten op hoe jij een ruis in communicatie zou omzeilen als iets wat jij zegt anders overkomt dan bedoelt </a:t>
            </a:r>
          </a:p>
          <a:p>
            <a:endParaRPr lang="nl-NL" dirty="0"/>
          </a:p>
          <a:p>
            <a:r>
              <a:rPr lang="nl-NL" dirty="0"/>
              <a:t>Angerenstein opdracht 3, 4 en 5 Thema 19 Interculturele communicatie BOEK MZ1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5715707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5C9F59-04F9-4B93-9436-2EB1985E82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ED3DBC7-1D45-461E-9BDA-8C1042A48F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Angerenstein: opdrachten 3,4 en 5 </a:t>
            </a:r>
          </a:p>
          <a:p>
            <a:endParaRPr lang="nl-NL" dirty="0"/>
          </a:p>
          <a:p>
            <a:r>
              <a:rPr lang="nl-NL" dirty="0"/>
              <a:t>Opdracht 3: Interculturele communicatie</a:t>
            </a:r>
          </a:p>
          <a:p>
            <a:r>
              <a:rPr lang="nl-NL" dirty="0"/>
              <a:t>Opdracht 4: Aandachtspunten en valkuilen </a:t>
            </a:r>
          </a:p>
          <a:p>
            <a:r>
              <a:rPr lang="nl-NL" dirty="0"/>
              <a:t>Opdracht 5: Aannames 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7290455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F63C2B8-42B7-4137-99B8-CDA591E1ED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Opdrachtbespreking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8D0667E-4FEF-4CE0-9283-D0341C2E021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/>
          </a:p>
          <a:p>
            <a:r>
              <a:rPr lang="nl-NL" dirty="0"/>
              <a:t>Vragen?</a:t>
            </a:r>
          </a:p>
          <a:p>
            <a:endParaRPr lang="nl-NL" dirty="0"/>
          </a:p>
          <a:p>
            <a:endParaRPr lang="nl-NL" dirty="0"/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43416536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71C241A9-A460-4AD1-916F-25308628A5B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TM10001115[[fn=Pakket]]</Template>
  <TotalTime>193</TotalTime>
  <Words>300</Words>
  <Application>Microsoft Office PowerPoint</Application>
  <PresentationFormat>Breedbeeld</PresentationFormat>
  <Paragraphs>56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3" baseType="lpstr">
      <vt:lpstr>Arial</vt:lpstr>
      <vt:lpstr>Gill Sans MT</vt:lpstr>
      <vt:lpstr>Pakket</vt:lpstr>
      <vt:lpstr>Gesprekstechnieken </vt:lpstr>
      <vt:lpstr>Terugblik vorige week</vt:lpstr>
      <vt:lpstr>Doelen van vandaag</vt:lpstr>
      <vt:lpstr>Intercultureel gesprek voeren</vt:lpstr>
      <vt:lpstr>Verdieping: cliënten verbinden</vt:lpstr>
      <vt:lpstr>Onderzoek</vt:lpstr>
      <vt:lpstr>Opdracht </vt:lpstr>
      <vt:lpstr>Opdrachten </vt:lpstr>
      <vt:lpstr>Opdrachtbespreking </vt:lpstr>
      <vt:lpstr>Volgende week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Gesprekstechnieken </dc:title>
  <dc:creator>Dana Wolters</dc:creator>
  <cp:lastModifiedBy>Dana Wolters</cp:lastModifiedBy>
  <cp:revision>9</cp:revision>
  <dcterms:created xsi:type="dcterms:W3CDTF">2019-11-21T15:04:04Z</dcterms:created>
  <dcterms:modified xsi:type="dcterms:W3CDTF">2019-11-28T08:16:42Z</dcterms:modified>
</cp:coreProperties>
</file>

<file path=docProps/thumbnail.jpeg>
</file>