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7" r:id="rId5"/>
    <p:sldId id="258" r:id="rId6"/>
    <p:sldId id="269" r:id="rId7"/>
    <p:sldId id="270" r:id="rId8"/>
    <p:sldId id="271" r:id="rId9"/>
    <p:sldId id="272" r:id="rId10"/>
    <p:sldId id="274" r:id="rId11"/>
    <p:sldId id="275" r:id="rId12"/>
    <p:sldId id="276" r:id="rId13"/>
    <p:sldId id="277" r:id="rId14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66" d="100"/>
          <a:sy n="66" d="100"/>
        </p:scale>
        <p:origin x="6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28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838BD74-03A7-4083-9656-4695B77D0FB3}" type="datetime1">
              <a:rPr lang="nl-NL" smtClean="0"/>
              <a:t>7-12-2019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7814101-8B39-4E53-A2E2-FEE6AEE714ED}" type="datetime1">
              <a:rPr lang="nl-NL" noProof="0" smtClean="0"/>
              <a:t>7-12-2019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223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9730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9994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567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9972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5164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0749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e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Tijdelijke aanduiding voor tekst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ri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jf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8" name="Vrije v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9" name="Tijdelijke aanduiding voor afbeelding 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0" name="Vrije v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1" name="Tijdelijke aanduiding voor afbeelding 1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4" name="Vrije v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Vrije v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1" name="Tijdelijke aanduiding voor afbeelding 2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2FC5D0-A9B6-4A9A-B84B-4C35602B92DC}" type="datetime1">
              <a:rPr lang="nl-NL" noProof="0" smtClean="0"/>
              <a:t>7-12-2019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060A10-9BDB-4A39-8F8E-B3B916D051BD}" type="datetime1">
              <a:rPr lang="nl-NL" noProof="0" smtClean="0"/>
              <a:t>7-12-2019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D8B4BC-A3B7-45E8-B1A9-F67A59EFAC59}" type="datetime1">
              <a:rPr lang="nl-NL" noProof="0" smtClean="0"/>
              <a:t>7-12-2019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BFE02D-3BAB-4EB8-88B9-2E39B88ABF34}" type="datetime1">
              <a:rPr lang="nl-NL" noProof="0" smtClean="0"/>
              <a:t>7-12-2019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5E6550-B4F4-4AB5-8CAF-087A6645B768}" type="datetime1">
              <a:rPr lang="nl-NL" noProof="0" smtClean="0"/>
              <a:t>7-12-2019</a:t>
            </a:fld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A81FBC-BED1-4C19-88CE-A334CAC51FCC}" type="datetime1">
              <a:rPr lang="nl-NL" noProof="0" smtClean="0"/>
              <a:t>7-12-2019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325EDF-C77D-4ADB-9AAC-3506B89C42F0}" type="datetime1">
              <a:rPr lang="nl-NL" noProof="0" smtClean="0"/>
              <a:t>7-12-2019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9B60BA-C05D-4614-B1D5-78DEE3FA06F1}" type="datetime1">
              <a:rPr lang="nl-NL" noProof="0" smtClean="0"/>
              <a:t>7-12-2019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rije v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2" name="Tijdelijke aanduiding voor afbeelding 11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3F05B5-B324-4AF2-B010-1DAE32D4D6C8}" type="datetime1">
              <a:rPr lang="nl-NL" noProof="0" smtClean="0"/>
              <a:t>7-12-2019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B643632B-0514-4618-8243-558B1A6931C2}" type="datetime1">
              <a:rPr lang="nl-NL" noProof="0" smtClean="0"/>
              <a:t>7-12-2019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FWWToVfMU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VVE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nl-NL" dirty="0"/>
              <a:t>Les 4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FC01EC-E85E-4217-84D9-AFD7F409C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568" y="365126"/>
            <a:ext cx="8460431" cy="1082674"/>
          </a:xfrm>
        </p:spPr>
        <p:txBody>
          <a:bodyPr/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C03D93-0FD9-4F40-86F0-121EC96E6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7568" y="1690687"/>
            <a:ext cx="8640960" cy="3476625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Dana is er weer </a:t>
            </a:r>
            <a:r>
              <a:rPr lang="nl-NL" dirty="0">
                <a:sym typeface="Wingdings" panose="05000000000000000000" pitchFamily="2" charset="2"/>
              </a:rPr>
              <a:t>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En:</a:t>
            </a:r>
          </a:p>
          <a:p>
            <a:r>
              <a:rPr lang="nl-NL" dirty="0"/>
              <a:t>Spelontwikkeling bij kinderen van vier tot acht en kinderen van acht tot twaalf</a:t>
            </a:r>
          </a:p>
          <a:p>
            <a:r>
              <a:rPr lang="nl-NL" dirty="0"/>
              <a:t>Spelmateriaal en spelbegeleiding</a:t>
            </a:r>
          </a:p>
        </p:txBody>
      </p:sp>
    </p:spTree>
    <p:extLst>
      <p:ext uri="{BB962C8B-B14F-4D97-AF65-F5344CB8AC3E}">
        <p14:creationId xmlns:p14="http://schemas.microsoft.com/office/powerpoint/2010/main" val="72395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095400"/>
          </a:xfrm>
        </p:spPr>
        <p:txBody>
          <a:bodyPr rtlCol="0"/>
          <a:lstStyle/>
          <a:p>
            <a:pPr rtl="0"/>
            <a:r>
              <a:rPr lang="nl-NL" dirty="0"/>
              <a:t>Terugblik vorige keer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503712" y="1988840"/>
            <a:ext cx="5486400" cy="3528392"/>
          </a:xfrm>
        </p:spPr>
        <p:txBody>
          <a:bodyPr rtlCol="0">
            <a:normAutofit/>
          </a:bodyPr>
          <a:lstStyle/>
          <a:p>
            <a:r>
              <a:rPr lang="nl-NL" dirty="0"/>
              <a:t>Rauwers</a:t>
            </a:r>
          </a:p>
          <a:p>
            <a:r>
              <a:rPr lang="nl-NL" dirty="0"/>
              <a:t>Douwers</a:t>
            </a:r>
          </a:p>
          <a:p>
            <a:r>
              <a:rPr lang="nl-NL" dirty="0"/>
              <a:t>Schouwers</a:t>
            </a:r>
          </a:p>
          <a:p>
            <a:r>
              <a:rPr lang="nl-NL" dirty="0"/>
              <a:t>Bouwers</a:t>
            </a:r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365126"/>
            <a:ext cx="9144000" cy="1082674"/>
          </a:xfrm>
        </p:spPr>
        <p:txBody>
          <a:bodyPr rtlCol="0"/>
          <a:lstStyle/>
          <a:p>
            <a:pPr rtl="0"/>
            <a:r>
              <a:rPr lang="nl-NL" dirty="0"/>
              <a:t>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nl-NL" dirty="0"/>
              <a:t>Spelontwikkeling bij baby’s</a:t>
            </a:r>
          </a:p>
          <a:p>
            <a:pPr rtl="0"/>
            <a:r>
              <a:rPr lang="nl-NL" dirty="0"/>
              <a:t>Spelontwikkeling bij peuters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Doelen: Na deze les weet je wat belangrijk is m.b.t. de begeleiding van spel bij baby’s en peuters en kan je in eigen woorden een paar punten benoemen</a:t>
            </a:r>
          </a:p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033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188640"/>
            <a:ext cx="9144000" cy="755104"/>
          </a:xfrm>
        </p:spPr>
        <p:txBody>
          <a:bodyPr rtlCol="0"/>
          <a:lstStyle/>
          <a:p>
            <a:pPr rtl="0"/>
            <a:r>
              <a:rPr lang="nl-NL" b="1" dirty="0"/>
              <a:t>Spelontwikkeling bij baby’s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847528" y="1412776"/>
            <a:ext cx="4389120" cy="4195664"/>
          </a:xfrm>
        </p:spPr>
        <p:txBody>
          <a:bodyPr rtlCol="0">
            <a:normAutofit/>
          </a:bodyPr>
          <a:lstStyle/>
          <a:p>
            <a:pPr rtl="0"/>
            <a:r>
              <a:rPr lang="nl-NL" dirty="0"/>
              <a:t>Baby leert de wereld ontdekken</a:t>
            </a:r>
          </a:p>
          <a:p>
            <a:pPr rtl="0"/>
            <a:r>
              <a:rPr lang="nl-NL" dirty="0"/>
              <a:t>Spel speelt daarbij een belangrijke rol</a:t>
            </a:r>
          </a:p>
          <a:p>
            <a:pPr rtl="0"/>
            <a:r>
              <a:rPr lang="nl-NL" dirty="0"/>
              <a:t>De baby bouwt een beeld op door: </a:t>
            </a:r>
          </a:p>
          <a:p>
            <a:pPr rtl="0">
              <a:buFontTx/>
              <a:buChar char="-"/>
            </a:pPr>
            <a:r>
              <a:rPr lang="nl-NL" dirty="0"/>
              <a:t>Te kijken</a:t>
            </a:r>
          </a:p>
          <a:p>
            <a:pPr rtl="0">
              <a:buFontTx/>
              <a:buChar char="-"/>
            </a:pPr>
            <a:r>
              <a:rPr lang="nl-NL" dirty="0"/>
              <a:t>Te ruiken</a:t>
            </a:r>
          </a:p>
          <a:p>
            <a:pPr rtl="0">
              <a:buFontTx/>
              <a:buChar char="-"/>
            </a:pPr>
            <a:r>
              <a:rPr lang="nl-NL" dirty="0"/>
              <a:t>Te voelen</a:t>
            </a:r>
          </a:p>
          <a:p>
            <a:pPr rtl="0">
              <a:buFontTx/>
              <a:buChar char="-"/>
            </a:pPr>
            <a:r>
              <a:rPr lang="nl-NL" dirty="0"/>
              <a:t>Te horen </a:t>
            </a:r>
          </a:p>
          <a:p>
            <a:pPr rtl="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28048" y="1412776"/>
            <a:ext cx="4389120" cy="4195663"/>
          </a:xfrm>
        </p:spPr>
        <p:txBody>
          <a:bodyPr rtlCol="0">
            <a:normAutofit/>
          </a:bodyPr>
          <a:lstStyle/>
          <a:p>
            <a:pPr rtl="0"/>
            <a:r>
              <a:rPr lang="nl-NL" dirty="0"/>
              <a:t>Na drie maanden komt een zekere vorm van spelen bij de baby</a:t>
            </a:r>
          </a:p>
          <a:p>
            <a:pPr rtl="0">
              <a:buFontTx/>
              <a:buChar char="-"/>
            </a:pPr>
            <a:r>
              <a:rPr lang="nl-NL" dirty="0"/>
              <a:t>Rammelaar</a:t>
            </a:r>
          </a:p>
          <a:p>
            <a:pPr rtl="0">
              <a:buFontTx/>
              <a:buChar char="-"/>
            </a:pPr>
            <a:r>
              <a:rPr lang="nl-NL" dirty="0"/>
              <a:t>Muziekdoosje</a:t>
            </a:r>
          </a:p>
          <a:p>
            <a:pPr rtl="0">
              <a:buFontTx/>
              <a:buChar char="-"/>
            </a:pPr>
            <a:r>
              <a:rPr lang="nl-NL" dirty="0"/>
              <a:t>Knuffel</a:t>
            </a:r>
          </a:p>
          <a:p>
            <a:pPr marL="0" indent="0" rtl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Link filmpje:</a:t>
            </a:r>
          </a:p>
          <a:p>
            <a:pPr>
              <a:buFontTx/>
              <a:buChar char="-"/>
            </a:pPr>
            <a:r>
              <a:rPr lang="nl-NL" dirty="0">
                <a:hlinkClick r:id="rId3"/>
              </a:rPr>
              <a:t>https://www.youtube.com/watch?v=qFWWToVfMUE</a:t>
            </a:r>
            <a:endParaRPr lang="nl-NL" dirty="0"/>
          </a:p>
          <a:p>
            <a:pPr marL="0" indent="0" rtl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02054" y="365126"/>
            <a:ext cx="8665945" cy="1082674"/>
          </a:xfrm>
        </p:spPr>
        <p:txBody>
          <a:bodyPr rtlCol="0"/>
          <a:lstStyle/>
          <a:p>
            <a:pPr rtl="0"/>
            <a:r>
              <a:rPr lang="nl-NL" b="1" dirty="0"/>
              <a:t>Spelontwikkeling bij baby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2135560" y="1916832"/>
            <a:ext cx="8064896" cy="4032448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nl-NL" dirty="0"/>
              <a:t>Belangrijk om rekening mee te houden als begeleider:</a:t>
            </a:r>
          </a:p>
          <a:p>
            <a:pPr rtl="0"/>
            <a:endParaRPr lang="nl-NL" dirty="0"/>
          </a:p>
          <a:p>
            <a:pPr rtl="0">
              <a:buFontTx/>
              <a:buChar char="-"/>
            </a:pPr>
            <a:r>
              <a:rPr lang="nl-NL" dirty="0"/>
              <a:t>Niet te hoge verwachtingen hebben</a:t>
            </a:r>
          </a:p>
          <a:p>
            <a:pPr rtl="0">
              <a:buFontTx/>
              <a:buChar char="-"/>
            </a:pPr>
            <a:r>
              <a:rPr lang="nl-NL" dirty="0"/>
              <a:t>Baby niet overladen met speelgoed en indrukken</a:t>
            </a:r>
          </a:p>
          <a:p>
            <a:pPr rtl="0">
              <a:buFontTx/>
              <a:buChar char="-"/>
            </a:pPr>
            <a:r>
              <a:rPr lang="nl-NL" dirty="0"/>
              <a:t>Aansluiten bij de mogelijkheden (babyspeelgoed)</a:t>
            </a:r>
          </a:p>
          <a:p>
            <a:pPr rtl="0">
              <a:buFontTx/>
              <a:buChar char="-"/>
            </a:pPr>
            <a:r>
              <a:rPr lang="nl-NL" dirty="0"/>
              <a:t>Rekening houden met de behoeften </a:t>
            </a:r>
          </a:p>
          <a:p>
            <a:pPr rtl="0">
              <a:buFontTx/>
              <a:buChar char="-"/>
            </a:pPr>
            <a:endParaRPr lang="nl-NL" dirty="0"/>
          </a:p>
          <a:p>
            <a:pPr rtl="0">
              <a:buFontTx/>
              <a:buChar char="-"/>
            </a:pPr>
            <a:r>
              <a:rPr lang="nl-NL" b="1" dirty="0"/>
              <a:t>Baby is ook beweging nodig! Laat de baby niet de hele dag zitten in een kuip of wipstoeltje</a:t>
            </a:r>
          </a:p>
          <a:p>
            <a:pPr rtl="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77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3179" y="365126"/>
            <a:ext cx="8694821" cy="1082674"/>
          </a:xfrm>
        </p:spPr>
        <p:txBody>
          <a:bodyPr rtlCol="0"/>
          <a:lstStyle/>
          <a:p>
            <a:pPr algn="ctr" rtl="0"/>
            <a:r>
              <a:rPr lang="nl-NL" b="1" dirty="0"/>
              <a:t>Spelontwikkeling bij peuters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B9AE8DB-7BC6-4247-B95F-BBBEA1A68D06}"/>
              </a:ext>
            </a:extLst>
          </p:cNvPr>
          <p:cNvSpPr txBox="1"/>
          <p:nvPr/>
        </p:nvSpPr>
        <p:spPr>
          <a:xfrm>
            <a:off x="911424" y="2204864"/>
            <a:ext cx="102708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Vanaf anderhalf jaar hebben kinderen vaak de behoefte om alleen te spelen (solitair spel).</a:t>
            </a:r>
          </a:p>
          <a:p>
            <a:pPr algn="ctr"/>
            <a:endParaRPr lang="nl-NL" dirty="0"/>
          </a:p>
          <a:p>
            <a:pPr algn="ctr"/>
            <a:endParaRPr lang="nl-NL" dirty="0"/>
          </a:p>
          <a:p>
            <a:pPr algn="ctr"/>
            <a:r>
              <a:rPr lang="nl-NL" dirty="0"/>
              <a:t>Een peuter speelt vaak naast een ander kindje en nog niet samen met het andere kindje dit heet </a:t>
            </a:r>
          </a:p>
          <a:p>
            <a:pPr algn="ctr"/>
            <a:endParaRPr lang="nl-NL" dirty="0"/>
          </a:p>
          <a:p>
            <a:pPr algn="ctr"/>
            <a:r>
              <a:rPr lang="nl-NL" dirty="0"/>
              <a:t>Parallel spel.</a:t>
            </a:r>
          </a:p>
          <a:p>
            <a:pPr algn="ctr"/>
            <a:endParaRPr lang="nl-NL" dirty="0"/>
          </a:p>
          <a:p>
            <a:pPr algn="ctr"/>
            <a:endParaRPr lang="nl-NL" dirty="0"/>
          </a:p>
          <a:p>
            <a:pPr algn="ctr"/>
            <a:endParaRPr lang="nl-NL" dirty="0"/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35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75520" y="365126"/>
            <a:ext cx="8892480" cy="1082674"/>
          </a:xfrm>
        </p:spPr>
        <p:txBody>
          <a:bodyPr rtlCol="0"/>
          <a:lstStyle/>
          <a:p>
            <a:pPr algn="ctr" rtl="0"/>
            <a:r>
              <a:rPr lang="nl-NL" b="1" dirty="0"/>
              <a:t>Spelontwikkeling bij peuters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19536" y="1844824"/>
            <a:ext cx="8280920" cy="3476625"/>
          </a:xfrm>
        </p:spPr>
        <p:txBody>
          <a:bodyPr rtlCol="0">
            <a:normAutofit fontScale="92500" lnSpcReduction="20000"/>
          </a:bodyPr>
          <a:lstStyle/>
          <a:p>
            <a:pPr algn="ctr" rtl="0"/>
            <a:r>
              <a:rPr lang="nl-NL" dirty="0"/>
              <a:t>Een peuter beweegt graag en het liefst veel!</a:t>
            </a:r>
          </a:p>
          <a:p>
            <a:pPr algn="ctr" rtl="0"/>
            <a:r>
              <a:rPr lang="nl-NL" dirty="0"/>
              <a:t>Met bewegingsspelletjes oefenen peuters lichamelijke functies als:</a:t>
            </a:r>
          </a:p>
          <a:p>
            <a:pPr algn="ctr" rtl="0"/>
            <a:endParaRPr lang="nl-NL" dirty="0"/>
          </a:p>
          <a:p>
            <a:pPr marL="0" indent="0" algn="ctr" rtl="0">
              <a:buNone/>
            </a:pPr>
            <a:r>
              <a:rPr lang="nl-NL" dirty="0"/>
              <a:t>Vasthouden, grijpen, gooien en vangen</a:t>
            </a:r>
          </a:p>
          <a:p>
            <a:pPr marL="0" indent="0" algn="ctr" rtl="0">
              <a:buNone/>
            </a:pPr>
            <a:endParaRPr lang="nl-NL" dirty="0"/>
          </a:p>
          <a:p>
            <a:pPr marL="0" indent="0" algn="ctr" rtl="0">
              <a:buNone/>
            </a:pPr>
            <a:r>
              <a:rPr lang="nl-NL" dirty="0"/>
              <a:t>Bij de oudere peuter is er in een toenemende mate sprake van:</a:t>
            </a:r>
          </a:p>
          <a:p>
            <a:pPr marL="0" indent="0" algn="ctr" rtl="0">
              <a:buNone/>
            </a:pPr>
            <a:endParaRPr lang="nl-NL" dirty="0"/>
          </a:p>
          <a:p>
            <a:pPr marL="0" indent="0" algn="ctr" rtl="0">
              <a:buNone/>
            </a:pPr>
            <a:r>
              <a:rPr lang="nl-NL" dirty="0"/>
              <a:t>Imitatiespel en constructiespel</a:t>
            </a:r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6EC1F-24D6-49FE-93E1-3746B8833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496" y="188640"/>
            <a:ext cx="8604448" cy="582213"/>
          </a:xfrm>
        </p:spPr>
        <p:txBody>
          <a:bodyPr/>
          <a:lstStyle/>
          <a:p>
            <a:pPr algn="ctr"/>
            <a:r>
              <a:rPr lang="nl-NL" b="1" dirty="0"/>
              <a:t>Spelontwikkeling stimuleren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8EDBB6-6C62-4158-90A1-94204DCD2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5292" y="914869"/>
            <a:ext cx="8033349" cy="4546625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Een peuter dat niet kan/mag spelen wordt ernstig in zijn ontwikkeling belemmerd. </a:t>
            </a:r>
          </a:p>
          <a:p>
            <a:pPr algn="ctr"/>
            <a:endParaRPr lang="nl-NL" dirty="0"/>
          </a:p>
          <a:p>
            <a:pPr algn="ctr"/>
            <a:r>
              <a:rPr lang="nl-NL" dirty="0"/>
              <a:t>De volgende punten zijn dan ook van belang om rekening mee te houden als begeleider:</a:t>
            </a:r>
          </a:p>
          <a:p>
            <a:pPr algn="ctr">
              <a:buFontTx/>
              <a:buChar char="-"/>
            </a:pPr>
            <a:r>
              <a:rPr lang="nl-NL" dirty="0"/>
              <a:t>Wees bedacht op overprikkeling</a:t>
            </a:r>
          </a:p>
          <a:p>
            <a:pPr algn="ctr">
              <a:buFontTx/>
              <a:buChar char="-"/>
            </a:pPr>
            <a:r>
              <a:rPr lang="nl-NL" dirty="0"/>
              <a:t>Let op de veiligheid</a:t>
            </a:r>
          </a:p>
          <a:p>
            <a:pPr algn="ctr">
              <a:buFontTx/>
              <a:buChar char="-"/>
            </a:pPr>
            <a:r>
              <a:rPr lang="nl-NL" dirty="0"/>
              <a:t>Overlaad een kind niet</a:t>
            </a:r>
          </a:p>
          <a:p>
            <a:pPr algn="ctr">
              <a:buFontTx/>
              <a:buChar char="-"/>
            </a:pPr>
            <a:r>
              <a:rPr lang="nl-NL" dirty="0"/>
              <a:t>Let op je eigen houding</a:t>
            </a:r>
          </a:p>
          <a:p>
            <a:pPr marL="0" indent="0" algn="ctr">
              <a:buNone/>
            </a:pPr>
            <a:r>
              <a:rPr lang="nl-NL" b="1" dirty="0"/>
              <a:t>Wees een toeschouwer als begeleider! Neem het spel niet over!</a:t>
            </a:r>
          </a:p>
          <a:p>
            <a:pPr marL="0" indent="0" algn="ctr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008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D323B-673C-419F-B6B6-0B7204EE2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9536" y="365126"/>
            <a:ext cx="8748464" cy="1082674"/>
          </a:xfrm>
        </p:spPr>
        <p:txBody>
          <a:bodyPr>
            <a:normAutofit fontScale="90000"/>
          </a:bodyPr>
          <a:lstStyle/>
          <a:p>
            <a:r>
              <a:rPr lang="nl-NL" b="1" dirty="0"/>
              <a:t>Opdracht: </a:t>
            </a:r>
            <a:r>
              <a:rPr lang="nl-NL" dirty="0"/>
              <a:t>Schrijf voor jezelf de volgende punten op:</a:t>
            </a:r>
            <a:br>
              <a:rPr lang="nl-NL" dirty="0"/>
            </a:b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BB7C32-607B-4BDA-8A23-BAAA4F476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5869" y="1196752"/>
            <a:ext cx="8604448" cy="5112568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 Hoe zou jij als begeleider rekening houden met de volgende punten bij het begeleiden en stimuleren van de spelontwikkeling bij baby’s/peuters:</a:t>
            </a:r>
          </a:p>
          <a:p>
            <a:pPr algn="ctr">
              <a:buFontTx/>
              <a:buChar char="-"/>
            </a:pPr>
            <a:r>
              <a:rPr lang="nl-NL" dirty="0"/>
              <a:t>Wees bedacht op overprikkeling</a:t>
            </a:r>
          </a:p>
          <a:p>
            <a:pPr algn="ctr">
              <a:buFontTx/>
              <a:buChar char="-"/>
            </a:pPr>
            <a:r>
              <a:rPr lang="nl-NL" dirty="0"/>
              <a:t>Let op de veiligheid</a:t>
            </a:r>
          </a:p>
          <a:p>
            <a:pPr algn="ctr">
              <a:buFontTx/>
              <a:buChar char="-"/>
            </a:pPr>
            <a:r>
              <a:rPr lang="nl-NL" dirty="0"/>
              <a:t>Overlaad een kind niet</a:t>
            </a:r>
          </a:p>
          <a:p>
            <a:pPr algn="ctr">
              <a:buFontTx/>
              <a:buChar char="-"/>
            </a:pPr>
            <a:r>
              <a:rPr lang="nl-NL" dirty="0"/>
              <a:t>Let op je eigen houding</a:t>
            </a:r>
          </a:p>
          <a:p>
            <a:pPr marL="0" indent="0" algn="ctr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Wat zou je doen/uitvoeren om rekening met deze punten te houden?</a:t>
            </a:r>
          </a:p>
          <a:p>
            <a:pPr marL="0" indent="0">
              <a:buNone/>
            </a:pPr>
            <a:r>
              <a:rPr lang="nl-NL" dirty="0"/>
              <a:t>Wat vind jij zelf belangrijk als toekomstig begeleider?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CCC08CE-D9E1-4B36-A2B3-F9AFBBFE12C5}"/>
              </a:ext>
            </a:extLst>
          </p:cNvPr>
          <p:cNvSpPr txBox="1"/>
          <p:nvPr/>
        </p:nvSpPr>
        <p:spPr>
          <a:xfrm>
            <a:off x="2495600" y="6381328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Ben je klaar? Dan kan je verder werken aan je spellenboek!</a:t>
            </a:r>
          </a:p>
        </p:txBody>
      </p:sp>
    </p:spTree>
    <p:extLst>
      <p:ext uri="{BB962C8B-B14F-4D97-AF65-F5344CB8AC3E}">
        <p14:creationId xmlns:p14="http://schemas.microsoft.com/office/powerpoint/2010/main" val="225371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riendjes, formaat 16 x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3_TF03896101 - Copy" id="{C0EF2753-B4B9-4979-AA89-C9983F3B49D6}" vid="{7E42FDA8-E506-40F8-9A1E-06A022A5D3F9}"/>
    </a:ext>
  </a:extLst>
</a:theme>
</file>

<file path=ppt/theme/theme2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A15C6C-6BB6-4DB6-B7D6-7F14EAB2CC5C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Onderwijspresentatie, ontwerp met kinderen op het schoolplein, album (breedbeeld)</Template>
  <TotalTime>47</TotalTime>
  <Words>433</Words>
  <Application>Microsoft Office PowerPoint</Application>
  <PresentationFormat>Breedbeeld</PresentationFormat>
  <Paragraphs>88</Paragraphs>
  <Slides>10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Vriendjes, formaat 16 x 9</vt:lpstr>
      <vt:lpstr>VVE</vt:lpstr>
      <vt:lpstr>Terugblik vorige keer</vt:lpstr>
      <vt:lpstr>Vandaag</vt:lpstr>
      <vt:lpstr>Spelontwikkeling bij baby’s </vt:lpstr>
      <vt:lpstr>Spelontwikkeling bij baby</vt:lpstr>
      <vt:lpstr>Spelontwikkeling bij peuters</vt:lpstr>
      <vt:lpstr>Spelontwikkeling bij peuters</vt:lpstr>
      <vt:lpstr>Spelontwikkeling stimuleren</vt:lpstr>
      <vt:lpstr>Opdracht: Schrijf voor jezelf de volgende punten op: 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</dc:title>
  <dc:creator>Dana Wolters</dc:creator>
  <cp:keywords/>
  <cp:lastModifiedBy>Dana Wolters</cp:lastModifiedBy>
  <cp:revision>9</cp:revision>
  <dcterms:created xsi:type="dcterms:W3CDTF">2019-12-07T07:53:20Z</dcterms:created>
  <dcterms:modified xsi:type="dcterms:W3CDTF">2019-12-07T08:47:54Z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