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256" r:id="rId5"/>
    <p:sldId id="273" r:id="rId6"/>
    <p:sldId id="274" r:id="rId7"/>
    <p:sldId id="275" r:id="rId8"/>
    <p:sldId id="276" r:id="rId9"/>
    <p:sldId id="258" r:id="rId10"/>
    <p:sldId id="272" r:id="rId11"/>
    <p:sldId id="260" r:id="rId12"/>
    <p:sldId id="257" r:id="rId13"/>
    <p:sldId id="259" r:id="rId14"/>
    <p:sldId id="261" r:id="rId15"/>
    <p:sldId id="262" r:id="rId16"/>
    <p:sldId id="263" r:id="rId17"/>
    <p:sldId id="264" r:id="rId18"/>
    <p:sldId id="265" r:id="rId19"/>
    <p:sldId id="266" r:id="rId20"/>
    <p:sldId id="267" r:id="rId21"/>
    <p:sldId id="268" r:id="rId22"/>
    <p:sldId id="269" r:id="rId23"/>
    <p:sldId id="270" r:id="rId24"/>
    <p:sldId id="271" r:id="rId2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Haagsma" initials="PH" lastIdx="1" clrIdx="0">
    <p:extLst>
      <p:ext uri="{19B8F6BF-5375-455C-9EA6-DF929625EA0E}">
        <p15:presenceInfo xmlns:p15="http://schemas.microsoft.com/office/powerpoint/2012/main" userId="Peter Haags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650FE8-4530-41F3-9A83-599B8324669F}" v="74" dt="2019-12-03T18:50:05.4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76" y="1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Haagsma" userId="213da77a-9cc5-49f7-ad6b-7779b1276fe8" providerId="ADAL" clId="{9E650FE8-4530-41F3-9A83-599B8324669F}"/>
    <pc:docChg chg="undo custSel mod addSld modSld sldOrd modMainMaster">
      <pc:chgData name="Peter Haagsma" userId="213da77a-9cc5-49f7-ad6b-7779b1276fe8" providerId="ADAL" clId="{9E650FE8-4530-41F3-9A83-599B8324669F}" dt="2019-12-03T18:50:05.484" v="220"/>
      <pc:docMkLst>
        <pc:docMk/>
      </pc:docMkLst>
      <pc:sldChg chg="addSp delSp modSp mod setBg">
        <pc:chgData name="Peter Haagsma" userId="213da77a-9cc5-49f7-ad6b-7779b1276fe8" providerId="ADAL" clId="{9E650FE8-4530-41F3-9A83-599B8324669F}" dt="2019-12-03T18:50:05.484" v="220"/>
        <pc:sldMkLst>
          <pc:docMk/>
          <pc:sldMk cId="155783471" sldId="256"/>
        </pc:sldMkLst>
        <pc:spChg chg="mod">
          <ac:chgData name="Peter Haagsma" userId="213da77a-9cc5-49f7-ad6b-7779b1276fe8" providerId="ADAL" clId="{9E650FE8-4530-41F3-9A83-599B8324669F}" dt="2019-12-03T17:21:56.525" v="17" actId="26606"/>
          <ac:spMkLst>
            <pc:docMk/>
            <pc:sldMk cId="155783471" sldId="256"/>
            <ac:spMk id="2" creationId="{14947162-4012-443E-8FCE-7CDA39725F61}"/>
          </ac:spMkLst>
        </pc:spChg>
        <pc:spChg chg="mod">
          <ac:chgData name="Peter Haagsma" userId="213da77a-9cc5-49f7-ad6b-7779b1276fe8" providerId="ADAL" clId="{9E650FE8-4530-41F3-9A83-599B8324669F}" dt="2019-12-03T17:21:56.525" v="17" actId="26606"/>
          <ac:spMkLst>
            <pc:docMk/>
            <pc:sldMk cId="155783471" sldId="256"/>
            <ac:spMk id="3" creationId="{597F8036-976C-442E-9B6D-1AE19BFA50DF}"/>
          </ac:spMkLst>
        </pc:spChg>
        <pc:spChg chg="add">
          <ac:chgData name="Peter Haagsma" userId="213da77a-9cc5-49f7-ad6b-7779b1276fe8" providerId="ADAL" clId="{9E650FE8-4530-41F3-9A83-599B8324669F}" dt="2019-12-03T17:21:56.525" v="17" actId="26606"/>
          <ac:spMkLst>
            <pc:docMk/>
            <pc:sldMk cId="155783471" sldId="256"/>
            <ac:spMk id="8" creationId="{87CC2527-562A-4F69-B487-4371E5B243E7}"/>
          </ac:spMkLst>
        </pc:spChg>
        <pc:spChg chg="add del">
          <ac:chgData name="Peter Haagsma" userId="213da77a-9cc5-49f7-ad6b-7779b1276fe8" providerId="ADAL" clId="{9E650FE8-4530-41F3-9A83-599B8324669F}" dt="2019-12-03T17:13:39.809" v="1" actId="26606"/>
          <ac:spMkLst>
            <pc:docMk/>
            <pc:sldMk cId="155783471" sldId="256"/>
            <ac:spMk id="9" creationId="{87CC2527-562A-4F69-B487-4371E5B243E7}"/>
          </ac:spMkLst>
        </pc:spChg>
        <pc:spChg chg="add del">
          <ac:chgData name="Peter Haagsma" userId="213da77a-9cc5-49f7-ad6b-7779b1276fe8" providerId="ADAL" clId="{9E650FE8-4530-41F3-9A83-599B8324669F}" dt="2019-12-03T17:15:01.970" v="8" actId="26606"/>
          <ac:spMkLst>
            <pc:docMk/>
            <pc:sldMk cId="155783471" sldId="256"/>
            <ac:spMk id="10" creationId="{7905BA41-EE6E-4F80-8636-447F22DD729A}"/>
          </ac:spMkLst>
        </pc:spChg>
        <pc:spChg chg="add del">
          <ac:chgData name="Peter Haagsma" userId="213da77a-9cc5-49f7-ad6b-7779b1276fe8" providerId="ADAL" clId="{9E650FE8-4530-41F3-9A83-599B8324669F}" dt="2019-12-03T17:15:01.970" v="8" actId="26606"/>
          <ac:spMkLst>
            <pc:docMk/>
            <pc:sldMk cId="155783471" sldId="256"/>
            <ac:spMk id="12" creationId="{CD7549B2-EE05-4558-8C64-AC46755F2B25}"/>
          </ac:spMkLst>
        </pc:spChg>
        <pc:spChg chg="add del">
          <ac:chgData name="Peter Haagsma" userId="213da77a-9cc5-49f7-ad6b-7779b1276fe8" providerId="ADAL" clId="{9E650FE8-4530-41F3-9A83-599B8324669F}" dt="2019-12-03T17:13:45.760" v="3" actId="26606"/>
          <ac:spMkLst>
            <pc:docMk/>
            <pc:sldMk cId="155783471" sldId="256"/>
            <ac:spMk id="14" creationId="{87CC2527-562A-4F69-B487-4371E5B243E7}"/>
          </ac:spMkLst>
        </pc:spChg>
        <pc:picChg chg="add del">
          <ac:chgData name="Peter Haagsma" userId="213da77a-9cc5-49f7-ad6b-7779b1276fe8" providerId="ADAL" clId="{9E650FE8-4530-41F3-9A83-599B8324669F}" dt="2019-12-03T17:13:39.809" v="1" actId="26606"/>
          <ac:picMkLst>
            <pc:docMk/>
            <pc:sldMk cId="155783471" sldId="256"/>
            <ac:picMk id="5" creationId="{BB7C8682-9FCF-4D8F-9F00-7583BFB92E25}"/>
          </ac:picMkLst>
        </pc:picChg>
        <pc:picChg chg="add">
          <ac:chgData name="Peter Haagsma" userId="213da77a-9cc5-49f7-ad6b-7779b1276fe8" providerId="ADAL" clId="{9E650FE8-4530-41F3-9A83-599B8324669F}" dt="2019-12-03T17:21:56.525" v="17" actId="26606"/>
          <ac:picMkLst>
            <pc:docMk/>
            <pc:sldMk cId="155783471" sldId="256"/>
            <ac:picMk id="6" creationId="{AED26149-3056-4CC7-A6BF-834963D37170}"/>
          </ac:picMkLst>
        </pc:picChg>
        <pc:picChg chg="add del">
          <ac:chgData name="Peter Haagsma" userId="213da77a-9cc5-49f7-ad6b-7779b1276fe8" providerId="ADAL" clId="{9E650FE8-4530-41F3-9A83-599B8324669F}" dt="2019-12-03T17:15:01.970" v="8" actId="26606"/>
          <ac:picMkLst>
            <pc:docMk/>
            <pc:sldMk cId="155783471" sldId="256"/>
            <ac:picMk id="7" creationId="{C7BFCB34-A25A-4C0C-8285-39AB6BEAE21D}"/>
          </ac:picMkLst>
        </pc:picChg>
        <pc:picChg chg="add del">
          <ac:chgData name="Peter Haagsma" userId="213da77a-9cc5-49f7-ad6b-7779b1276fe8" providerId="ADAL" clId="{9E650FE8-4530-41F3-9A83-599B8324669F}" dt="2019-12-03T17:13:45.760" v="3" actId="26606"/>
          <ac:picMkLst>
            <pc:docMk/>
            <pc:sldMk cId="155783471" sldId="256"/>
            <ac:picMk id="13" creationId="{D6A39D09-FE96-4382-915F-6AB8E07DD678}"/>
          </ac:picMkLst>
        </pc:picChg>
        <pc:cxnChg chg="add del">
          <ac:chgData name="Peter Haagsma" userId="213da77a-9cc5-49f7-ad6b-7779b1276fe8" providerId="ADAL" clId="{9E650FE8-4530-41F3-9A83-599B8324669F}" dt="2019-12-03T17:13:39.809" v="1" actId="26606"/>
          <ac:cxnSpMkLst>
            <pc:docMk/>
            <pc:sldMk cId="155783471" sldId="256"/>
            <ac:cxnSpMk id="11" creationId="{BCDAEC91-5BCE-4B55-9CC0-43EF94CB734B}"/>
          </ac:cxnSpMkLst>
        </pc:cxnChg>
        <pc:cxnChg chg="add del">
          <ac:chgData name="Peter Haagsma" userId="213da77a-9cc5-49f7-ad6b-7779b1276fe8" providerId="ADAL" clId="{9E650FE8-4530-41F3-9A83-599B8324669F}" dt="2019-12-03T17:13:45.760" v="3" actId="26606"/>
          <ac:cxnSpMkLst>
            <pc:docMk/>
            <pc:sldMk cId="155783471" sldId="256"/>
            <ac:cxnSpMk id="15" creationId="{BCDAEC91-5BCE-4B55-9CC0-43EF94CB734B}"/>
          </ac:cxnSpMkLst>
        </pc:cxnChg>
        <pc:cxnChg chg="add">
          <ac:chgData name="Peter Haagsma" userId="213da77a-9cc5-49f7-ad6b-7779b1276fe8" providerId="ADAL" clId="{9E650FE8-4530-41F3-9A83-599B8324669F}" dt="2019-12-03T17:21:56.525" v="17" actId="26606"/>
          <ac:cxnSpMkLst>
            <pc:docMk/>
            <pc:sldMk cId="155783471" sldId="256"/>
            <ac:cxnSpMk id="16" creationId="{BCDAEC91-5BCE-4B55-9CC0-43EF94CB734B}"/>
          </ac:cxnSpMkLst>
        </pc:cxnChg>
      </pc:sldChg>
      <pc:sldChg chg="addSp delSp modSp">
        <pc:chgData name="Peter Haagsma" userId="213da77a-9cc5-49f7-ad6b-7779b1276fe8" providerId="ADAL" clId="{9E650FE8-4530-41F3-9A83-599B8324669F}" dt="2019-12-03T17:22:28.605" v="18" actId="2711"/>
        <pc:sldMkLst>
          <pc:docMk/>
          <pc:sldMk cId="325952568" sldId="257"/>
        </pc:sldMkLst>
        <pc:spChg chg="mod">
          <ac:chgData name="Peter Haagsma" userId="213da77a-9cc5-49f7-ad6b-7779b1276fe8" providerId="ADAL" clId="{9E650FE8-4530-41F3-9A83-599B8324669F}" dt="2019-12-03T17:22:28.605" v="18" actId="2711"/>
          <ac:spMkLst>
            <pc:docMk/>
            <pc:sldMk cId="325952568" sldId="257"/>
            <ac:spMk id="2" creationId="{41A69B0C-DC98-434D-89FF-0CE73D50001C}"/>
          </ac:spMkLst>
        </pc:spChg>
        <pc:spChg chg="add del mod">
          <ac:chgData name="Peter Haagsma" userId="213da77a-9cc5-49f7-ad6b-7779b1276fe8" providerId="ADAL" clId="{9E650FE8-4530-41F3-9A83-599B8324669F}" dt="2019-12-03T17:20:51.435" v="13"/>
          <ac:spMkLst>
            <pc:docMk/>
            <pc:sldMk cId="325952568" sldId="257"/>
            <ac:spMk id="3" creationId="{0570E058-756B-4A06-90F7-BA73635A496F}"/>
          </ac:spMkLst>
        </pc:spChg>
        <pc:picChg chg="add mod">
          <ac:chgData name="Peter Haagsma" userId="213da77a-9cc5-49f7-ad6b-7779b1276fe8" providerId="ADAL" clId="{9E650FE8-4530-41F3-9A83-599B8324669F}" dt="2019-12-03T17:21:24.630" v="16" actId="1076"/>
          <ac:picMkLst>
            <pc:docMk/>
            <pc:sldMk cId="325952568" sldId="257"/>
            <ac:picMk id="4" creationId="{000D87A3-D314-44DD-9051-48245BA25F46}"/>
          </ac:picMkLst>
        </pc:picChg>
        <pc:picChg chg="add del">
          <ac:chgData name="Peter Haagsma" userId="213da77a-9cc5-49f7-ad6b-7779b1276fe8" providerId="ADAL" clId="{9E650FE8-4530-41F3-9A83-599B8324669F}" dt="2019-12-03T17:15:01.958" v="7"/>
          <ac:picMkLst>
            <pc:docMk/>
            <pc:sldMk cId="325952568" sldId="257"/>
            <ac:picMk id="1026" creationId="{9DC95F0E-E7A3-4FE0-B86D-1BD489CAFCFF}"/>
          </ac:picMkLst>
        </pc:picChg>
      </pc:sldChg>
      <pc:sldChg chg="addSp delSp modSp add">
        <pc:chgData name="Peter Haagsma" userId="213da77a-9cc5-49f7-ad6b-7779b1276fe8" providerId="ADAL" clId="{9E650FE8-4530-41F3-9A83-599B8324669F}" dt="2019-12-03T17:15:44.752" v="12"/>
        <pc:sldMkLst>
          <pc:docMk/>
          <pc:sldMk cId="3675840398" sldId="258"/>
        </pc:sldMkLst>
        <pc:spChg chg="del">
          <ac:chgData name="Peter Haagsma" userId="213da77a-9cc5-49f7-ad6b-7779b1276fe8" providerId="ADAL" clId="{9E650FE8-4530-41F3-9A83-599B8324669F}" dt="2019-12-03T17:15:20.227" v="10"/>
          <ac:spMkLst>
            <pc:docMk/>
            <pc:sldMk cId="3675840398" sldId="258"/>
            <ac:spMk id="3" creationId="{007083ED-D432-4F2B-976B-819A4EEF1811}"/>
          </ac:spMkLst>
        </pc:spChg>
        <pc:picChg chg="add mod">
          <ac:chgData name="Peter Haagsma" userId="213da77a-9cc5-49f7-ad6b-7779b1276fe8" providerId="ADAL" clId="{9E650FE8-4530-41F3-9A83-599B8324669F}" dt="2019-12-03T17:15:44.752" v="12"/>
          <ac:picMkLst>
            <pc:docMk/>
            <pc:sldMk cId="3675840398" sldId="258"/>
            <ac:picMk id="2050" creationId="{810DAD2F-1C94-4AF7-88A5-97D85835AEA4}"/>
          </ac:picMkLst>
        </pc:picChg>
      </pc:sldChg>
      <pc:sldChg chg="modSp add">
        <pc:chgData name="Peter Haagsma" userId="213da77a-9cc5-49f7-ad6b-7779b1276fe8" providerId="ADAL" clId="{9E650FE8-4530-41F3-9A83-599B8324669F}" dt="2019-12-03T17:26:40.287" v="32"/>
        <pc:sldMkLst>
          <pc:docMk/>
          <pc:sldMk cId="4167800209" sldId="259"/>
        </pc:sldMkLst>
        <pc:spChg chg="mod">
          <ac:chgData name="Peter Haagsma" userId="213da77a-9cc5-49f7-ad6b-7779b1276fe8" providerId="ADAL" clId="{9E650FE8-4530-41F3-9A83-599B8324669F}" dt="2019-12-03T17:26:40.287" v="32"/>
          <ac:spMkLst>
            <pc:docMk/>
            <pc:sldMk cId="4167800209" sldId="259"/>
            <ac:spMk id="3" creationId="{25113EAE-8D51-49D2-90EE-92E7FF4579FC}"/>
          </ac:spMkLst>
        </pc:spChg>
      </pc:sldChg>
      <pc:sldChg chg="modSp add ord">
        <pc:chgData name="Peter Haagsma" userId="213da77a-9cc5-49f7-ad6b-7779b1276fe8" providerId="ADAL" clId="{9E650FE8-4530-41F3-9A83-599B8324669F}" dt="2019-12-03T17:33:19.051" v="153"/>
        <pc:sldMkLst>
          <pc:docMk/>
          <pc:sldMk cId="4173041217" sldId="260"/>
        </pc:sldMkLst>
        <pc:spChg chg="mod">
          <ac:chgData name="Peter Haagsma" userId="213da77a-9cc5-49f7-ad6b-7779b1276fe8" providerId="ADAL" clId="{9E650FE8-4530-41F3-9A83-599B8324669F}" dt="2019-12-03T17:30:10.618" v="33"/>
          <ac:spMkLst>
            <pc:docMk/>
            <pc:sldMk cId="4173041217" sldId="260"/>
            <ac:spMk id="3" creationId="{0E6AA0ED-1AF0-4C90-B26C-4B25A135CF42}"/>
          </ac:spMkLst>
        </pc:spChg>
      </pc:sldChg>
      <pc:sldChg chg="addSp delSp modSp add">
        <pc:chgData name="Peter Haagsma" userId="213da77a-9cc5-49f7-ad6b-7779b1276fe8" providerId="ADAL" clId="{9E650FE8-4530-41F3-9A83-599B8324669F}" dt="2019-12-03T18:05:45.020" v="208" actId="1076"/>
        <pc:sldMkLst>
          <pc:docMk/>
          <pc:sldMk cId="575507491" sldId="261"/>
        </pc:sldMkLst>
        <pc:spChg chg="del">
          <ac:chgData name="Peter Haagsma" userId="213da77a-9cc5-49f7-ad6b-7779b1276fe8" providerId="ADAL" clId="{9E650FE8-4530-41F3-9A83-599B8324669F}" dt="2019-12-03T18:04:53.277" v="205"/>
          <ac:spMkLst>
            <pc:docMk/>
            <pc:sldMk cId="575507491" sldId="261"/>
            <ac:spMk id="3" creationId="{192585BC-718F-4697-8B8C-272301933AE7}"/>
          </ac:spMkLst>
        </pc:spChg>
        <pc:picChg chg="add mod">
          <ac:chgData name="Peter Haagsma" userId="213da77a-9cc5-49f7-ad6b-7779b1276fe8" providerId="ADAL" clId="{9E650FE8-4530-41F3-9A83-599B8324669F}" dt="2019-12-03T18:05:45.020" v="208" actId="1076"/>
          <ac:picMkLst>
            <pc:docMk/>
            <pc:sldMk cId="575507491" sldId="261"/>
            <ac:picMk id="4" creationId="{214B86E8-6938-4DDE-A1A3-1B5D38F1C9F8}"/>
          </ac:picMkLst>
        </pc:picChg>
      </pc:sldChg>
      <pc:sldChg chg="addSp delSp modSp add">
        <pc:chgData name="Peter Haagsma" userId="213da77a-9cc5-49f7-ad6b-7779b1276fe8" providerId="ADAL" clId="{9E650FE8-4530-41F3-9A83-599B8324669F}" dt="2019-12-03T18:44:03.374" v="212" actId="1076"/>
        <pc:sldMkLst>
          <pc:docMk/>
          <pc:sldMk cId="876012441" sldId="262"/>
        </pc:sldMkLst>
        <pc:spChg chg="del">
          <ac:chgData name="Peter Haagsma" userId="213da77a-9cc5-49f7-ad6b-7779b1276fe8" providerId="ADAL" clId="{9E650FE8-4530-41F3-9A83-599B8324669F}" dt="2019-12-03T18:43:53.769" v="209"/>
          <ac:spMkLst>
            <pc:docMk/>
            <pc:sldMk cId="876012441" sldId="262"/>
            <ac:spMk id="3" creationId="{92961D1B-5102-471A-AC99-D70C6657BD4F}"/>
          </ac:spMkLst>
        </pc:spChg>
        <pc:picChg chg="add mod">
          <ac:chgData name="Peter Haagsma" userId="213da77a-9cc5-49f7-ad6b-7779b1276fe8" providerId="ADAL" clId="{9E650FE8-4530-41F3-9A83-599B8324669F}" dt="2019-12-03T18:44:03.374" v="212" actId="1076"/>
          <ac:picMkLst>
            <pc:docMk/>
            <pc:sldMk cId="876012441" sldId="262"/>
            <ac:picMk id="4" creationId="{AE6C5FF8-EB19-4ED1-80A4-061B8770C472}"/>
          </ac:picMkLst>
        </pc:picChg>
      </pc:sldChg>
      <pc:sldChg chg="add">
        <pc:chgData name="Peter Haagsma" userId="213da77a-9cc5-49f7-ad6b-7779b1276fe8" providerId="ADAL" clId="{9E650FE8-4530-41F3-9A83-599B8324669F}" dt="2019-12-03T17:22:36.027" v="23"/>
        <pc:sldMkLst>
          <pc:docMk/>
          <pc:sldMk cId="2202688387" sldId="263"/>
        </pc:sldMkLst>
      </pc:sldChg>
      <pc:sldChg chg="add">
        <pc:chgData name="Peter Haagsma" userId="213da77a-9cc5-49f7-ad6b-7779b1276fe8" providerId="ADAL" clId="{9E650FE8-4530-41F3-9A83-599B8324669F}" dt="2019-12-03T17:22:36.195" v="24"/>
        <pc:sldMkLst>
          <pc:docMk/>
          <pc:sldMk cId="777016486" sldId="264"/>
        </pc:sldMkLst>
      </pc:sldChg>
      <pc:sldChg chg="add">
        <pc:chgData name="Peter Haagsma" userId="213da77a-9cc5-49f7-ad6b-7779b1276fe8" providerId="ADAL" clId="{9E650FE8-4530-41F3-9A83-599B8324669F}" dt="2019-12-03T17:22:36.360" v="25"/>
        <pc:sldMkLst>
          <pc:docMk/>
          <pc:sldMk cId="3503306450" sldId="265"/>
        </pc:sldMkLst>
      </pc:sldChg>
      <pc:sldChg chg="add">
        <pc:chgData name="Peter Haagsma" userId="213da77a-9cc5-49f7-ad6b-7779b1276fe8" providerId="ADAL" clId="{9E650FE8-4530-41F3-9A83-599B8324669F}" dt="2019-12-03T17:22:36.535" v="26"/>
        <pc:sldMkLst>
          <pc:docMk/>
          <pc:sldMk cId="4227022640" sldId="266"/>
        </pc:sldMkLst>
      </pc:sldChg>
      <pc:sldChg chg="add">
        <pc:chgData name="Peter Haagsma" userId="213da77a-9cc5-49f7-ad6b-7779b1276fe8" providerId="ADAL" clId="{9E650FE8-4530-41F3-9A83-599B8324669F}" dt="2019-12-03T17:22:36.688" v="27"/>
        <pc:sldMkLst>
          <pc:docMk/>
          <pc:sldMk cId="3062155108" sldId="267"/>
        </pc:sldMkLst>
      </pc:sldChg>
      <pc:sldChg chg="add">
        <pc:chgData name="Peter Haagsma" userId="213da77a-9cc5-49f7-ad6b-7779b1276fe8" providerId="ADAL" clId="{9E650FE8-4530-41F3-9A83-599B8324669F}" dt="2019-12-03T17:22:36.856" v="28"/>
        <pc:sldMkLst>
          <pc:docMk/>
          <pc:sldMk cId="2939566091" sldId="268"/>
        </pc:sldMkLst>
      </pc:sldChg>
      <pc:sldChg chg="add">
        <pc:chgData name="Peter Haagsma" userId="213da77a-9cc5-49f7-ad6b-7779b1276fe8" providerId="ADAL" clId="{9E650FE8-4530-41F3-9A83-599B8324669F}" dt="2019-12-03T17:22:37.024" v="29"/>
        <pc:sldMkLst>
          <pc:docMk/>
          <pc:sldMk cId="295079996" sldId="269"/>
        </pc:sldMkLst>
      </pc:sldChg>
      <pc:sldChg chg="add">
        <pc:chgData name="Peter Haagsma" userId="213da77a-9cc5-49f7-ad6b-7779b1276fe8" providerId="ADAL" clId="{9E650FE8-4530-41F3-9A83-599B8324669F}" dt="2019-12-03T17:22:37.206" v="30"/>
        <pc:sldMkLst>
          <pc:docMk/>
          <pc:sldMk cId="1707530363" sldId="270"/>
        </pc:sldMkLst>
      </pc:sldChg>
      <pc:sldChg chg="add">
        <pc:chgData name="Peter Haagsma" userId="213da77a-9cc5-49f7-ad6b-7779b1276fe8" providerId="ADAL" clId="{9E650FE8-4530-41F3-9A83-599B8324669F}" dt="2019-12-03T17:22:37.346" v="31"/>
        <pc:sldMkLst>
          <pc:docMk/>
          <pc:sldMk cId="371194096" sldId="271"/>
        </pc:sldMkLst>
      </pc:sldChg>
      <pc:sldChg chg="addSp modSp add modAnim addCm">
        <pc:chgData name="Peter Haagsma" userId="213da77a-9cc5-49f7-ad6b-7779b1276fe8" providerId="ADAL" clId="{9E650FE8-4530-41F3-9A83-599B8324669F}" dt="2019-12-03T17:44:33.773" v="204"/>
        <pc:sldMkLst>
          <pc:docMk/>
          <pc:sldMk cId="535768568" sldId="272"/>
        </pc:sldMkLst>
        <pc:spChg chg="mod">
          <ac:chgData name="Peter Haagsma" userId="213da77a-9cc5-49f7-ad6b-7779b1276fe8" providerId="ADAL" clId="{9E650FE8-4530-41F3-9A83-599B8324669F}" dt="2019-12-03T17:32:51.543" v="150" actId="6549"/>
          <ac:spMkLst>
            <pc:docMk/>
            <pc:sldMk cId="535768568" sldId="272"/>
            <ac:spMk id="3" creationId="{1B9EEE01-7C4C-4D2A-BF9B-2B772A88D7F3}"/>
          </ac:spMkLst>
        </pc:spChg>
        <pc:picChg chg="add mod">
          <ac:chgData name="Peter Haagsma" userId="213da77a-9cc5-49f7-ad6b-7779b1276fe8" providerId="ADAL" clId="{9E650FE8-4530-41F3-9A83-599B8324669F}" dt="2019-12-03T17:33:08.330" v="152" actId="1076"/>
          <ac:picMkLst>
            <pc:docMk/>
            <pc:sldMk cId="535768568" sldId="272"/>
            <ac:picMk id="4" creationId="{7FE58BB9-2983-4BC0-9E77-276C6A34E33D}"/>
          </ac:picMkLst>
        </pc:picChg>
      </pc:sldChg>
      <pc:sldChg chg="modSp add setBg">
        <pc:chgData name="Peter Haagsma" userId="213da77a-9cc5-49f7-ad6b-7779b1276fe8" providerId="ADAL" clId="{9E650FE8-4530-41F3-9A83-599B8324669F}" dt="2019-12-03T18:50:05.484" v="220"/>
        <pc:sldMkLst>
          <pc:docMk/>
          <pc:sldMk cId="1439580747" sldId="273"/>
        </pc:sldMkLst>
        <pc:spChg chg="mod">
          <ac:chgData name="Peter Haagsma" userId="213da77a-9cc5-49f7-ad6b-7779b1276fe8" providerId="ADAL" clId="{9E650FE8-4530-41F3-9A83-599B8324669F}" dt="2019-12-03T17:38:31.628" v="195" actId="2711"/>
          <ac:spMkLst>
            <pc:docMk/>
            <pc:sldMk cId="1439580747" sldId="273"/>
            <ac:spMk id="2" creationId="{121B1D2B-E16F-4102-9A6E-1F7AF2FCB699}"/>
          </ac:spMkLst>
        </pc:spChg>
        <pc:spChg chg="mod">
          <ac:chgData name="Peter Haagsma" userId="213da77a-9cc5-49f7-ad6b-7779b1276fe8" providerId="ADAL" clId="{9E650FE8-4530-41F3-9A83-599B8324669F}" dt="2019-12-03T17:38:37.775" v="197" actId="27636"/>
          <ac:spMkLst>
            <pc:docMk/>
            <pc:sldMk cId="1439580747" sldId="273"/>
            <ac:spMk id="3" creationId="{7566F054-06FA-4AC3-982C-BA0340ABBA99}"/>
          </ac:spMkLst>
        </pc:spChg>
      </pc:sldChg>
      <pc:sldChg chg="modSp add">
        <pc:chgData name="Peter Haagsma" userId="213da77a-9cc5-49f7-ad6b-7779b1276fe8" providerId="ADAL" clId="{9E650FE8-4530-41F3-9A83-599B8324669F}" dt="2019-12-03T17:37:21.974" v="174" actId="20577"/>
        <pc:sldMkLst>
          <pc:docMk/>
          <pc:sldMk cId="892845243" sldId="274"/>
        </pc:sldMkLst>
        <pc:spChg chg="mod">
          <ac:chgData name="Peter Haagsma" userId="213da77a-9cc5-49f7-ad6b-7779b1276fe8" providerId="ADAL" clId="{9E650FE8-4530-41F3-9A83-599B8324669F}" dt="2019-12-03T17:36:54.472" v="168" actId="2711"/>
          <ac:spMkLst>
            <pc:docMk/>
            <pc:sldMk cId="892845243" sldId="274"/>
            <ac:spMk id="2" creationId="{94B987DC-7F69-471C-9D35-8F9FD490E27F}"/>
          </ac:spMkLst>
        </pc:spChg>
        <pc:spChg chg="mod">
          <ac:chgData name="Peter Haagsma" userId="213da77a-9cc5-49f7-ad6b-7779b1276fe8" providerId="ADAL" clId="{9E650FE8-4530-41F3-9A83-599B8324669F}" dt="2019-12-03T17:37:21.974" v="174" actId="20577"/>
          <ac:spMkLst>
            <pc:docMk/>
            <pc:sldMk cId="892845243" sldId="274"/>
            <ac:spMk id="3" creationId="{32F34553-2984-4DE2-AB5C-23B638447A5E}"/>
          </ac:spMkLst>
        </pc:spChg>
      </pc:sldChg>
      <pc:sldChg chg="modSp add">
        <pc:chgData name="Peter Haagsma" userId="213da77a-9cc5-49f7-ad6b-7779b1276fe8" providerId="ADAL" clId="{9E650FE8-4530-41F3-9A83-599B8324669F}" dt="2019-12-03T17:38:19.442" v="182" actId="2711"/>
        <pc:sldMkLst>
          <pc:docMk/>
          <pc:sldMk cId="537293057" sldId="275"/>
        </pc:sldMkLst>
        <pc:spChg chg="mod">
          <ac:chgData name="Peter Haagsma" userId="213da77a-9cc5-49f7-ad6b-7779b1276fe8" providerId="ADAL" clId="{9E650FE8-4530-41F3-9A83-599B8324669F}" dt="2019-12-03T17:38:14.366" v="181"/>
          <ac:spMkLst>
            <pc:docMk/>
            <pc:sldMk cId="537293057" sldId="275"/>
            <ac:spMk id="2" creationId="{DAB261A3-000A-4977-8D82-E570FBE28B73}"/>
          </ac:spMkLst>
        </pc:spChg>
        <pc:spChg chg="mod">
          <ac:chgData name="Peter Haagsma" userId="213da77a-9cc5-49f7-ad6b-7779b1276fe8" providerId="ADAL" clId="{9E650FE8-4530-41F3-9A83-599B8324669F}" dt="2019-12-03T17:38:19.442" v="182" actId="2711"/>
          <ac:spMkLst>
            <pc:docMk/>
            <pc:sldMk cId="537293057" sldId="275"/>
            <ac:spMk id="3" creationId="{F835B007-482C-4682-A6C5-B3A97FB21A58}"/>
          </ac:spMkLst>
        </pc:spChg>
      </pc:sldChg>
      <pc:sldChg chg="addSp delSp modSp add ord">
        <pc:chgData name="Peter Haagsma" userId="213da77a-9cc5-49f7-ad6b-7779b1276fe8" providerId="ADAL" clId="{9E650FE8-4530-41F3-9A83-599B8324669F}" dt="2019-12-03T17:42:46.469" v="203" actId="1076"/>
        <pc:sldMkLst>
          <pc:docMk/>
          <pc:sldMk cId="3905279545" sldId="276"/>
        </pc:sldMkLst>
        <pc:spChg chg="del">
          <ac:chgData name="Peter Haagsma" userId="213da77a-9cc5-49f7-ad6b-7779b1276fe8" providerId="ADAL" clId="{9E650FE8-4530-41F3-9A83-599B8324669F}" dt="2019-12-03T17:42:27.476" v="199"/>
          <ac:spMkLst>
            <pc:docMk/>
            <pc:sldMk cId="3905279545" sldId="276"/>
            <ac:spMk id="3" creationId="{9FF455BC-DE37-4EFB-B541-9D60941592C8}"/>
          </ac:spMkLst>
        </pc:spChg>
        <pc:picChg chg="add mod">
          <ac:chgData name="Peter Haagsma" userId="213da77a-9cc5-49f7-ad6b-7779b1276fe8" providerId="ADAL" clId="{9E650FE8-4530-41F3-9A83-599B8324669F}" dt="2019-12-03T17:42:46.469" v="203" actId="1076"/>
          <ac:picMkLst>
            <pc:docMk/>
            <pc:sldMk cId="3905279545" sldId="276"/>
            <ac:picMk id="4" creationId="{0DD288A4-6092-4B7A-A3D9-55DC0AF86EAA}"/>
          </ac:picMkLst>
        </pc:picChg>
      </pc:sldChg>
      <pc:sldMasterChg chg="setBg modSldLayout">
        <pc:chgData name="Peter Haagsma" userId="213da77a-9cc5-49f7-ad6b-7779b1276fe8" providerId="ADAL" clId="{9E650FE8-4530-41F3-9A83-599B8324669F}" dt="2019-12-03T18:50:05.484" v="220"/>
        <pc:sldMasterMkLst>
          <pc:docMk/>
          <pc:sldMasterMk cId="2044501835" sldId="2147483648"/>
        </pc:sldMasterMkLst>
        <pc:sldLayoutChg chg="setBg">
          <pc:chgData name="Peter Haagsma" userId="213da77a-9cc5-49f7-ad6b-7779b1276fe8" providerId="ADAL" clId="{9E650FE8-4530-41F3-9A83-599B8324669F}" dt="2019-12-03T18:50:05.484" v="220"/>
          <pc:sldLayoutMkLst>
            <pc:docMk/>
            <pc:sldMasterMk cId="2044501835" sldId="2147483648"/>
            <pc:sldLayoutMk cId="74035278" sldId="2147483649"/>
          </pc:sldLayoutMkLst>
        </pc:sldLayoutChg>
        <pc:sldLayoutChg chg="setBg">
          <pc:chgData name="Peter Haagsma" userId="213da77a-9cc5-49f7-ad6b-7779b1276fe8" providerId="ADAL" clId="{9E650FE8-4530-41F3-9A83-599B8324669F}" dt="2019-12-03T18:50:05.484" v="220"/>
          <pc:sldLayoutMkLst>
            <pc:docMk/>
            <pc:sldMasterMk cId="2044501835" sldId="2147483648"/>
            <pc:sldLayoutMk cId="2177162661" sldId="2147483650"/>
          </pc:sldLayoutMkLst>
        </pc:sldLayoutChg>
        <pc:sldLayoutChg chg="setBg">
          <pc:chgData name="Peter Haagsma" userId="213da77a-9cc5-49f7-ad6b-7779b1276fe8" providerId="ADAL" clId="{9E650FE8-4530-41F3-9A83-599B8324669F}" dt="2019-12-03T18:50:05.484" v="220"/>
          <pc:sldLayoutMkLst>
            <pc:docMk/>
            <pc:sldMasterMk cId="2044501835" sldId="2147483648"/>
            <pc:sldLayoutMk cId="2375695303" sldId="2147483651"/>
          </pc:sldLayoutMkLst>
        </pc:sldLayoutChg>
        <pc:sldLayoutChg chg="setBg">
          <pc:chgData name="Peter Haagsma" userId="213da77a-9cc5-49f7-ad6b-7779b1276fe8" providerId="ADAL" clId="{9E650FE8-4530-41F3-9A83-599B8324669F}" dt="2019-12-03T18:50:05.484" v="220"/>
          <pc:sldLayoutMkLst>
            <pc:docMk/>
            <pc:sldMasterMk cId="2044501835" sldId="2147483648"/>
            <pc:sldLayoutMk cId="2135615372" sldId="2147483652"/>
          </pc:sldLayoutMkLst>
        </pc:sldLayoutChg>
        <pc:sldLayoutChg chg="setBg">
          <pc:chgData name="Peter Haagsma" userId="213da77a-9cc5-49f7-ad6b-7779b1276fe8" providerId="ADAL" clId="{9E650FE8-4530-41F3-9A83-599B8324669F}" dt="2019-12-03T18:50:05.484" v="220"/>
          <pc:sldLayoutMkLst>
            <pc:docMk/>
            <pc:sldMasterMk cId="2044501835" sldId="2147483648"/>
            <pc:sldLayoutMk cId="2536808562" sldId="2147483653"/>
          </pc:sldLayoutMkLst>
        </pc:sldLayoutChg>
        <pc:sldLayoutChg chg="setBg">
          <pc:chgData name="Peter Haagsma" userId="213da77a-9cc5-49f7-ad6b-7779b1276fe8" providerId="ADAL" clId="{9E650FE8-4530-41F3-9A83-599B8324669F}" dt="2019-12-03T18:50:05.484" v="220"/>
          <pc:sldLayoutMkLst>
            <pc:docMk/>
            <pc:sldMasterMk cId="2044501835" sldId="2147483648"/>
            <pc:sldLayoutMk cId="1373932154" sldId="2147483654"/>
          </pc:sldLayoutMkLst>
        </pc:sldLayoutChg>
        <pc:sldLayoutChg chg="setBg">
          <pc:chgData name="Peter Haagsma" userId="213da77a-9cc5-49f7-ad6b-7779b1276fe8" providerId="ADAL" clId="{9E650FE8-4530-41F3-9A83-599B8324669F}" dt="2019-12-03T18:50:05.484" v="220"/>
          <pc:sldLayoutMkLst>
            <pc:docMk/>
            <pc:sldMasterMk cId="2044501835" sldId="2147483648"/>
            <pc:sldLayoutMk cId="1637354880" sldId="2147483655"/>
          </pc:sldLayoutMkLst>
        </pc:sldLayoutChg>
        <pc:sldLayoutChg chg="setBg">
          <pc:chgData name="Peter Haagsma" userId="213da77a-9cc5-49f7-ad6b-7779b1276fe8" providerId="ADAL" clId="{9E650FE8-4530-41F3-9A83-599B8324669F}" dt="2019-12-03T18:50:05.484" v="220"/>
          <pc:sldLayoutMkLst>
            <pc:docMk/>
            <pc:sldMasterMk cId="2044501835" sldId="2147483648"/>
            <pc:sldLayoutMk cId="673129039" sldId="2147483656"/>
          </pc:sldLayoutMkLst>
        </pc:sldLayoutChg>
        <pc:sldLayoutChg chg="setBg">
          <pc:chgData name="Peter Haagsma" userId="213da77a-9cc5-49f7-ad6b-7779b1276fe8" providerId="ADAL" clId="{9E650FE8-4530-41F3-9A83-599B8324669F}" dt="2019-12-03T18:50:05.484" v="220"/>
          <pc:sldLayoutMkLst>
            <pc:docMk/>
            <pc:sldMasterMk cId="2044501835" sldId="2147483648"/>
            <pc:sldLayoutMk cId="92408887" sldId="2147483657"/>
          </pc:sldLayoutMkLst>
        </pc:sldLayoutChg>
        <pc:sldLayoutChg chg="setBg">
          <pc:chgData name="Peter Haagsma" userId="213da77a-9cc5-49f7-ad6b-7779b1276fe8" providerId="ADAL" clId="{9E650FE8-4530-41F3-9A83-599B8324669F}" dt="2019-12-03T18:50:05.484" v="220"/>
          <pc:sldLayoutMkLst>
            <pc:docMk/>
            <pc:sldMasterMk cId="2044501835" sldId="2147483648"/>
            <pc:sldLayoutMk cId="3010912429" sldId="2147483658"/>
          </pc:sldLayoutMkLst>
        </pc:sldLayoutChg>
        <pc:sldLayoutChg chg="setBg">
          <pc:chgData name="Peter Haagsma" userId="213da77a-9cc5-49f7-ad6b-7779b1276fe8" providerId="ADAL" clId="{9E650FE8-4530-41F3-9A83-599B8324669F}" dt="2019-12-03T18:50:05.484" v="220"/>
          <pc:sldLayoutMkLst>
            <pc:docMk/>
            <pc:sldMasterMk cId="2044501835" sldId="2147483648"/>
            <pc:sldLayoutMk cId="649501483" sldId="2147483659"/>
          </pc:sldLayoutMkLst>
        </pc:sldLayoutChg>
      </pc:sldMaster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19-12-03T18:44:33.701"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B50B13-B4B7-4CCC-B3CF-E364A1AFC254}" type="datetimeFigureOut">
              <a:rPr lang="nl-NL" smtClean="0"/>
              <a:t>3-12-2019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CD64D2-2754-4DC2-8E0E-7ED1F3961D50}" type="slidenum">
              <a:rPr lang="nl-NL" smtClean="0"/>
              <a:t>‹nr.›</a:t>
            </a:fld>
            <a:endParaRPr lang="nl-NL"/>
          </a:p>
        </p:txBody>
      </p:sp>
    </p:spTree>
    <p:extLst>
      <p:ext uri="{BB962C8B-B14F-4D97-AF65-F5344CB8AC3E}">
        <p14:creationId xmlns:p14="http://schemas.microsoft.com/office/powerpoint/2010/main" val="1497895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CAD9F2-0EBC-4CF9-A04D-F7982E31ACA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A952C879-B5CB-4663-968D-1E04EE0618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E2961AD8-7DA8-4300-AA50-0BAC08729761}"/>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5" name="Tijdelijke aanduiding voor voettekst 4">
            <a:extLst>
              <a:ext uri="{FF2B5EF4-FFF2-40B4-BE49-F238E27FC236}">
                <a16:creationId xmlns:a16="http://schemas.microsoft.com/office/drawing/2014/main" id="{4C4D7612-E379-4C4F-A3E9-FD2BC337F3F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C00FD67-AD88-41C5-9E20-198EE744CE55}"/>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74035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D0DF7E-32A8-4739-BAE7-F2205700805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79FC6AE-CE96-40D9-ADFC-5602A0E1CCC8}"/>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AA5BCAA-CEDD-4465-B652-9BF315C0CB07}"/>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5" name="Tijdelijke aanduiding voor voettekst 4">
            <a:extLst>
              <a:ext uri="{FF2B5EF4-FFF2-40B4-BE49-F238E27FC236}">
                <a16:creationId xmlns:a16="http://schemas.microsoft.com/office/drawing/2014/main" id="{07385B1F-9D83-4098-A663-9F5126DD4E1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65AC3F3-BC76-4DF0-A0B4-22BB71206D7F}"/>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30109124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DC6169CE-03B3-4AB4-9279-9BDD9E3D26D2}"/>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7ECE8F83-CBF3-411C-A4CA-B4FA94E4B689}"/>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8FC6042-7450-496B-BAED-B19367250C83}"/>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5" name="Tijdelijke aanduiding voor voettekst 4">
            <a:extLst>
              <a:ext uri="{FF2B5EF4-FFF2-40B4-BE49-F238E27FC236}">
                <a16:creationId xmlns:a16="http://schemas.microsoft.com/office/drawing/2014/main" id="{D2C1A7E7-1022-4A9F-AC97-7313523101E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B85298D-B6A3-4019-8F7E-EE44D5FEFC37}"/>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649501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CAB676-6005-45E3-90CD-6BCA8991C41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CCC6D0D-C4E3-41B7-861D-E7D887892A72}"/>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960DD51-DC2C-40BB-9DD8-CF42A2D59D31}"/>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5" name="Tijdelijke aanduiding voor voettekst 4">
            <a:extLst>
              <a:ext uri="{FF2B5EF4-FFF2-40B4-BE49-F238E27FC236}">
                <a16:creationId xmlns:a16="http://schemas.microsoft.com/office/drawing/2014/main" id="{217E52E0-5BCE-466E-9878-6806B8B8892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ED81353-F76E-4267-897E-9689A00310A1}"/>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2177162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30449F4-684B-462F-8890-F5BD22D9585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56465FC-9BA2-4EDD-8F59-ECBB034524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7713A70-08AB-44ED-AF9F-DE5471DDE9EE}"/>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5" name="Tijdelijke aanduiding voor voettekst 4">
            <a:extLst>
              <a:ext uri="{FF2B5EF4-FFF2-40B4-BE49-F238E27FC236}">
                <a16:creationId xmlns:a16="http://schemas.microsoft.com/office/drawing/2014/main" id="{A4EA8A66-50D3-4247-AEF2-578C81CB582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2DEF1A4-8056-41FE-8C02-C02FC41C6BC5}"/>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2375695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26AA4C-ACA4-4790-994B-E57EAFB4ADEE}"/>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477FAF9-E390-4164-88D4-FDD2717C423D}"/>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AB784897-B28C-441D-B7AB-4FBE61E6AC35}"/>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7E0D56EF-89DB-4BE7-B5E1-1B5B30016529}"/>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6" name="Tijdelijke aanduiding voor voettekst 5">
            <a:extLst>
              <a:ext uri="{FF2B5EF4-FFF2-40B4-BE49-F238E27FC236}">
                <a16:creationId xmlns:a16="http://schemas.microsoft.com/office/drawing/2014/main" id="{B5F69C68-EA16-4870-A65A-15A4408AE22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5283668-C1EC-4035-A015-E9303761E04B}"/>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2135615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A76EC2-657B-487D-9A3A-51FB349E825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EC446860-70D4-44B6-8541-073F960A32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9B73D83-136D-4365-922E-A755B2272872}"/>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8F27DE5C-1265-40EA-87D3-CA8C7F0FCF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8DCD844B-ECC0-45C0-BBFA-0AC823C7656B}"/>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E6249040-E057-4578-AF91-6A4703E37C11}"/>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8" name="Tijdelijke aanduiding voor voettekst 7">
            <a:extLst>
              <a:ext uri="{FF2B5EF4-FFF2-40B4-BE49-F238E27FC236}">
                <a16:creationId xmlns:a16="http://schemas.microsoft.com/office/drawing/2014/main" id="{C99156DE-3CE2-4232-9E1A-8E3B2E4312A2}"/>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9F509516-D6D4-4E44-B504-826172BE4203}"/>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2536808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520DCB-6D51-4B05-8CE4-BAAD81542EDF}"/>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A35027C4-56B2-44E1-9DDA-B7BE402D64BB}"/>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4" name="Tijdelijke aanduiding voor voettekst 3">
            <a:extLst>
              <a:ext uri="{FF2B5EF4-FFF2-40B4-BE49-F238E27FC236}">
                <a16:creationId xmlns:a16="http://schemas.microsoft.com/office/drawing/2014/main" id="{55665AB3-44F6-4379-9269-9420986E12B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4CC47E3C-26A0-43E2-B0DC-D8A1B2DE7608}"/>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1373932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9DE1864-3477-4ADE-A30C-387310870F49}"/>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3" name="Tijdelijke aanduiding voor voettekst 2">
            <a:extLst>
              <a:ext uri="{FF2B5EF4-FFF2-40B4-BE49-F238E27FC236}">
                <a16:creationId xmlns:a16="http://schemas.microsoft.com/office/drawing/2014/main" id="{35F60408-9E74-41FC-8631-A3F50FAF0C7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A117D33D-C02A-4488-83D7-A3482D6074B6}"/>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1637354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6E6364-AA4B-4EFF-973E-FC8D8B48490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2F627812-F07C-4C5F-B6D3-CED251DD42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8148C296-D8CB-47CA-965D-79FCFE002A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CDA8B01-0B17-4939-B4E0-AD6297E8B297}"/>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6" name="Tijdelijke aanduiding voor voettekst 5">
            <a:extLst>
              <a:ext uri="{FF2B5EF4-FFF2-40B4-BE49-F238E27FC236}">
                <a16:creationId xmlns:a16="http://schemas.microsoft.com/office/drawing/2014/main" id="{94FA70F0-17F1-4E07-9E91-1A5CA1E1CE9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B46C6FD-6ABA-4CD1-9DFF-1DB21957C8DA}"/>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673129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3EB4F4-D708-47C0-B46F-3867E63617A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6D9C69E0-44F9-4B0C-BEF8-99A16E4CA0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9ADAEAA3-88AC-4DD2-8C6E-4A2B437BE1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BFF7A11-D4F6-4DE1-9977-4058601B8544}"/>
              </a:ext>
            </a:extLst>
          </p:cNvPr>
          <p:cNvSpPr>
            <a:spLocks noGrp="1"/>
          </p:cNvSpPr>
          <p:nvPr>
            <p:ph type="dt" sz="half" idx="10"/>
          </p:nvPr>
        </p:nvSpPr>
        <p:spPr/>
        <p:txBody>
          <a:bodyPr/>
          <a:lstStyle/>
          <a:p>
            <a:fld id="{7672AA53-943D-496B-B416-4B4B38C50913}" type="datetimeFigureOut">
              <a:rPr lang="nl-NL" smtClean="0"/>
              <a:t>3-12-2019</a:t>
            </a:fld>
            <a:endParaRPr lang="nl-NL"/>
          </a:p>
        </p:txBody>
      </p:sp>
      <p:sp>
        <p:nvSpPr>
          <p:cNvPr id="6" name="Tijdelijke aanduiding voor voettekst 5">
            <a:extLst>
              <a:ext uri="{FF2B5EF4-FFF2-40B4-BE49-F238E27FC236}">
                <a16:creationId xmlns:a16="http://schemas.microsoft.com/office/drawing/2014/main" id="{B5CB66F3-467C-4753-ACC7-53C1EED7834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2FB2B38-3CFD-4C9D-8002-788A1E9C9D51}"/>
              </a:ext>
            </a:extLst>
          </p:cNvPr>
          <p:cNvSpPr>
            <a:spLocks noGrp="1"/>
          </p:cNvSpPr>
          <p:nvPr>
            <p:ph type="sldNum" sz="quarter" idx="12"/>
          </p:nvPr>
        </p:nvSpPr>
        <p:spPr/>
        <p:txBody>
          <a:bodyPr/>
          <a:lstStyle/>
          <a:p>
            <a:fld id="{B514A5A3-C176-4BD4-9494-0178954B8AA5}" type="slidenum">
              <a:rPr lang="nl-NL" smtClean="0"/>
              <a:t>‹nr.›</a:t>
            </a:fld>
            <a:endParaRPr lang="nl-NL"/>
          </a:p>
        </p:txBody>
      </p:sp>
    </p:spTree>
    <p:extLst>
      <p:ext uri="{BB962C8B-B14F-4D97-AF65-F5344CB8AC3E}">
        <p14:creationId xmlns:p14="http://schemas.microsoft.com/office/powerpoint/2010/main" val="92408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6F15D35-FB03-4F01-897F-29B6E8C4D2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E1763C9A-9D8E-42E1-AD12-8E6DC4E53F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57C0B2C-0725-4EEE-8799-C027DA1A3E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72AA53-943D-496B-B416-4B4B38C50913}" type="datetimeFigureOut">
              <a:rPr lang="nl-NL" smtClean="0"/>
              <a:t>3-12-2019</a:t>
            </a:fld>
            <a:endParaRPr lang="nl-NL"/>
          </a:p>
        </p:txBody>
      </p:sp>
      <p:sp>
        <p:nvSpPr>
          <p:cNvPr id="5" name="Tijdelijke aanduiding voor voettekst 4">
            <a:extLst>
              <a:ext uri="{FF2B5EF4-FFF2-40B4-BE49-F238E27FC236}">
                <a16:creationId xmlns:a16="http://schemas.microsoft.com/office/drawing/2014/main" id="{9823EEF6-6260-4E8C-9BD4-7FA31EFCE7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5941E27E-5FB0-4DDF-AEAB-C58CC200F1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14A5A3-C176-4BD4-9494-0178954B8AA5}" type="slidenum">
              <a:rPr lang="nl-NL" smtClean="0"/>
              <a:t>‹nr.›</a:t>
            </a:fld>
            <a:endParaRPr lang="nl-NL"/>
          </a:p>
        </p:txBody>
      </p:sp>
    </p:spTree>
    <p:extLst>
      <p:ext uri="{BB962C8B-B14F-4D97-AF65-F5344CB8AC3E}">
        <p14:creationId xmlns:p14="http://schemas.microsoft.com/office/powerpoint/2010/main" val="2044501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dumpert.nl/item/7317559_504b813e"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https://www.youtube.com/embed/cQ54GDm1eL0"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https://www.youtube.com/embed/vsk-NWURVtA"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https://www.youtube.com/embed/USpPphVGFSU"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joop.bnnvara.nl/kijk-nou/tachtig-jaar-geleden-war-of-the-worlds-de-oorlog-die-er-niet-wa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comments" Target="../comments/commen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hyperlink" Target="https://www.nu.nl/277115/video/hoe-herken-je-nepnieuws.html"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ideo" Target="https://www.youtube.com/embed/rZHhgUl_fF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a:extLst>
              <a:ext uri="{FF2B5EF4-FFF2-40B4-BE49-F238E27FC236}">
                <a16:creationId xmlns:a16="http://schemas.microsoft.com/office/drawing/2014/main" id="{AED26149-3056-4CC7-A6BF-834963D37170}"/>
              </a:ext>
            </a:extLst>
          </p:cNvPr>
          <p:cNvPicPr>
            <a:picLocks noChangeAspect="1"/>
          </p:cNvPicPr>
          <p:nvPr/>
        </p:nvPicPr>
        <p:blipFill rotWithShape="1">
          <a:blip r:embed="rId2"/>
          <a:srcRect b="15730"/>
          <a:stretch/>
        </p:blipFill>
        <p:spPr>
          <a:xfrm>
            <a:off x="20" y="10"/>
            <a:ext cx="12191980" cy="6857990"/>
          </a:xfrm>
          <a:prstGeom prst="rect">
            <a:avLst/>
          </a:prstGeom>
        </p:spPr>
      </p:pic>
      <p:sp>
        <p:nvSpPr>
          <p:cNvPr id="8"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el 1">
            <a:extLst>
              <a:ext uri="{FF2B5EF4-FFF2-40B4-BE49-F238E27FC236}">
                <a16:creationId xmlns:a16="http://schemas.microsoft.com/office/drawing/2014/main" id="{14947162-4012-443E-8FCE-7CDA39725F61}"/>
              </a:ext>
            </a:extLst>
          </p:cNvPr>
          <p:cNvSpPr>
            <a:spLocks noGrp="1"/>
          </p:cNvSpPr>
          <p:nvPr>
            <p:ph type="ctrTitle"/>
          </p:nvPr>
        </p:nvSpPr>
        <p:spPr>
          <a:xfrm>
            <a:off x="8022021" y="3231931"/>
            <a:ext cx="3852041" cy="1834056"/>
          </a:xfrm>
        </p:spPr>
        <p:txBody>
          <a:bodyPr>
            <a:normAutofit/>
          </a:bodyPr>
          <a:lstStyle/>
          <a:p>
            <a:r>
              <a:rPr lang="nl-NL" sz="4000"/>
              <a:t>Social Media</a:t>
            </a:r>
          </a:p>
        </p:txBody>
      </p:sp>
      <p:sp>
        <p:nvSpPr>
          <p:cNvPr id="3" name="Ondertitel 2">
            <a:extLst>
              <a:ext uri="{FF2B5EF4-FFF2-40B4-BE49-F238E27FC236}">
                <a16:creationId xmlns:a16="http://schemas.microsoft.com/office/drawing/2014/main" id="{597F8036-976C-442E-9B6D-1AE19BFA50DF}"/>
              </a:ext>
            </a:extLst>
          </p:cNvPr>
          <p:cNvSpPr>
            <a:spLocks noGrp="1"/>
          </p:cNvSpPr>
          <p:nvPr>
            <p:ph type="subTitle" idx="1"/>
          </p:nvPr>
        </p:nvSpPr>
        <p:spPr>
          <a:xfrm>
            <a:off x="7782910" y="5242675"/>
            <a:ext cx="4330262" cy="683284"/>
          </a:xfrm>
        </p:spPr>
        <p:txBody>
          <a:bodyPr>
            <a:normAutofit/>
          </a:bodyPr>
          <a:lstStyle/>
          <a:p>
            <a:endParaRPr lang="nl-NL" sz="2000"/>
          </a:p>
        </p:txBody>
      </p:sp>
      <p:cxnSp>
        <p:nvCxnSpPr>
          <p:cNvPr id="16" name="Straight Connector 1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7834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B2F0AB-ABA9-47D4-BBC9-49FEB23DA88A}"/>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25113EAE-8D51-49D2-90EE-92E7FF4579FC}"/>
              </a:ext>
            </a:extLst>
          </p:cNvPr>
          <p:cNvSpPr>
            <a:spLocks noGrp="1"/>
          </p:cNvSpPr>
          <p:nvPr>
            <p:ph idx="1"/>
          </p:nvPr>
        </p:nvSpPr>
        <p:spPr/>
        <p:txBody>
          <a:bodyPr/>
          <a:lstStyle/>
          <a:p>
            <a:r>
              <a:rPr lang="nl-NL" dirty="0">
                <a:hlinkClick r:id="rId2"/>
              </a:rPr>
              <a:t>https://www.dumpert.nl/item/7317559_504b813e</a:t>
            </a:r>
            <a:endParaRPr lang="nl-NL" dirty="0"/>
          </a:p>
        </p:txBody>
      </p:sp>
      <p:sp>
        <p:nvSpPr>
          <p:cNvPr id="4" name="Tijdelijke aanduiding voor voettekst 3">
            <a:extLst>
              <a:ext uri="{FF2B5EF4-FFF2-40B4-BE49-F238E27FC236}">
                <a16:creationId xmlns:a16="http://schemas.microsoft.com/office/drawing/2014/main" id="{DB7B0964-F951-4D90-93E3-4C4F5939CB89}"/>
              </a:ext>
            </a:extLst>
          </p:cNvPr>
          <p:cNvSpPr>
            <a:spLocks noGrp="1"/>
          </p:cNvSpPr>
          <p:nvPr>
            <p:ph type="ftr" sz="quarter" idx="11"/>
          </p:nvPr>
        </p:nvSpPr>
        <p:spPr/>
        <p:txBody>
          <a:bodyPr/>
          <a:lstStyle/>
          <a:p>
            <a:r>
              <a:rPr lang="nl-NL"/>
              <a:t>Bron: www.dumpert.nl</a:t>
            </a:r>
          </a:p>
        </p:txBody>
      </p:sp>
    </p:spTree>
    <p:extLst>
      <p:ext uri="{BB962C8B-B14F-4D97-AF65-F5344CB8AC3E}">
        <p14:creationId xmlns:p14="http://schemas.microsoft.com/office/powerpoint/2010/main" val="4167800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02135F-413D-498E-8F46-FC024B857964}"/>
              </a:ext>
            </a:extLst>
          </p:cNvPr>
          <p:cNvSpPr>
            <a:spLocks noGrp="1"/>
          </p:cNvSpPr>
          <p:nvPr>
            <p:ph type="title"/>
          </p:nvPr>
        </p:nvSpPr>
        <p:spPr/>
        <p:txBody>
          <a:bodyPr/>
          <a:lstStyle/>
          <a:p>
            <a:endParaRPr lang="nl-NL"/>
          </a:p>
        </p:txBody>
      </p:sp>
      <p:pic>
        <p:nvPicPr>
          <p:cNvPr id="4" name="Onlinemedia 3">
            <a:hlinkClick r:id="" action="ppaction://media"/>
            <a:extLst>
              <a:ext uri="{FF2B5EF4-FFF2-40B4-BE49-F238E27FC236}">
                <a16:creationId xmlns:a16="http://schemas.microsoft.com/office/drawing/2014/main" id="{214B86E8-6938-4DDE-A1A3-1B5D38F1C9F8}"/>
              </a:ext>
            </a:extLst>
          </p:cNvPr>
          <p:cNvPicPr>
            <a:picLocks noGrp="1" noRot="1" noChangeAspect="1"/>
          </p:cNvPicPr>
          <p:nvPr>
            <p:ph idx="1"/>
            <a:videoFile r:link="rId1"/>
          </p:nvPr>
        </p:nvPicPr>
        <p:blipFill>
          <a:blip r:embed="rId3"/>
          <a:stretch>
            <a:fillRect/>
          </a:stretch>
        </p:blipFill>
        <p:spPr>
          <a:xfrm>
            <a:off x="2119312" y="1773436"/>
            <a:ext cx="7953375" cy="4473773"/>
          </a:xfrm>
          <a:prstGeom prst="rect">
            <a:avLst/>
          </a:prstGeom>
        </p:spPr>
      </p:pic>
    </p:spTree>
    <p:extLst>
      <p:ext uri="{BB962C8B-B14F-4D97-AF65-F5344CB8AC3E}">
        <p14:creationId xmlns:p14="http://schemas.microsoft.com/office/powerpoint/2010/main" val="575507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E2E629-857E-46DF-81DB-898F6C16FC51}"/>
              </a:ext>
            </a:extLst>
          </p:cNvPr>
          <p:cNvSpPr>
            <a:spLocks noGrp="1"/>
          </p:cNvSpPr>
          <p:nvPr>
            <p:ph type="title"/>
          </p:nvPr>
        </p:nvSpPr>
        <p:spPr/>
        <p:txBody>
          <a:bodyPr/>
          <a:lstStyle/>
          <a:p>
            <a:endParaRPr lang="nl-NL"/>
          </a:p>
        </p:txBody>
      </p:sp>
      <p:pic>
        <p:nvPicPr>
          <p:cNvPr id="4" name="Onlinemedia 3">
            <a:hlinkClick r:id="" action="ppaction://media"/>
            <a:extLst>
              <a:ext uri="{FF2B5EF4-FFF2-40B4-BE49-F238E27FC236}">
                <a16:creationId xmlns:a16="http://schemas.microsoft.com/office/drawing/2014/main" id="{AE6C5FF8-EB19-4ED1-80A4-061B8770C472}"/>
              </a:ext>
            </a:extLst>
          </p:cNvPr>
          <p:cNvPicPr>
            <a:picLocks noGrp="1" noRot="1" noChangeAspect="1"/>
          </p:cNvPicPr>
          <p:nvPr>
            <p:ph idx="1"/>
            <a:videoFile r:link="rId1"/>
          </p:nvPr>
        </p:nvPicPr>
        <p:blipFill>
          <a:blip r:embed="rId3"/>
          <a:stretch>
            <a:fillRect/>
          </a:stretch>
        </p:blipFill>
        <p:spPr>
          <a:xfrm>
            <a:off x="1700212" y="1212652"/>
            <a:ext cx="8791575" cy="4945260"/>
          </a:xfrm>
          <a:prstGeom prst="rect">
            <a:avLst/>
          </a:prstGeom>
        </p:spPr>
      </p:pic>
    </p:spTree>
    <p:extLst>
      <p:ext uri="{BB962C8B-B14F-4D97-AF65-F5344CB8AC3E}">
        <p14:creationId xmlns:p14="http://schemas.microsoft.com/office/powerpoint/2010/main" val="876012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B2DA61-3873-4F6E-91FC-3FCD2A102892}"/>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EEEC80CD-786D-49B8-BF0D-F5AD2C66B1F3}"/>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22026883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521F19-4C2F-49BF-97E9-7D4D51E1B9B2}"/>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39704CE5-58F2-4905-82AB-9258A0FA51F4}"/>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777016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F528B8-8A48-4E3E-B9ED-1CA30E0EE8E1}"/>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3A517AB4-C370-4D64-8C6B-DF2ED4481E0D}"/>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3503306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B5F032-5973-4445-A9E9-7FAD17E4E8F4}"/>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53B78A57-88F9-4E03-8FF7-672A0170C0E7}"/>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4227022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979F2B-76F8-4C2B-8BD7-148456291801}"/>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B6D5CD0B-82DA-41D9-B899-B286EB39F893}"/>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3062155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03DB5E-BABD-47B5-87DF-4DF6EAB66FDA}"/>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1E1D3294-2065-4649-BEF2-C573FC4ECC7B}"/>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29395660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57AF9E-5FE7-4DC6-B42D-7F23A865BCB7}"/>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E8E3C7BF-6F50-45FF-BC81-9BAE6CF15A1A}"/>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295079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1B1D2B-E16F-4102-9A6E-1F7AF2FCB699}"/>
              </a:ext>
            </a:extLst>
          </p:cNvPr>
          <p:cNvSpPr>
            <a:spLocks noGrp="1"/>
          </p:cNvSpPr>
          <p:nvPr>
            <p:ph type="title"/>
          </p:nvPr>
        </p:nvSpPr>
        <p:spPr/>
        <p:txBody>
          <a:bodyPr/>
          <a:lstStyle/>
          <a:p>
            <a:r>
              <a:rPr lang="nl-NL" dirty="0" err="1">
                <a:latin typeface="Bahnschrift" panose="020B0502040204020203" pitchFamily="34" charset="0"/>
              </a:rPr>
              <a:t>Social</a:t>
            </a:r>
            <a:r>
              <a:rPr lang="nl-NL" dirty="0">
                <a:latin typeface="Bahnschrift" panose="020B0502040204020203" pitchFamily="34" charset="0"/>
              </a:rPr>
              <a:t> Media</a:t>
            </a:r>
          </a:p>
        </p:txBody>
      </p:sp>
      <p:sp>
        <p:nvSpPr>
          <p:cNvPr id="3" name="Tijdelijke aanduiding voor inhoud 2">
            <a:extLst>
              <a:ext uri="{FF2B5EF4-FFF2-40B4-BE49-F238E27FC236}">
                <a16:creationId xmlns:a16="http://schemas.microsoft.com/office/drawing/2014/main" id="{7566F054-06FA-4AC3-982C-BA0340ABBA99}"/>
              </a:ext>
            </a:extLst>
          </p:cNvPr>
          <p:cNvSpPr>
            <a:spLocks noGrp="1"/>
          </p:cNvSpPr>
          <p:nvPr>
            <p:ph idx="1"/>
          </p:nvPr>
        </p:nvSpPr>
        <p:spPr/>
        <p:txBody>
          <a:bodyPr>
            <a:normAutofit lnSpcReduction="10000"/>
          </a:bodyPr>
          <a:lstStyle/>
          <a:p>
            <a:r>
              <a:rPr lang="nl-NL" b="1" dirty="0">
                <a:latin typeface="Bahnschrift" panose="020B0502040204020203" pitchFamily="34" charset="0"/>
              </a:rPr>
              <a:t>Sociale media</a:t>
            </a:r>
            <a:r>
              <a:rPr lang="nl-NL" dirty="0">
                <a:latin typeface="Bahnschrift" panose="020B0502040204020203" pitchFamily="34" charset="0"/>
              </a:rPr>
              <a:t> (de Engelse term </a:t>
            </a:r>
            <a:r>
              <a:rPr lang="nl-NL" b="1" dirty="0" err="1">
                <a:latin typeface="Bahnschrift" panose="020B0502040204020203" pitchFamily="34" charset="0"/>
              </a:rPr>
              <a:t>social</a:t>
            </a:r>
            <a:r>
              <a:rPr lang="nl-NL" b="1" dirty="0">
                <a:latin typeface="Bahnschrift" panose="020B0502040204020203" pitchFamily="34" charset="0"/>
              </a:rPr>
              <a:t> media</a:t>
            </a:r>
            <a:r>
              <a:rPr lang="nl-NL" dirty="0">
                <a:latin typeface="Bahnschrift" panose="020B0502040204020203" pitchFamily="34" charset="0"/>
              </a:rPr>
              <a:t> is ook in het Nederlands gangbaar) is een verzamelbegrip voor online platformen waar de gebruikers, zonder of met minimale tussenkomst van een professionele redactie, de inhoud verzorgen. Hoofdkenmerken zijn interactie en dialoog tussen de gebruikers.</a:t>
            </a:r>
          </a:p>
          <a:p>
            <a:r>
              <a:rPr lang="nl-NL" dirty="0">
                <a:latin typeface="Bahnschrift" panose="020B0502040204020203" pitchFamily="34" charset="0"/>
              </a:rPr>
              <a:t>Via deze media delen mensen verhalen, kennis en ervaringen. Dit doen zij door berichten te publiceren of door gebruik te maken van ingebouwde reactiemogelijkheden. Voorbeelden van dit laatste zijn weblogs, waar lezers reacties achterlaten door middel van een reactieformulier </a:t>
            </a:r>
          </a:p>
        </p:txBody>
      </p:sp>
      <p:sp>
        <p:nvSpPr>
          <p:cNvPr id="4" name="Tijdelijke aanduiding voor voettekst 3">
            <a:extLst>
              <a:ext uri="{FF2B5EF4-FFF2-40B4-BE49-F238E27FC236}">
                <a16:creationId xmlns:a16="http://schemas.microsoft.com/office/drawing/2014/main" id="{C6A03BE1-ADD1-4B9A-B153-81315331C375}"/>
              </a:ext>
            </a:extLst>
          </p:cNvPr>
          <p:cNvSpPr>
            <a:spLocks noGrp="1"/>
          </p:cNvSpPr>
          <p:nvPr>
            <p:ph type="ftr" sz="quarter" idx="11"/>
          </p:nvPr>
        </p:nvSpPr>
        <p:spPr/>
        <p:txBody>
          <a:bodyPr/>
          <a:lstStyle/>
          <a:p>
            <a:r>
              <a:rPr lang="nl-NL"/>
              <a:t>Bron: Wikipedia</a:t>
            </a:r>
          </a:p>
        </p:txBody>
      </p:sp>
    </p:spTree>
    <p:extLst>
      <p:ext uri="{BB962C8B-B14F-4D97-AF65-F5344CB8AC3E}">
        <p14:creationId xmlns:p14="http://schemas.microsoft.com/office/powerpoint/2010/main" val="1439580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2D6A1F-3ACF-451D-A550-536E29B151D8}"/>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9646581D-C27F-490B-90AC-F4C8D6679379}"/>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1707530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D78371-0F10-4202-BFE1-EAA97CC189BB}"/>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1A688E4E-50CA-483C-AC8D-3EB7D8253D53}"/>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371194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B987DC-7F69-471C-9D35-8F9FD490E27F}"/>
              </a:ext>
            </a:extLst>
          </p:cNvPr>
          <p:cNvSpPr>
            <a:spLocks noGrp="1"/>
          </p:cNvSpPr>
          <p:nvPr>
            <p:ph type="title"/>
          </p:nvPr>
        </p:nvSpPr>
        <p:spPr/>
        <p:txBody>
          <a:bodyPr/>
          <a:lstStyle/>
          <a:p>
            <a:r>
              <a:rPr lang="nl-NL" b="1" dirty="0">
                <a:latin typeface="Bahnschrift" panose="020B0502040204020203" pitchFamily="34" charset="0"/>
              </a:rPr>
              <a:t>Vrijheid van meningsuiting</a:t>
            </a:r>
            <a:endParaRPr lang="nl-NL" dirty="0">
              <a:latin typeface="Bahnschrift" panose="020B0502040204020203" pitchFamily="34" charset="0"/>
            </a:endParaRPr>
          </a:p>
        </p:txBody>
      </p:sp>
      <p:sp>
        <p:nvSpPr>
          <p:cNvPr id="3" name="Tijdelijke aanduiding voor inhoud 2">
            <a:extLst>
              <a:ext uri="{FF2B5EF4-FFF2-40B4-BE49-F238E27FC236}">
                <a16:creationId xmlns:a16="http://schemas.microsoft.com/office/drawing/2014/main" id="{32F34553-2984-4DE2-AB5C-23B638447A5E}"/>
              </a:ext>
            </a:extLst>
          </p:cNvPr>
          <p:cNvSpPr>
            <a:spLocks noGrp="1"/>
          </p:cNvSpPr>
          <p:nvPr>
            <p:ph idx="1"/>
          </p:nvPr>
        </p:nvSpPr>
        <p:spPr/>
        <p:txBody>
          <a:bodyPr>
            <a:normAutofit lnSpcReduction="10000"/>
          </a:bodyPr>
          <a:lstStyle/>
          <a:p>
            <a:r>
              <a:rPr lang="nl-NL" dirty="0">
                <a:latin typeface="Bahnschrift" panose="020B0502040204020203" pitchFamily="34" charset="0"/>
              </a:rPr>
              <a:t>De vrijheid van burgers om hun overtuigingen kenbaar te maken, zonder voorafgaande controle door de staat. De vrijheid van meningsuiting is niet absoluut, net als de meeste andere grondrechten. Zo zijn belediging en smaad onder bepaalde omstandigheden strafbaar.</a:t>
            </a:r>
          </a:p>
          <a:p>
            <a:r>
              <a:rPr lang="nl-NL" dirty="0">
                <a:latin typeface="Bahnschrift" panose="020B0502040204020203" pitchFamily="34" charset="0"/>
              </a:rPr>
              <a:t>Vrijheid van meningsuiting wordt vaak beschouwd als een integraal concept in democratieën. De vrijheid om zonder angst voor vervolging je mening te kunnen uiten staat expliciet vermeld in de Universele verklaring van de rechten van de mens en in het Europees Verdrag voor de Rechten van de Mens.</a:t>
            </a:r>
          </a:p>
          <a:p>
            <a:endParaRPr lang="nl-NL" dirty="0">
              <a:latin typeface="Bahnschrift" panose="020B0502040204020203" pitchFamily="34" charset="0"/>
            </a:endParaRPr>
          </a:p>
        </p:txBody>
      </p:sp>
      <p:sp>
        <p:nvSpPr>
          <p:cNvPr id="4" name="Tijdelijke aanduiding voor voettekst 3">
            <a:extLst>
              <a:ext uri="{FF2B5EF4-FFF2-40B4-BE49-F238E27FC236}">
                <a16:creationId xmlns:a16="http://schemas.microsoft.com/office/drawing/2014/main" id="{FC009891-CFDF-42A4-8871-8BC7FC00C280}"/>
              </a:ext>
            </a:extLst>
          </p:cNvPr>
          <p:cNvSpPr>
            <a:spLocks noGrp="1"/>
          </p:cNvSpPr>
          <p:nvPr>
            <p:ph type="ftr" sz="quarter" idx="11"/>
          </p:nvPr>
        </p:nvSpPr>
        <p:spPr/>
        <p:txBody>
          <a:bodyPr/>
          <a:lstStyle/>
          <a:p>
            <a:r>
              <a:rPr lang="nl-NL"/>
              <a:t>Bron: Wikipedia</a:t>
            </a:r>
          </a:p>
        </p:txBody>
      </p:sp>
    </p:spTree>
    <p:extLst>
      <p:ext uri="{BB962C8B-B14F-4D97-AF65-F5344CB8AC3E}">
        <p14:creationId xmlns:p14="http://schemas.microsoft.com/office/powerpoint/2010/main" val="892845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B261A3-000A-4977-8D82-E570FBE28B73}"/>
              </a:ext>
            </a:extLst>
          </p:cNvPr>
          <p:cNvSpPr>
            <a:spLocks noGrp="1"/>
          </p:cNvSpPr>
          <p:nvPr>
            <p:ph type="title"/>
          </p:nvPr>
        </p:nvSpPr>
        <p:spPr/>
        <p:txBody>
          <a:bodyPr/>
          <a:lstStyle/>
          <a:p>
            <a:r>
              <a:rPr lang="nl-NL" b="1" dirty="0">
                <a:latin typeface="Bahnschrift" panose="020B0502040204020203" pitchFamily="34" charset="0"/>
              </a:rPr>
              <a:t>Vrijheid van meningsuiting</a:t>
            </a:r>
            <a:endParaRPr lang="nl-NL" dirty="0"/>
          </a:p>
        </p:txBody>
      </p:sp>
      <p:sp>
        <p:nvSpPr>
          <p:cNvPr id="3" name="Tijdelijke aanduiding voor inhoud 2">
            <a:extLst>
              <a:ext uri="{FF2B5EF4-FFF2-40B4-BE49-F238E27FC236}">
                <a16:creationId xmlns:a16="http://schemas.microsoft.com/office/drawing/2014/main" id="{F835B007-482C-4682-A6C5-B3A97FB21A58}"/>
              </a:ext>
            </a:extLst>
          </p:cNvPr>
          <p:cNvSpPr>
            <a:spLocks noGrp="1"/>
          </p:cNvSpPr>
          <p:nvPr>
            <p:ph idx="1"/>
          </p:nvPr>
        </p:nvSpPr>
        <p:spPr/>
        <p:txBody>
          <a:bodyPr/>
          <a:lstStyle/>
          <a:p>
            <a:r>
              <a:rPr lang="nl-NL" dirty="0">
                <a:latin typeface="Bahnschrift" panose="020B0502040204020203" pitchFamily="34" charset="0"/>
              </a:rPr>
              <a:t>De wettelijke beperkingen op meningsuiting kunnen per rechtsstaat verschillen. Het Nederlandse strafrecht richt zich tegen smalend taalgebruik en aanzetten tot haat, belediging van gezagsdragers en het verspreiden van leugens (laster en smaad), maar minder of niet tegen obsceniteit of schendingen van goede smaak.</a:t>
            </a:r>
          </a:p>
        </p:txBody>
      </p:sp>
      <p:sp>
        <p:nvSpPr>
          <p:cNvPr id="4" name="Tijdelijke aanduiding voor voettekst 3">
            <a:extLst>
              <a:ext uri="{FF2B5EF4-FFF2-40B4-BE49-F238E27FC236}">
                <a16:creationId xmlns:a16="http://schemas.microsoft.com/office/drawing/2014/main" id="{09DFB2AC-4196-4517-A01E-9430C987B8FA}"/>
              </a:ext>
            </a:extLst>
          </p:cNvPr>
          <p:cNvSpPr>
            <a:spLocks noGrp="1"/>
          </p:cNvSpPr>
          <p:nvPr>
            <p:ph type="ftr" sz="quarter" idx="11"/>
          </p:nvPr>
        </p:nvSpPr>
        <p:spPr/>
        <p:txBody>
          <a:bodyPr/>
          <a:lstStyle/>
          <a:p>
            <a:r>
              <a:rPr lang="nl-NL"/>
              <a:t>Bron: Wikipedia</a:t>
            </a:r>
          </a:p>
        </p:txBody>
      </p:sp>
    </p:spTree>
    <p:extLst>
      <p:ext uri="{BB962C8B-B14F-4D97-AF65-F5344CB8AC3E}">
        <p14:creationId xmlns:p14="http://schemas.microsoft.com/office/powerpoint/2010/main" val="537293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AAB7E0-4352-4781-AC61-798470D293D8}"/>
              </a:ext>
            </a:extLst>
          </p:cNvPr>
          <p:cNvSpPr>
            <a:spLocks noGrp="1"/>
          </p:cNvSpPr>
          <p:nvPr>
            <p:ph type="title"/>
          </p:nvPr>
        </p:nvSpPr>
        <p:spPr/>
        <p:txBody>
          <a:bodyPr/>
          <a:lstStyle/>
          <a:p>
            <a:endParaRPr lang="nl-NL"/>
          </a:p>
        </p:txBody>
      </p:sp>
      <p:pic>
        <p:nvPicPr>
          <p:cNvPr id="4" name="Onlinemedia 3">
            <a:hlinkClick r:id="" action="ppaction://media"/>
            <a:extLst>
              <a:ext uri="{FF2B5EF4-FFF2-40B4-BE49-F238E27FC236}">
                <a16:creationId xmlns:a16="http://schemas.microsoft.com/office/drawing/2014/main" id="{0DD288A4-6092-4B7A-A3D9-55DC0AF86EAA}"/>
              </a:ext>
            </a:extLst>
          </p:cNvPr>
          <p:cNvPicPr>
            <a:picLocks noGrp="1" noRot="1" noChangeAspect="1"/>
          </p:cNvPicPr>
          <p:nvPr>
            <p:ph idx="1"/>
            <a:videoFile r:link="rId1"/>
          </p:nvPr>
        </p:nvPicPr>
        <p:blipFill>
          <a:blip r:embed="rId3"/>
          <a:stretch>
            <a:fillRect/>
          </a:stretch>
        </p:blipFill>
        <p:spPr>
          <a:xfrm>
            <a:off x="2472266" y="1690688"/>
            <a:ext cx="7247467" cy="4076700"/>
          </a:xfrm>
          <a:prstGeom prst="rect">
            <a:avLst/>
          </a:prstGeom>
        </p:spPr>
      </p:pic>
      <p:sp>
        <p:nvSpPr>
          <p:cNvPr id="5" name="Tijdelijke aanduiding voor voettekst 4">
            <a:extLst>
              <a:ext uri="{FF2B5EF4-FFF2-40B4-BE49-F238E27FC236}">
                <a16:creationId xmlns:a16="http://schemas.microsoft.com/office/drawing/2014/main" id="{CDDEC96D-8C38-4B29-9391-28E4216A9939}"/>
              </a:ext>
            </a:extLst>
          </p:cNvPr>
          <p:cNvSpPr>
            <a:spLocks noGrp="1"/>
          </p:cNvSpPr>
          <p:nvPr>
            <p:ph type="ftr" sz="quarter" idx="11"/>
          </p:nvPr>
        </p:nvSpPr>
        <p:spPr/>
        <p:txBody>
          <a:bodyPr/>
          <a:lstStyle/>
          <a:p>
            <a:r>
              <a:rPr lang="nl-NL"/>
              <a:t>Bron: Youtube</a:t>
            </a:r>
          </a:p>
        </p:txBody>
      </p:sp>
    </p:spTree>
    <p:extLst>
      <p:ext uri="{BB962C8B-B14F-4D97-AF65-F5344CB8AC3E}">
        <p14:creationId xmlns:p14="http://schemas.microsoft.com/office/powerpoint/2010/main" val="3905279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B8B6A5-6D1C-48FF-A06C-E0F862652B91}"/>
              </a:ext>
            </a:extLst>
          </p:cNvPr>
          <p:cNvSpPr>
            <a:spLocks noGrp="1"/>
          </p:cNvSpPr>
          <p:nvPr>
            <p:ph type="title"/>
          </p:nvPr>
        </p:nvSpPr>
        <p:spPr/>
        <p:txBody>
          <a:bodyPr/>
          <a:lstStyle/>
          <a:p>
            <a:endParaRPr lang="nl-NL"/>
          </a:p>
        </p:txBody>
      </p:sp>
      <p:pic>
        <p:nvPicPr>
          <p:cNvPr id="2050" name="Picture 2" descr="Afbeeldingsresultaat voor nepnieuw">
            <a:hlinkClick r:id="rId2"/>
            <a:extLst>
              <a:ext uri="{FF2B5EF4-FFF2-40B4-BE49-F238E27FC236}">
                <a16:creationId xmlns:a16="http://schemas.microsoft.com/office/drawing/2014/main" id="{810DAD2F-1C94-4AF7-88A5-97D85835AEA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90925" y="2186781"/>
            <a:ext cx="5010150" cy="3629025"/>
          </a:xfrm>
          <a:prstGeom prst="rect">
            <a:avLst/>
          </a:prstGeom>
          <a:noFill/>
          <a:extLst>
            <a:ext uri="{909E8E84-426E-40DD-AFC4-6F175D3DCCD1}">
              <a14:hiddenFill xmlns:a14="http://schemas.microsoft.com/office/drawing/2010/main">
                <a:solidFill>
                  <a:srgbClr val="FFFFFF"/>
                </a:solidFill>
              </a14:hiddenFill>
            </a:ext>
          </a:extLst>
        </p:spPr>
      </p:pic>
      <p:sp>
        <p:nvSpPr>
          <p:cNvPr id="4" name="Tijdelijke aanduiding voor voettekst 3">
            <a:extLst>
              <a:ext uri="{FF2B5EF4-FFF2-40B4-BE49-F238E27FC236}">
                <a16:creationId xmlns:a16="http://schemas.microsoft.com/office/drawing/2014/main" id="{FD54C014-3D23-4648-87A0-72A44DAE9A64}"/>
              </a:ext>
            </a:extLst>
          </p:cNvPr>
          <p:cNvSpPr>
            <a:spLocks noGrp="1"/>
          </p:cNvSpPr>
          <p:nvPr>
            <p:ph type="ftr" sz="quarter" idx="11"/>
          </p:nvPr>
        </p:nvSpPr>
        <p:spPr/>
        <p:txBody>
          <a:bodyPr/>
          <a:lstStyle/>
          <a:p>
            <a:r>
              <a:rPr lang="nl-NL"/>
              <a:t>Bron: www.joop.bnnvara.nl</a:t>
            </a:r>
          </a:p>
        </p:txBody>
      </p:sp>
    </p:spTree>
    <p:extLst>
      <p:ext uri="{BB962C8B-B14F-4D97-AF65-F5344CB8AC3E}">
        <p14:creationId xmlns:p14="http://schemas.microsoft.com/office/powerpoint/2010/main" val="3675840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711F64-B44D-4F24-B081-CDE7534CA62B}"/>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1B9EEE01-7C4C-4D2A-BF9B-2B772A88D7F3}"/>
              </a:ext>
            </a:extLst>
          </p:cNvPr>
          <p:cNvSpPr>
            <a:spLocks noGrp="1"/>
          </p:cNvSpPr>
          <p:nvPr>
            <p:ph idx="1"/>
          </p:nvPr>
        </p:nvSpPr>
        <p:spPr/>
        <p:txBody>
          <a:bodyPr/>
          <a:lstStyle/>
          <a:p>
            <a:endParaRPr lang="nl-NL" dirty="0"/>
          </a:p>
        </p:txBody>
      </p:sp>
      <p:pic>
        <p:nvPicPr>
          <p:cNvPr id="4" name="bzk-dco-20190308-idb1b8kkg-web-hd (1)">
            <a:hlinkClick r:id="" action="ppaction://media"/>
            <a:extLst>
              <a:ext uri="{FF2B5EF4-FFF2-40B4-BE49-F238E27FC236}">
                <a16:creationId xmlns:a16="http://schemas.microsoft.com/office/drawing/2014/main" id="{7FE58BB9-2983-4BC0-9E77-276C6A34E33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17040" y="1381443"/>
            <a:ext cx="8128000" cy="4572000"/>
          </a:xfrm>
          <a:prstGeom prst="rect">
            <a:avLst/>
          </a:prstGeom>
        </p:spPr>
      </p:pic>
      <p:sp>
        <p:nvSpPr>
          <p:cNvPr id="5" name="Tijdelijke aanduiding voor voettekst 4">
            <a:extLst>
              <a:ext uri="{FF2B5EF4-FFF2-40B4-BE49-F238E27FC236}">
                <a16:creationId xmlns:a16="http://schemas.microsoft.com/office/drawing/2014/main" id="{78332D9F-B5CA-400E-9C3F-AE002BE46263}"/>
              </a:ext>
            </a:extLst>
          </p:cNvPr>
          <p:cNvSpPr>
            <a:spLocks noGrp="1"/>
          </p:cNvSpPr>
          <p:nvPr>
            <p:ph type="ftr" sz="quarter" idx="11"/>
          </p:nvPr>
        </p:nvSpPr>
        <p:spPr/>
        <p:txBody>
          <a:bodyPr/>
          <a:lstStyle/>
          <a:p>
            <a:r>
              <a:rPr lang="nl-NL"/>
              <a:t>Bron: rijkoverheid.nl</a:t>
            </a:r>
          </a:p>
        </p:txBody>
      </p:sp>
    </p:spTree>
    <p:extLst>
      <p:ext uri="{BB962C8B-B14F-4D97-AF65-F5344CB8AC3E}">
        <p14:creationId xmlns:p14="http://schemas.microsoft.com/office/powerpoint/2010/main" val="535768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EC0364-C927-4F7F-904F-5445A5C8A695}"/>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0E6AA0ED-1AF0-4C90-B26C-4B25A135CF42}"/>
              </a:ext>
            </a:extLst>
          </p:cNvPr>
          <p:cNvSpPr>
            <a:spLocks noGrp="1"/>
          </p:cNvSpPr>
          <p:nvPr>
            <p:ph idx="1"/>
          </p:nvPr>
        </p:nvSpPr>
        <p:spPr/>
        <p:txBody>
          <a:bodyPr/>
          <a:lstStyle/>
          <a:p>
            <a:r>
              <a:rPr lang="nl-NL" dirty="0">
                <a:hlinkClick r:id="rId2"/>
              </a:rPr>
              <a:t>https://www.nu.nl/277115/video/hoe-herken-je-nepnieuws.html</a:t>
            </a:r>
            <a:endParaRPr lang="nl-NL" dirty="0"/>
          </a:p>
        </p:txBody>
      </p:sp>
      <p:sp>
        <p:nvSpPr>
          <p:cNvPr id="4" name="Tijdelijke aanduiding voor voettekst 3">
            <a:extLst>
              <a:ext uri="{FF2B5EF4-FFF2-40B4-BE49-F238E27FC236}">
                <a16:creationId xmlns:a16="http://schemas.microsoft.com/office/drawing/2014/main" id="{4D9056D0-5BB8-45BA-86C4-5B7347366908}"/>
              </a:ext>
            </a:extLst>
          </p:cNvPr>
          <p:cNvSpPr>
            <a:spLocks noGrp="1"/>
          </p:cNvSpPr>
          <p:nvPr>
            <p:ph type="ftr" sz="quarter" idx="11"/>
          </p:nvPr>
        </p:nvSpPr>
        <p:spPr/>
        <p:txBody>
          <a:bodyPr/>
          <a:lstStyle/>
          <a:p>
            <a:r>
              <a:rPr lang="nl-NL"/>
              <a:t>Bron: www.nu.nl</a:t>
            </a:r>
          </a:p>
        </p:txBody>
      </p:sp>
    </p:spTree>
    <p:extLst>
      <p:ext uri="{BB962C8B-B14F-4D97-AF65-F5344CB8AC3E}">
        <p14:creationId xmlns:p14="http://schemas.microsoft.com/office/powerpoint/2010/main" val="4173041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A69B0C-DC98-434D-89FF-0CE73D50001C}"/>
              </a:ext>
            </a:extLst>
          </p:cNvPr>
          <p:cNvSpPr>
            <a:spLocks noGrp="1"/>
          </p:cNvSpPr>
          <p:nvPr>
            <p:ph type="title"/>
          </p:nvPr>
        </p:nvSpPr>
        <p:spPr/>
        <p:txBody>
          <a:bodyPr/>
          <a:lstStyle/>
          <a:p>
            <a:r>
              <a:rPr lang="nl-NL" dirty="0">
                <a:latin typeface="Bahnschrift" panose="020B0502040204020203" pitchFamily="34" charset="0"/>
              </a:rPr>
              <a:t>Fake News</a:t>
            </a:r>
          </a:p>
        </p:txBody>
      </p:sp>
      <p:pic>
        <p:nvPicPr>
          <p:cNvPr id="4" name="Onlinemedia 3">
            <a:hlinkClick r:id="" action="ppaction://media"/>
            <a:extLst>
              <a:ext uri="{FF2B5EF4-FFF2-40B4-BE49-F238E27FC236}">
                <a16:creationId xmlns:a16="http://schemas.microsoft.com/office/drawing/2014/main" id="{000D87A3-D314-44DD-9051-48245BA25F46}"/>
              </a:ext>
            </a:extLst>
          </p:cNvPr>
          <p:cNvPicPr>
            <a:picLocks noGrp="1" noRot="1" noChangeAspect="1"/>
          </p:cNvPicPr>
          <p:nvPr>
            <p:ph idx="1"/>
            <a:videoFile r:link="rId1"/>
          </p:nvPr>
        </p:nvPicPr>
        <p:blipFill>
          <a:blip r:embed="rId3"/>
          <a:stretch>
            <a:fillRect/>
          </a:stretch>
        </p:blipFill>
        <p:spPr>
          <a:xfrm>
            <a:off x="2336800" y="1690688"/>
            <a:ext cx="7518400" cy="4229100"/>
          </a:xfrm>
          <a:prstGeom prst="rect">
            <a:avLst/>
          </a:prstGeom>
        </p:spPr>
      </p:pic>
      <p:sp>
        <p:nvSpPr>
          <p:cNvPr id="5" name="Tijdelijke aanduiding voor voettekst 4">
            <a:extLst>
              <a:ext uri="{FF2B5EF4-FFF2-40B4-BE49-F238E27FC236}">
                <a16:creationId xmlns:a16="http://schemas.microsoft.com/office/drawing/2014/main" id="{7FE7B5AA-D41A-4650-9691-25C844EF79DB}"/>
              </a:ext>
            </a:extLst>
          </p:cNvPr>
          <p:cNvSpPr>
            <a:spLocks noGrp="1"/>
          </p:cNvSpPr>
          <p:nvPr>
            <p:ph type="ftr" sz="quarter" idx="11"/>
          </p:nvPr>
        </p:nvSpPr>
        <p:spPr/>
        <p:txBody>
          <a:bodyPr/>
          <a:lstStyle/>
          <a:p>
            <a:r>
              <a:rPr lang="nl-NL"/>
              <a:t>Bron: http://www.youtube.com/nosop3 </a:t>
            </a:r>
          </a:p>
        </p:txBody>
      </p:sp>
    </p:spTree>
    <p:extLst>
      <p:ext uri="{BB962C8B-B14F-4D97-AF65-F5344CB8AC3E}">
        <p14:creationId xmlns:p14="http://schemas.microsoft.com/office/powerpoint/2010/main" val="325952568"/>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F51574C0F71424E82856BC44A353689" ma:contentTypeVersion="11" ma:contentTypeDescription="Een nieuw document maken." ma:contentTypeScope="" ma:versionID="703049c547e53eea3c56b14af22acb60">
  <xsd:schema xmlns:xsd="http://www.w3.org/2001/XMLSchema" xmlns:xs="http://www.w3.org/2001/XMLSchema" xmlns:p="http://schemas.microsoft.com/office/2006/metadata/properties" xmlns:ns3="d4c86703-1005-4625-99c9-fe572bd9645e" xmlns:ns4="74d87654-b2d2-4173-a07f-6efb0b5f5e63" targetNamespace="http://schemas.microsoft.com/office/2006/metadata/properties" ma:root="true" ma:fieldsID="17e288dad7c314471a982cadf5571369" ns3:_="" ns4:_="">
    <xsd:import namespace="d4c86703-1005-4625-99c9-fe572bd9645e"/>
    <xsd:import namespace="74d87654-b2d2-4173-a07f-6efb0b5f5e63"/>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c86703-1005-4625-99c9-fe572bd9645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d87654-b2d2-4173-a07f-6efb0b5f5e63" elementFormDefault="qualified">
    <xsd:import namespace="http://schemas.microsoft.com/office/2006/documentManagement/types"/>
    <xsd:import namespace="http://schemas.microsoft.com/office/infopath/2007/PartnerControls"/>
    <xsd:element name="SharedWithUsers" ma:index="10" nillable="true" ma:displayName="Gedeeld met"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description="" ma:internalName="SharedWithDetails" ma:readOnly="true">
      <xsd:simpleType>
        <xsd:restriction base="dms:Note">
          <xsd:maxLength value="255"/>
        </xsd:restriction>
      </xsd:simpleType>
    </xsd:element>
    <xsd:element name="SharingHintHash" ma:index="12" nillable="true" ma:displayName="Hint-hash delen"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5A236F4-A484-46B9-A22C-16048E426EC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C75776A-5BBC-4CE1-9866-EFF7267BFBF2}">
  <ds:schemaRefs>
    <ds:schemaRef ds:uri="http://schemas.microsoft.com/sharepoint/v3/contenttype/forms"/>
  </ds:schemaRefs>
</ds:datastoreItem>
</file>

<file path=customXml/itemProps3.xml><?xml version="1.0" encoding="utf-8"?>
<ds:datastoreItem xmlns:ds="http://schemas.openxmlformats.org/officeDocument/2006/customXml" ds:itemID="{B9FD4A89-6FC5-4956-AB49-8427A043BA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c86703-1005-4625-99c9-fe572bd9645e"/>
    <ds:schemaRef ds:uri="74d87654-b2d2-4173-a07f-6efb0b5f5e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88</TotalTime>
  <Words>110</Words>
  <Application>Microsoft Office PowerPoint</Application>
  <PresentationFormat>Breedbeeld</PresentationFormat>
  <Paragraphs>21</Paragraphs>
  <Slides>21</Slides>
  <Notes>0</Notes>
  <HiddenSlides>0</HiddenSlides>
  <MMClips>5</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21</vt:i4>
      </vt:variant>
    </vt:vector>
  </HeadingPairs>
  <TitlesOfParts>
    <vt:vector size="26" baseType="lpstr">
      <vt:lpstr>Arial</vt:lpstr>
      <vt:lpstr>Bahnschrift</vt:lpstr>
      <vt:lpstr>Calibri</vt:lpstr>
      <vt:lpstr>Calibri Light</vt:lpstr>
      <vt:lpstr>Kantoorthema</vt:lpstr>
      <vt:lpstr>Social Media</vt:lpstr>
      <vt:lpstr>Social Media</vt:lpstr>
      <vt:lpstr>Vrijheid van meningsuiting</vt:lpstr>
      <vt:lpstr>Vrijheid van meningsuiting</vt:lpstr>
      <vt:lpstr>PowerPoint-presentatie</vt:lpstr>
      <vt:lpstr>PowerPoint-presentatie</vt:lpstr>
      <vt:lpstr>PowerPoint-presentatie</vt:lpstr>
      <vt:lpstr>PowerPoint-presentatie</vt:lpstr>
      <vt:lpstr>Fake News</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Media</dc:title>
  <dc:creator>Peter Haagsma</dc:creator>
  <cp:lastModifiedBy>Peter Haagsma</cp:lastModifiedBy>
  <cp:revision>1</cp:revision>
  <dcterms:created xsi:type="dcterms:W3CDTF">2019-12-03T17:21:56Z</dcterms:created>
  <dcterms:modified xsi:type="dcterms:W3CDTF">2019-12-03T18:50:07Z</dcterms:modified>
</cp:coreProperties>
</file>