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3826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754343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5898091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6587075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069648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1866865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8459239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413491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63888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969715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07078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65828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47608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244048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5135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494982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F591C1-CF07-4673-8691-2EC7D8F65658}" type="datetimeFigureOut">
              <a:rPr lang="nl-NL" smtClean="0"/>
              <a:t>22-3-2019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1C76E9D8-8DD4-4F18-9A8C-2C39B6516101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74766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Voorbereiding op examen opdracht 2 en 3 Klantcontact en verkoop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736499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werkprocessen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Informeert klanten/bezoekers over de organisatie (D1-K1-W1)</a:t>
            </a:r>
          </a:p>
          <a:p>
            <a:r>
              <a:rPr lang="nl-NL" dirty="0" smtClean="0"/>
              <a:t>Voert verkoopgesprek </a:t>
            </a:r>
            <a:r>
              <a:rPr lang="nl-NL" dirty="0"/>
              <a:t>(</a:t>
            </a:r>
            <a:r>
              <a:rPr lang="nl-NL" dirty="0" smtClean="0"/>
              <a:t>D1-K1-W2)</a:t>
            </a:r>
          </a:p>
          <a:p>
            <a:r>
              <a:rPr lang="nl-NL" dirty="0" smtClean="0"/>
              <a:t>Handelt de verkoop af </a:t>
            </a:r>
            <a:r>
              <a:rPr lang="nl-NL" dirty="0"/>
              <a:t>(</a:t>
            </a:r>
            <a:r>
              <a:rPr lang="nl-NL" dirty="0" smtClean="0"/>
              <a:t>D1-K1-W3)</a:t>
            </a:r>
          </a:p>
          <a:p>
            <a:r>
              <a:rPr lang="nl-NL" dirty="0" smtClean="0"/>
              <a:t>Behandelt verzoeken, bestellingen en/of klachten van klanten </a:t>
            </a:r>
            <a:r>
              <a:rPr lang="nl-NL" dirty="0"/>
              <a:t>(</a:t>
            </a:r>
            <a:r>
              <a:rPr lang="nl-NL" dirty="0" smtClean="0"/>
              <a:t>D1-K1-W4)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530789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Afname examen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simulatie worden opdracht 2 en 3 afgenomen</a:t>
            </a:r>
          </a:p>
          <a:p>
            <a:r>
              <a:rPr lang="nl-NL" dirty="0" smtClean="0"/>
              <a:t>Aan de hand van een casus voer je de opdrachten uit</a:t>
            </a:r>
          </a:p>
          <a:p>
            <a:r>
              <a:rPr lang="nl-NL" dirty="0" smtClean="0"/>
              <a:t>Een examinator (docent) speelt de klant</a:t>
            </a:r>
          </a:p>
          <a:p>
            <a:r>
              <a:rPr lang="nl-NL" dirty="0" smtClean="0"/>
              <a:t>De student handelt volgens de procedures</a:t>
            </a:r>
          </a:p>
          <a:p>
            <a:endParaRPr lang="nl-NL" dirty="0"/>
          </a:p>
          <a:p>
            <a:r>
              <a:rPr lang="nl-NL" dirty="0" smtClean="0"/>
              <a:t>Voorafgaand aan het examen krijgt de student 5 minuten om de casus door te nemen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00568462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</TotalTime>
  <Words>93</Words>
  <Application>Microsoft Office PowerPoint</Application>
  <PresentationFormat>Breedbeeld</PresentationFormat>
  <Paragraphs>13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Trebuchet MS</vt:lpstr>
      <vt:lpstr>Wingdings 3</vt:lpstr>
      <vt:lpstr>Facet</vt:lpstr>
      <vt:lpstr>Voorbereiding op examen opdracht 2 en 3 Klantcontact en verkoop </vt:lpstr>
      <vt:lpstr>De werkprocessen </vt:lpstr>
      <vt:lpstr>Afname examen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Voorbereiding op examen opdracht 2 en 3 Klantcontact en verkoop </dc:title>
  <dc:creator>Jente van der Mei</dc:creator>
  <cp:lastModifiedBy>Jente van der Mei</cp:lastModifiedBy>
  <cp:revision>1</cp:revision>
  <dcterms:created xsi:type="dcterms:W3CDTF">2019-03-22T11:30:18Z</dcterms:created>
  <dcterms:modified xsi:type="dcterms:W3CDTF">2019-03-22T11:36:28Z</dcterms:modified>
</cp:coreProperties>
</file>

<file path=docProps/thumbnail.jpeg>
</file>