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0" r:id="rId1"/>
  </p:sldMasterIdLst>
  <p:sldIdLst>
    <p:sldId id="256" r:id="rId2"/>
    <p:sldId id="257" r:id="rId3"/>
    <p:sldId id="258" r:id="rId4"/>
    <p:sldId id="264" r:id="rId5"/>
    <p:sldId id="268" r:id="rId6"/>
    <p:sldId id="265" r:id="rId7"/>
    <p:sldId id="260" r:id="rId8"/>
    <p:sldId id="266" r:id="rId9"/>
    <p:sldId id="267"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6" d="100"/>
          <a:sy n="86" d="100"/>
        </p:scale>
        <p:origin x="562"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nl-NL"/>
              <a:t>Klik om stijl te bewerken</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87DE6118-2437-4B30-8E3C-4D2BE6020583}" type="datetimeFigureOut">
              <a:rPr lang="en-US" smtClean="0"/>
              <a:pPr/>
              <a:t>1/6/2020</a:t>
            </a:fld>
            <a:endParaRPr lang="en-US"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69E57DC2-970A-4B3E-BB1C-7A09969E49DF}" type="slidenum">
              <a:rPr lang="en-US" smtClean="0"/>
              <a:pPr/>
              <a:t>‹nr.›</a:t>
            </a:fld>
            <a:endParaRPr lang="en-US" dirty="0"/>
          </a:p>
        </p:txBody>
      </p:sp>
      <p:grpSp>
        <p:nvGrpSpPr>
          <p:cNvPr id="9" name="Group 8"/>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21201094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smtClean="0"/>
              <a:t>1/6/2020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smtClean="0"/>
              <a:t>‹nr.›</a:t>
            </a:fld>
            <a:endParaRPr lang="en-US" dirty="0"/>
          </a:p>
        </p:txBody>
      </p:sp>
    </p:spTree>
    <p:extLst>
      <p:ext uri="{BB962C8B-B14F-4D97-AF65-F5344CB8AC3E}">
        <p14:creationId xmlns:p14="http://schemas.microsoft.com/office/powerpoint/2010/main" val="27961329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smtClean="0"/>
              <a:t>1/6/2020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smtClean="0"/>
              <a:t>‹nr.›</a:t>
            </a:fld>
            <a:endParaRPr lang="en-US" dirty="0"/>
          </a:p>
        </p:txBody>
      </p:sp>
    </p:spTree>
    <p:extLst>
      <p:ext uri="{BB962C8B-B14F-4D97-AF65-F5344CB8AC3E}">
        <p14:creationId xmlns:p14="http://schemas.microsoft.com/office/powerpoint/2010/main" val="9996884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smtClean="0"/>
              <a:t>1/6/2020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smtClean="0"/>
              <a:t>‹nr.›</a:t>
            </a:fld>
            <a:endParaRPr lang="en-US" dirty="0"/>
          </a:p>
        </p:txBody>
      </p:sp>
    </p:spTree>
    <p:extLst>
      <p:ext uri="{BB962C8B-B14F-4D97-AF65-F5344CB8AC3E}">
        <p14:creationId xmlns:p14="http://schemas.microsoft.com/office/powerpoint/2010/main" val="27718902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accent1"/>
                </a:solidFill>
              </a:defRPr>
            </a:lvl1pPr>
          </a:lstStyle>
          <a:p>
            <a:r>
              <a:rPr lang="nl-NL"/>
              <a:t>Klik om stijl te bewerken</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87DE6118-2437-4B30-8E3C-4D2BE6020583}" type="datetimeFigureOut">
              <a:rPr lang="en-US" smtClean="0"/>
              <a:pPr/>
              <a:t>1/6/2020</a:t>
            </a:fld>
            <a:endParaRPr lang="en-US"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69E57DC2-970A-4B3E-BB1C-7A09969E49DF}" type="slidenum">
              <a:rPr lang="en-US" smtClean="0"/>
              <a:pPr/>
              <a:t>‹nr.›</a:t>
            </a:fld>
            <a:endParaRPr lang="en-US" dirty="0"/>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accent1"/>
          </a:solidFill>
          <a:ln w="0">
            <a:noFill/>
            <a:prstDash val="solid"/>
            <a:round/>
            <a:headEnd/>
            <a:tailEnd/>
          </a:ln>
        </p:spPr>
      </p:sp>
    </p:spTree>
    <p:extLst>
      <p:ext uri="{BB962C8B-B14F-4D97-AF65-F5344CB8AC3E}">
        <p14:creationId xmlns:p14="http://schemas.microsoft.com/office/powerpoint/2010/main" val="454540816"/>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nl-NL"/>
              <a:t>Klik om stijl te bewerken</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87DE6118-2437-4B30-8E3C-4D2BE6020583}" type="datetimeFigureOut">
              <a:rPr lang="en-US" smtClean="0"/>
              <a:t>1/6/2020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57DC2-970A-4B3E-BB1C-7A09969E49DF}" type="slidenum">
              <a:rPr lang="en-US" smtClean="0"/>
              <a:t>‹nr.›</a:t>
            </a:fld>
            <a:endParaRPr lang="en-US" dirty="0"/>
          </a:p>
        </p:txBody>
      </p:sp>
    </p:spTree>
    <p:extLst>
      <p:ext uri="{BB962C8B-B14F-4D97-AF65-F5344CB8AC3E}">
        <p14:creationId xmlns:p14="http://schemas.microsoft.com/office/powerpoint/2010/main" val="31637899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nl-NL"/>
              <a:t>Klik om stijl te bewerken</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87DE6118-2437-4B30-8E3C-4D2BE6020583}" type="datetimeFigureOut">
              <a:rPr lang="en-US" smtClean="0"/>
              <a:t>1/6/2020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9E57DC2-970A-4B3E-BB1C-7A09969E49DF}" type="slidenum">
              <a:rPr lang="en-US" smtClean="0"/>
              <a:t>‹nr.›</a:t>
            </a:fld>
            <a:endParaRPr lang="en-US" dirty="0"/>
          </a:p>
        </p:txBody>
      </p:sp>
    </p:spTree>
    <p:extLst>
      <p:ext uri="{BB962C8B-B14F-4D97-AF65-F5344CB8AC3E}">
        <p14:creationId xmlns:p14="http://schemas.microsoft.com/office/powerpoint/2010/main" val="17865657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87DE6118-2437-4B30-8E3C-4D2BE6020583}" type="datetimeFigureOut">
              <a:rPr lang="en-US" smtClean="0"/>
              <a:t>1/6/2020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9E57DC2-970A-4B3E-BB1C-7A09969E49DF}" type="slidenum">
              <a:rPr lang="en-US" smtClean="0"/>
              <a:t>‹nr.›</a:t>
            </a:fld>
            <a:endParaRPr lang="en-US" dirty="0"/>
          </a:p>
        </p:txBody>
      </p:sp>
    </p:spTree>
    <p:extLst>
      <p:ext uri="{BB962C8B-B14F-4D97-AF65-F5344CB8AC3E}">
        <p14:creationId xmlns:p14="http://schemas.microsoft.com/office/powerpoint/2010/main" val="12533512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DE6118-2437-4B30-8E3C-4D2BE6020583}" type="datetimeFigureOut">
              <a:rPr lang="en-US" smtClean="0"/>
              <a:t>1/6/2020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9E57DC2-970A-4B3E-BB1C-7A09969E49DF}" type="slidenum">
              <a:rPr lang="en-US" smtClean="0"/>
              <a:t>‹nr.›</a:t>
            </a:fld>
            <a:endParaRPr lang="en-US" dirty="0"/>
          </a:p>
        </p:txBody>
      </p:sp>
    </p:spTree>
    <p:extLst>
      <p:ext uri="{BB962C8B-B14F-4D97-AF65-F5344CB8AC3E}">
        <p14:creationId xmlns:p14="http://schemas.microsoft.com/office/powerpoint/2010/main" val="2913221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nl-NL"/>
              <a:t>Klik om stijl te bewerken</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smtClean="0"/>
              <a:pPr/>
              <a:t>1/6/2020</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smtClean="0"/>
              <a:pPr/>
              <a:t>‹nr.›</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2408786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nl-NL"/>
              <a:t>Klik om stijl te bewerken</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smtClean="0"/>
              <a:pPr/>
              <a:t>1/6/2020</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smtClean="0"/>
              <a:pPr/>
              <a:t>‹nr.›</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4904175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nl-NL"/>
              <a:t>Klik om stijl te bewerken</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87DE6118-2437-4B30-8E3C-4D2BE6020583}" type="datetimeFigureOut">
              <a:rPr lang="en-US" smtClean="0"/>
              <a:pPr/>
              <a:t>1/6/2020</a:t>
            </a:fld>
            <a:endParaRPr lang="en-US"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69E57DC2-970A-4B3E-BB1C-7A09969E49DF}" type="slidenum">
              <a:rPr lang="en-US" smtClean="0"/>
              <a:pPr/>
              <a:t>‹nr.›</a:t>
            </a:fld>
            <a:endParaRPr lang="en-US" dirty="0"/>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76329539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www.dumpert.nl/item/7507561_b080b1a2"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create.kahoot.it/share/klanten-keuzedeel/d087061d-baef-4a5c-beba-8a53f1dedd0c"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6EFB873-9943-4193-BB4B-0A584EDF2A98}"/>
              </a:ext>
            </a:extLst>
          </p:cNvPr>
          <p:cNvSpPr>
            <a:spLocks noGrp="1"/>
          </p:cNvSpPr>
          <p:nvPr>
            <p:ph type="ctrTitle"/>
          </p:nvPr>
        </p:nvSpPr>
        <p:spPr/>
        <p:txBody>
          <a:bodyPr/>
          <a:lstStyle/>
          <a:p>
            <a:r>
              <a:rPr lang="nl-NL" dirty="0"/>
              <a:t>Klant contact en verkoop </a:t>
            </a:r>
          </a:p>
        </p:txBody>
      </p:sp>
      <p:sp>
        <p:nvSpPr>
          <p:cNvPr id="3" name="Ondertitel 2">
            <a:extLst>
              <a:ext uri="{FF2B5EF4-FFF2-40B4-BE49-F238E27FC236}">
                <a16:creationId xmlns:a16="http://schemas.microsoft.com/office/drawing/2014/main" id="{FF528438-6B5E-429E-856D-30B79EC65294}"/>
              </a:ext>
            </a:extLst>
          </p:cNvPr>
          <p:cNvSpPr>
            <a:spLocks noGrp="1"/>
          </p:cNvSpPr>
          <p:nvPr>
            <p:ph type="subTitle" idx="1"/>
          </p:nvPr>
        </p:nvSpPr>
        <p:spPr/>
        <p:txBody>
          <a:bodyPr/>
          <a:lstStyle/>
          <a:p>
            <a:pPr algn="l"/>
            <a:r>
              <a:rPr lang="nl-NL" dirty="0"/>
              <a:t>Week 6</a:t>
            </a:r>
          </a:p>
        </p:txBody>
      </p:sp>
    </p:spTree>
    <p:extLst>
      <p:ext uri="{BB962C8B-B14F-4D97-AF65-F5344CB8AC3E}">
        <p14:creationId xmlns:p14="http://schemas.microsoft.com/office/powerpoint/2010/main" val="19222888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100DF6B-ABE9-439E-8B55-5D65FD503727}"/>
              </a:ext>
            </a:extLst>
          </p:cNvPr>
          <p:cNvSpPr>
            <a:spLocks noGrp="1"/>
          </p:cNvSpPr>
          <p:nvPr>
            <p:ph type="title"/>
          </p:nvPr>
        </p:nvSpPr>
        <p:spPr>
          <a:xfrm>
            <a:off x="3363864" y="685800"/>
            <a:ext cx="7705164" cy="1485900"/>
          </a:xfrm>
        </p:spPr>
        <p:txBody>
          <a:bodyPr>
            <a:normAutofit/>
          </a:bodyPr>
          <a:lstStyle/>
          <a:p>
            <a:r>
              <a:rPr lang="nl-NL" dirty="0"/>
              <a:t>Vorige week</a:t>
            </a:r>
          </a:p>
        </p:txBody>
      </p:sp>
      <p:sp>
        <p:nvSpPr>
          <p:cNvPr id="3" name="Tijdelijke aanduiding voor inhoud 2">
            <a:extLst>
              <a:ext uri="{FF2B5EF4-FFF2-40B4-BE49-F238E27FC236}">
                <a16:creationId xmlns:a16="http://schemas.microsoft.com/office/drawing/2014/main" id="{F60B201A-02B3-437A-B9B7-DA580DBA44E7}"/>
              </a:ext>
            </a:extLst>
          </p:cNvPr>
          <p:cNvSpPr>
            <a:spLocks noGrp="1"/>
          </p:cNvSpPr>
          <p:nvPr>
            <p:ph idx="1"/>
          </p:nvPr>
        </p:nvSpPr>
        <p:spPr>
          <a:xfrm>
            <a:off x="3363864" y="2286000"/>
            <a:ext cx="7705164" cy="3581400"/>
          </a:xfrm>
        </p:spPr>
        <p:txBody>
          <a:bodyPr>
            <a:normAutofit/>
          </a:bodyPr>
          <a:lstStyle/>
          <a:p>
            <a:r>
              <a:rPr lang="nl-NL" dirty="0"/>
              <a:t>Bezoek Ikea</a:t>
            </a:r>
          </a:p>
          <a:p>
            <a:r>
              <a:rPr lang="nl-NL" dirty="0"/>
              <a:t>Opdrachtuitvoeren</a:t>
            </a:r>
          </a:p>
          <a:p>
            <a:pPr lvl="1"/>
            <a:r>
              <a:rPr lang="nl-NL" dirty="0"/>
              <a:t>Verkoopgesprek</a:t>
            </a:r>
          </a:p>
          <a:p>
            <a:pPr lvl="1"/>
            <a:r>
              <a:rPr lang="nl-NL" dirty="0"/>
              <a:t>Kortingsacties</a:t>
            </a:r>
          </a:p>
          <a:p>
            <a:pPr lvl="1"/>
            <a:endParaRPr lang="nl-NL" dirty="0"/>
          </a:p>
        </p:txBody>
      </p:sp>
    </p:spTree>
    <p:extLst>
      <p:ext uri="{BB962C8B-B14F-4D97-AF65-F5344CB8AC3E}">
        <p14:creationId xmlns:p14="http://schemas.microsoft.com/office/powerpoint/2010/main" val="13072297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BD5ED3-B676-4FF7-8B6C-3277E09DEBE9}"/>
              </a:ext>
            </a:extLst>
          </p:cNvPr>
          <p:cNvSpPr>
            <a:spLocks noGrp="1"/>
          </p:cNvSpPr>
          <p:nvPr>
            <p:ph type="title"/>
          </p:nvPr>
        </p:nvSpPr>
        <p:spPr/>
        <p:txBody>
          <a:bodyPr/>
          <a:lstStyle/>
          <a:p>
            <a:r>
              <a:rPr lang="nl-NL" dirty="0"/>
              <a:t>Deze week</a:t>
            </a:r>
            <a:br>
              <a:rPr lang="nl-NL" dirty="0"/>
            </a:br>
            <a:endParaRPr lang="nl-NL" dirty="0"/>
          </a:p>
        </p:txBody>
      </p:sp>
      <p:sp>
        <p:nvSpPr>
          <p:cNvPr id="3" name="Tijdelijke aanduiding voor inhoud 2">
            <a:extLst>
              <a:ext uri="{FF2B5EF4-FFF2-40B4-BE49-F238E27FC236}">
                <a16:creationId xmlns:a16="http://schemas.microsoft.com/office/drawing/2014/main" id="{A3A61E4E-5BD9-48EC-A462-CA223D4B4E28}"/>
              </a:ext>
            </a:extLst>
          </p:cNvPr>
          <p:cNvSpPr>
            <a:spLocks noGrp="1"/>
          </p:cNvSpPr>
          <p:nvPr>
            <p:ph idx="1"/>
          </p:nvPr>
        </p:nvSpPr>
        <p:spPr/>
        <p:txBody>
          <a:bodyPr/>
          <a:lstStyle/>
          <a:p>
            <a:r>
              <a:rPr lang="nl-NL" dirty="0"/>
              <a:t>Informeren van klanten</a:t>
            </a:r>
          </a:p>
          <a:p>
            <a:r>
              <a:rPr lang="nl-NL" dirty="0"/>
              <a:t>Presenteren posterpersoonlijke vaardigheden</a:t>
            </a:r>
          </a:p>
          <a:p>
            <a:r>
              <a:rPr lang="nl-NL" dirty="0" err="1"/>
              <a:t>Kahoot</a:t>
            </a:r>
            <a:endParaRPr lang="nl-NL" dirty="0"/>
          </a:p>
          <a:p>
            <a:r>
              <a:rPr lang="nl-NL" dirty="0"/>
              <a:t>Maken opdracht 10</a:t>
            </a:r>
          </a:p>
          <a:p>
            <a:r>
              <a:rPr lang="nl-NL" dirty="0"/>
              <a:t>Thuis opdracht 14 maken (enquête )</a:t>
            </a:r>
          </a:p>
          <a:p>
            <a:pPr marL="0" indent="0">
              <a:buNone/>
            </a:pPr>
            <a:endParaRPr lang="nl-NL" dirty="0"/>
          </a:p>
        </p:txBody>
      </p:sp>
    </p:spTree>
    <p:extLst>
      <p:ext uri="{BB962C8B-B14F-4D97-AF65-F5344CB8AC3E}">
        <p14:creationId xmlns:p14="http://schemas.microsoft.com/office/powerpoint/2010/main" val="36082255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38CFF57-3898-4B24-A3A0-9E98FD1CCF1B}"/>
              </a:ext>
            </a:extLst>
          </p:cNvPr>
          <p:cNvSpPr>
            <a:spLocks noGrp="1"/>
          </p:cNvSpPr>
          <p:nvPr>
            <p:ph type="title"/>
          </p:nvPr>
        </p:nvSpPr>
        <p:spPr/>
        <p:txBody>
          <a:bodyPr/>
          <a:lstStyle/>
          <a:p>
            <a:r>
              <a:rPr lang="nl-NL" dirty="0"/>
              <a:t>Informeren van klanten 1</a:t>
            </a:r>
          </a:p>
        </p:txBody>
      </p:sp>
      <p:sp>
        <p:nvSpPr>
          <p:cNvPr id="3" name="Tijdelijke aanduiding voor inhoud 2">
            <a:extLst>
              <a:ext uri="{FF2B5EF4-FFF2-40B4-BE49-F238E27FC236}">
                <a16:creationId xmlns:a16="http://schemas.microsoft.com/office/drawing/2014/main" id="{CD50F3DF-89A0-4B75-BD0F-FE855DFFCAA5}"/>
              </a:ext>
            </a:extLst>
          </p:cNvPr>
          <p:cNvSpPr>
            <a:spLocks noGrp="1"/>
          </p:cNvSpPr>
          <p:nvPr>
            <p:ph idx="1"/>
          </p:nvPr>
        </p:nvSpPr>
        <p:spPr>
          <a:xfrm>
            <a:off x="1371600" y="2095130"/>
            <a:ext cx="9601200" cy="3391270"/>
          </a:xfrm>
        </p:spPr>
        <p:txBody>
          <a:bodyPr>
            <a:normAutofit fontScale="92500" lnSpcReduction="20000"/>
          </a:bodyPr>
          <a:lstStyle/>
          <a:p>
            <a:pPr marL="0" indent="0">
              <a:buNone/>
            </a:pPr>
            <a:r>
              <a:rPr lang="nl-NL" dirty="0"/>
              <a:t>Van belang dat je de klant goed kunt informeren over de diensten of produceten die het bedrijf verkoopt waar jij voor werkt</a:t>
            </a:r>
          </a:p>
          <a:p>
            <a:pPr marL="0" indent="0">
              <a:buNone/>
            </a:pPr>
            <a:endParaRPr lang="nl-NL" dirty="0"/>
          </a:p>
          <a:p>
            <a:pPr marL="0" indent="0">
              <a:buNone/>
            </a:pPr>
            <a:r>
              <a:rPr lang="nl-NL" dirty="0"/>
              <a:t>Productkennis; </a:t>
            </a:r>
          </a:p>
          <a:p>
            <a:pPr marL="0" indent="0">
              <a:buNone/>
            </a:pPr>
            <a:r>
              <a:rPr lang="nl-NL" dirty="0"/>
              <a:t>	weten wat je verkoopt of welke dienst je levert</a:t>
            </a:r>
          </a:p>
          <a:p>
            <a:pPr marL="0" indent="0">
              <a:buNone/>
            </a:pPr>
            <a:r>
              <a:rPr lang="nl-NL" dirty="0"/>
              <a:t>Assortimentenkennis; </a:t>
            </a:r>
          </a:p>
          <a:p>
            <a:pPr marL="0" indent="0">
              <a:buNone/>
            </a:pPr>
            <a:r>
              <a:rPr lang="nl-NL" dirty="0"/>
              <a:t>	Zijn de verschillende produceten die worden aangeboden. Je kunt een breed assortiment (bouwmarkt) of een smal assortiment (speciaalzaak) hebben. </a:t>
            </a:r>
          </a:p>
          <a:p>
            <a:pPr marL="0" indent="0">
              <a:buNone/>
            </a:pPr>
            <a:r>
              <a:rPr lang="nl-NL" dirty="0"/>
              <a:t>Doorverwijzen; </a:t>
            </a:r>
          </a:p>
          <a:p>
            <a:pPr marL="0" indent="0">
              <a:buNone/>
            </a:pPr>
            <a:r>
              <a:rPr lang="nl-NL" dirty="0"/>
              <a:t>	Wanneer je het niet weet of wanneer een product ergens anders te verkrijgen is. </a:t>
            </a:r>
          </a:p>
        </p:txBody>
      </p:sp>
    </p:spTree>
    <p:extLst>
      <p:ext uri="{BB962C8B-B14F-4D97-AF65-F5344CB8AC3E}">
        <p14:creationId xmlns:p14="http://schemas.microsoft.com/office/powerpoint/2010/main" val="239120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additive="base">
                                        <p:cTn id="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 calcmode="lin" valueType="num">
                                      <p:cBhvr additive="base">
                                        <p:cTn id="1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anim calcmode="lin" valueType="num">
                                      <p:cBhvr additive="base">
                                        <p:cTn id="1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D8D2EFA-1B32-4963-8F51-CFDAA2C40792}"/>
              </a:ext>
            </a:extLst>
          </p:cNvPr>
          <p:cNvSpPr>
            <a:spLocks noGrp="1"/>
          </p:cNvSpPr>
          <p:nvPr>
            <p:ph type="title"/>
          </p:nvPr>
        </p:nvSpPr>
        <p:spPr/>
        <p:txBody>
          <a:bodyPr/>
          <a:lstStyle/>
          <a:p>
            <a:r>
              <a:rPr lang="nl-NL" dirty="0"/>
              <a:t>Informeren van klanten 2</a:t>
            </a:r>
          </a:p>
        </p:txBody>
      </p:sp>
      <p:sp>
        <p:nvSpPr>
          <p:cNvPr id="3" name="Tijdelijke aanduiding voor inhoud 2">
            <a:extLst>
              <a:ext uri="{FF2B5EF4-FFF2-40B4-BE49-F238E27FC236}">
                <a16:creationId xmlns:a16="http://schemas.microsoft.com/office/drawing/2014/main" id="{F60A2C4D-5955-43B0-BF0E-A9FCCACEA8B8}"/>
              </a:ext>
            </a:extLst>
          </p:cNvPr>
          <p:cNvSpPr>
            <a:spLocks noGrp="1"/>
          </p:cNvSpPr>
          <p:nvPr>
            <p:ph idx="1"/>
          </p:nvPr>
        </p:nvSpPr>
        <p:spPr/>
        <p:txBody>
          <a:bodyPr>
            <a:normAutofit lnSpcReduction="10000"/>
          </a:bodyPr>
          <a:lstStyle/>
          <a:p>
            <a:pPr marL="0" indent="0">
              <a:buNone/>
            </a:pPr>
            <a:r>
              <a:rPr lang="nl-NL" dirty="0"/>
              <a:t>Informeren; </a:t>
            </a:r>
          </a:p>
          <a:p>
            <a:pPr marL="0" indent="0">
              <a:buNone/>
            </a:pPr>
            <a:r>
              <a:rPr lang="nl-NL" dirty="0"/>
              <a:t>	Is uitleg geven over het product waar de klant interesse in heeft.</a:t>
            </a:r>
          </a:p>
          <a:p>
            <a:pPr marL="0" indent="0">
              <a:buNone/>
            </a:pPr>
            <a:r>
              <a:rPr lang="nl-NL" dirty="0"/>
              <a:t>Enthousiasmeren; </a:t>
            </a:r>
          </a:p>
          <a:p>
            <a:pPr marL="0" indent="0">
              <a:buNone/>
            </a:pPr>
            <a:r>
              <a:rPr lang="nl-NL" dirty="0"/>
              <a:t>	Wanneer jij enthousiast bent over een product zal de klant jouw eerder geloven. </a:t>
            </a:r>
          </a:p>
          <a:p>
            <a:pPr marL="0" indent="0">
              <a:buNone/>
            </a:pPr>
            <a:r>
              <a:rPr lang="nl-NL" dirty="0"/>
              <a:t>Motiveren; </a:t>
            </a:r>
          </a:p>
          <a:p>
            <a:pPr marL="0" indent="0">
              <a:buNone/>
            </a:pPr>
            <a:r>
              <a:rPr lang="nl-NL" dirty="0"/>
              <a:t>	Extrinsiek – buiten af door prijsaanbiedingen of promoties (korte termijn)</a:t>
            </a:r>
          </a:p>
          <a:p>
            <a:pPr marL="0" indent="0">
              <a:buNone/>
            </a:pPr>
            <a:r>
              <a:rPr lang="nl-NL" dirty="0"/>
              <a:t>	intrinsiek – Klantenbindingen en beleving (lange termijn) </a:t>
            </a:r>
            <a:endParaRPr lang="nl-NL" dirty="0">
              <a:hlinkClick r:id="rId2"/>
            </a:endParaRPr>
          </a:p>
          <a:p>
            <a:r>
              <a:rPr lang="nl-NL" dirty="0">
                <a:hlinkClick r:id="rId2"/>
              </a:rPr>
              <a:t>https://www.dumpert.nl/item/7507561_b080b1a2</a:t>
            </a:r>
            <a:endParaRPr lang="nl-NL" dirty="0"/>
          </a:p>
          <a:p>
            <a:endParaRPr lang="nl-NL" dirty="0"/>
          </a:p>
        </p:txBody>
      </p:sp>
    </p:spTree>
    <p:extLst>
      <p:ext uri="{BB962C8B-B14F-4D97-AF65-F5344CB8AC3E}">
        <p14:creationId xmlns:p14="http://schemas.microsoft.com/office/powerpoint/2010/main" val="2134267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 calcmode="lin" valueType="num">
                                      <p:cBhvr additive="base">
                                        <p:cTn id="1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 calcmode="lin" valueType="num">
                                      <p:cBhvr additive="base">
                                        <p:cTn id="1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5" end="5"/>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anim calcmode="lin" valueType="num">
                                      <p:cBhvr additive="base">
                                        <p:cTn id="2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ADE0F63-D7C6-4DA2-A94A-FCBE742E5C50}"/>
              </a:ext>
            </a:extLst>
          </p:cNvPr>
          <p:cNvSpPr>
            <a:spLocks noGrp="1"/>
          </p:cNvSpPr>
          <p:nvPr>
            <p:ph type="title"/>
          </p:nvPr>
        </p:nvSpPr>
        <p:spPr/>
        <p:txBody>
          <a:bodyPr/>
          <a:lstStyle/>
          <a:p>
            <a:r>
              <a:rPr lang="nl-NL" dirty="0" err="1"/>
              <a:t>Kahoot</a:t>
            </a:r>
            <a:r>
              <a:rPr lang="nl-NL" dirty="0"/>
              <a:t> </a:t>
            </a:r>
          </a:p>
        </p:txBody>
      </p:sp>
      <p:sp>
        <p:nvSpPr>
          <p:cNvPr id="3" name="Tijdelijke aanduiding voor inhoud 2">
            <a:extLst>
              <a:ext uri="{FF2B5EF4-FFF2-40B4-BE49-F238E27FC236}">
                <a16:creationId xmlns:a16="http://schemas.microsoft.com/office/drawing/2014/main" id="{536176EF-E589-4A0E-919C-D2C51A8B9A30}"/>
              </a:ext>
            </a:extLst>
          </p:cNvPr>
          <p:cNvSpPr>
            <a:spLocks noGrp="1"/>
          </p:cNvSpPr>
          <p:nvPr>
            <p:ph idx="1"/>
          </p:nvPr>
        </p:nvSpPr>
        <p:spPr/>
        <p:txBody>
          <a:bodyPr/>
          <a:lstStyle/>
          <a:p>
            <a:r>
              <a:rPr lang="nl-NL" dirty="0">
                <a:hlinkClick r:id="rId2"/>
              </a:rPr>
              <a:t>https://create.kahoot.it/share/klanten-keuzedeel/d087061d-baef-4a5c-beba-8a53f1dedd0c</a:t>
            </a:r>
            <a:endParaRPr lang="nl-NL" dirty="0"/>
          </a:p>
        </p:txBody>
      </p:sp>
    </p:spTree>
    <p:extLst>
      <p:ext uri="{BB962C8B-B14F-4D97-AF65-F5344CB8AC3E}">
        <p14:creationId xmlns:p14="http://schemas.microsoft.com/office/powerpoint/2010/main" val="27904568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630E988-CBDC-4335-B7E2-880C33FBA067}"/>
              </a:ext>
            </a:extLst>
          </p:cNvPr>
          <p:cNvSpPr>
            <a:spLocks noGrp="1"/>
          </p:cNvSpPr>
          <p:nvPr>
            <p:ph type="title"/>
          </p:nvPr>
        </p:nvSpPr>
        <p:spPr/>
        <p:txBody>
          <a:bodyPr/>
          <a:lstStyle/>
          <a:p>
            <a:r>
              <a:rPr lang="nl-NL" dirty="0"/>
              <a:t>Opdracht 10</a:t>
            </a:r>
          </a:p>
        </p:txBody>
      </p:sp>
      <p:sp>
        <p:nvSpPr>
          <p:cNvPr id="3" name="Tijdelijke aanduiding voor inhoud 2">
            <a:extLst>
              <a:ext uri="{FF2B5EF4-FFF2-40B4-BE49-F238E27FC236}">
                <a16:creationId xmlns:a16="http://schemas.microsoft.com/office/drawing/2014/main" id="{ED87F4D3-F561-42CB-887F-09BE691192AB}"/>
              </a:ext>
            </a:extLst>
          </p:cNvPr>
          <p:cNvSpPr>
            <a:spLocks noGrp="1"/>
          </p:cNvSpPr>
          <p:nvPr>
            <p:ph idx="1"/>
          </p:nvPr>
        </p:nvSpPr>
        <p:spPr/>
        <p:txBody>
          <a:bodyPr>
            <a:normAutofit/>
          </a:bodyPr>
          <a:lstStyle/>
          <a:p>
            <a:pPr marL="457200" indent="-457200">
              <a:buFont typeface="+mj-lt"/>
              <a:buAutoNum type="alphaUcPeriod"/>
            </a:pPr>
            <a:r>
              <a:rPr lang="nl-NL" dirty="0"/>
              <a:t>Neem een aantal foto’s van drie winkels of bedrijfspanden of maak daarvan video-opnamen.		</a:t>
            </a:r>
          </a:p>
          <a:p>
            <a:pPr marL="457200" indent="-457200">
              <a:buAutoNum type="alphaUcPeriod" startAt="2"/>
            </a:pPr>
            <a:r>
              <a:rPr lang="nl-NL" dirty="0"/>
              <a:t>Vraag aan drie medestudenten of ze de door jou gemaakte foto’s of opnamen van commentaar willen voorzien. Wat valt hun op aan de winkel of het pand en wat vinden ze daaraan wel of niet aantrekkelijk</a:t>
            </a:r>
          </a:p>
          <a:p>
            <a:pPr marL="457200" indent="-457200">
              <a:buAutoNum type="alphaUcPeriod" startAt="2"/>
            </a:pPr>
            <a:r>
              <a:rPr lang="nl-NL" dirty="0"/>
              <a:t>Bespreek samen wat jullie wel of juist niet zouden doen om de eerste indruk bij de klant te verbeteren.</a:t>
            </a:r>
          </a:p>
        </p:txBody>
      </p:sp>
    </p:spTree>
    <p:extLst>
      <p:ext uri="{BB962C8B-B14F-4D97-AF65-F5344CB8AC3E}">
        <p14:creationId xmlns:p14="http://schemas.microsoft.com/office/powerpoint/2010/main" val="12901999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438959-B27F-4C1A-9095-019DA7BA7A10}"/>
              </a:ext>
            </a:extLst>
          </p:cNvPr>
          <p:cNvSpPr>
            <a:spLocks noGrp="1"/>
          </p:cNvSpPr>
          <p:nvPr>
            <p:ph type="title"/>
          </p:nvPr>
        </p:nvSpPr>
        <p:spPr/>
        <p:txBody>
          <a:bodyPr/>
          <a:lstStyle/>
          <a:p>
            <a:r>
              <a:rPr lang="nl-NL" dirty="0"/>
              <a:t>Thuis maken opdracht 14</a:t>
            </a:r>
          </a:p>
        </p:txBody>
      </p:sp>
      <p:sp>
        <p:nvSpPr>
          <p:cNvPr id="3" name="Tijdelijke aanduiding voor inhoud 2">
            <a:extLst>
              <a:ext uri="{FF2B5EF4-FFF2-40B4-BE49-F238E27FC236}">
                <a16:creationId xmlns:a16="http://schemas.microsoft.com/office/drawing/2014/main" id="{AD203688-6202-498D-AB19-D4BBAAA502F3}"/>
              </a:ext>
            </a:extLst>
          </p:cNvPr>
          <p:cNvSpPr>
            <a:spLocks noGrp="1"/>
          </p:cNvSpPr>
          <p:nvPr>
            <p:ph idx="1"/>
          </p:nvPr>
        </p:nvSpPr>
        <p:spPr/>
        <p:txBody>
          <a:bodyPr/>
          <a:lstStyle/>
          <a:p>
            <a:r>
              <a:rPr lang="nl-NL" dirty="0"/>
              <a:t>Het maken van een Enquête!</a:t>
            </a:r>
          </a:p>
        </p:txBody>
      </p:sp>
    </p:spTree>
    <p:extLst>
      <p:ext uri="{BB962C8B-B14F-4D97-AF65-F5344CB8AC3E}">
        <p14:creationId xmlns:p14="http://schemas.microsoft.com/office/powerpoint/2010/main" val="15406114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EDC0A4D-75D8-4200-B798-87039D3323C4}"/>
              </a:ext>
            </a:extLst>
          </p:cNvPr>
          <p:cNvSpPr>
            <a:spLocks noGrp="1"/>
          </p:cNvSpPr>
          <p:nvPr>
            <p:ph type="title"/>
          </p:nvPr>
        </p:nvSpPr>
        <p:spPr/>
        <p:txBody>
          <a:bodyPr/>
          <a:lstStyle/>
          <a:p>
            <a:r>
              <a:rPr lang="nl-NL" dirty="0"/>
              <a:t>Volgende week</a:t>
            </a:r>
          </a:p>
        </p:txBody>
      </p:sp>
      <p:sp>
        <p:nvSpPr>
          <p:cNvPr id="3" name="Tijdelijke aanduiding voor inhoud 2">
            <a:extLst>
              <a:ext uri="{FF2B5EF4-FFF2-40B4-BE49-F238E27FC236}">
                <a16:creationId xmlns:a16="http://schemas.microsoft.com/office/drawing/2014/main" id="{09C12453-3DA0-436C-A1B4-26B4DE493809}"/>
              </a:ext>
            </a:extLst>
          </p:cNvPr>
          <p:cNvSpPr>
            <a:spLocks noGrp="1"/>
          </p:cNvSpPr>
          <p:nvPr>
            <p:ph idx="1"/>
          </p:nvPr>
        </p:nvSpPr>
        <p:spPr/>
        <p:txBody>
          <a:bodyPr/>
          <a:lstStyle/>
          <a:p>
            <a:r>
              <a:rPr lang="nl-NL" dirty="0"/>
              <a:t>Bespreken van opdracht 10</a:t>
            </a:r>
          </a:p>
          <a:p>
            <a:r>
              <a:rPr lang="nl-NL" dirty="0"/>
              <a:t>Bespreken van opdracht 14 de Enquête </a:t>
            </a:r>
          </a:p>
        </p:txBody>
      </p:sp>
    </p:spTree>
    <p:extLst>
      <p:ext uri="{BB962C8B-B14F-4D97-AF65-F5344CB8AC3E}">
        <p14:creationId xmlns:p14="http://schemas.microsoft.com/office/powerpoint/2010/main" val="1396833638"/>
      </p:ext>
    </p:extLst>
  </p:cSld>
  <p:clrMapOvr>
    <a:masterClrMapping/>
  </p:clrMapOvr>
</p:sld>
</file>

<file path=ppt/theme/theme1.xml><?xml version="1.0" encoding="utf-8"?>
<a:theme xmlns:a="http://schemas.openxmlformats.org/drawingml/2006/main" name="Bijgesneden">
  <a:themeElements>
    <a:clrScheme name="Bijgesneden">
      <a:dk1>
        <a:sysClr val="windowText" lastClr="000000"/>
      </a:dk1>
      <a:lt1>
        <a:sysClr val="window" lastClr="FFFFFF"/>
      </a:lt1>
      <a:dk2>
        <a:srgbClr val="1A2E40"/>
      </a:dk2>
      <a:lt2>
        <a:srgbClr val="EBE7DD"/>
      </a:lt2>
      <a:accent1>
        <a:srgbClr val="69A1AB"/>
      </a:accent1>
      <a:accent2>
        <a:srgbClr val="F2C418"/>
      </a:accent2>
      <a:accent3>
        <a:srgbClr val="87492C"/>
      </a:accent3>
      <a:accent4>
        <a:srgbClr val="4A845E"/>
      </a:accent4>
      <a:accent5>
        <a:srgbClr val="DC9528"/>
      </a:accent5>
      <a:accent6>
        <a:srgbClr val="9A5D78"/>
      </a:accent6>
      <a:hlink>
        <a:srgbClr val="66C8E3"/>
      </a:hlink>
      <a:folHlink>
        <a:srgbClr val="B162A1"/>
      </a:folHlink>
    </a:clrScheme>
    <a:fontScheme name="Bijgesneden">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ijgesneden">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17F9D331-421E-442F-B033-AF5B21A44854}"/>
    </a:ext>
  </a:extLst>
</a:theme>
</file>

<file path=docProps/app.xml><?xml version="1.0" encoding="utf-8"?>
<Properties xmlns="http://schemas.openxmlformats.org/officeDocument/2006/extended-properties" xmlns:vt="http://schemas.openxmlformats.org/officeDocument/2006/docPropsVTypes">
  <TotalTime>1202</TotalTime>
  <Words>118</Words>
  <Application>Microsoft Office PowerPoint</Application>
  <PresentationFormat>Breedbeeld</PresentationFormat>
  <Paragraphs>42</Paragraphs>
  <Slides>9</Slides>
  <Notes>0</Notes>
  <HiddenSlides>0</HiddenSlides>
  <MMClips>0</MMClips>
  <ScaleCrop>false</ScaleCrop>
  <HeadingPairs>
    <vt:vector size="6" baseType="variant">
      <vt:variant>
        <vt:lpstr>Gebruikte lettertypen</vt:lpstr>
      </vt:variant>
      <vt:variant>
        <vt:i4>1</vt:i4>
      </vt:variant>
      <vt:variant>
        <vt:lpstr>Thema</vt:lpstr>
      </vt:variant>
      <vt:variant>
        <vt:i4>1</vt:i4>
      </vt:variant>
      <vt:variant>
        <vt:lpstr>Diatitels</vt:lpstr>
      </vt:variant>
      <vt:variant>
        <vt:i4>9</vt:i4>
      </vt:variant>
    </vt:vector>
  </HeadingPairs>
  <TitlesOfParts>
    <vt:vector size="11" baseType="lpstr">
      <vt:lpstr>Franklin Gothic Book</vt:lpstr>
      <vt:lpstr>Bijgesneden</vt:lpstr>
      <vt:lpstr>Klant contact en verkoop </vt:lpstr>
      <vt:lpstr>Vorige week</vt:lpstr>
      <vt:lpstr>Deze week </vt:lpstr>
      <vt:lpstr>Informeren van klanten 1</vt:lpstr>
      <vt:lpstr>Informeren van klanten 2</vt:lpstr>
      <vt:lpstr>Kahoot </vt:lpstr>
      <vt:lpstr>Opdracht 10</vt:lpstr>
      <vt:lpstr>Thuis maken opdracht 14</vt:lpstr>
      <vt:lpstr>Volgende week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Klant contact en verkoop</dc:title>
  <dc:creator>Joey Danny Witte</dc:creator>
  <cp:lastModifiedBy>Joey Danny Witte</cp:lastModifiedBy>
  <cp:revision>20</cp:revision>
  <dcterms:created xsi:type="dcterms:W3CDTF">2019-11-25T08:10:45Z</dcterms:created>
  <dcterms:modified xsi:type="dcterms:W3CDTF">2020-01-06T19:18:14Z</dcterms:modified>
</cp:coreProperties>
</file>