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60" r:id="rId1"/>
  </p:sldMasterIdLst>
  <p:sldIdLst>
    <p:sldId id="256" r:id="rId2"/>
    <p:sldId id="257" r:id="rId3"/>
    <p:sldId id="258" r:id="rId4"/>
    <p:sldId id="264" r:id="rId5"/>
    <p:sldId id="268" r:id="rId6"/>
    <p:sldId id="265" r:id="rId7"/>
    <p:sldId id="260" r:id="rId8"/>
    <p:sldId id="266" r:id="rId9"/>
    <p:sldId id="267" r:id="rId10"/>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p:cViewPr varScale="1">
        <p:scale>
          <a:sx n="86" d="100"/>
          <a:sy n="86" d="100"/>
        </p:scale>
        <p:origin x="56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915128" y="1788454"/>
            <a:ext cx="8361229" cy="2098226"/>
          </a:xfrm>
        </p:spPr>
        <p:txBody>
          <a:bodyPr anchor="b">
            <a:noAutofit/>
          </a:bodyPr>
          <a:lstStyle>
            <a:lvl1pPr algn="ctr">
              <a:defRPr sz="7200" cap="all" baseline="0">
                <a:solidFill>
                  <a:schemeClr val="tx2"/>
                </a:solidFill>
              </a:defRPr>
            </a:lvl1pPr>
          </a:lstStyle>
          <a:p>
            <a:r>
              <a:rPr lang="nl-NL"/>
              <a:t>Klik om stijl te bewerken</a:t>
            </a:r>
            <a:endParaRPr lang="en-US" dirty="0"/>
          </a:p>
        </p:txBody>
      </p:sp>
      <p:sp>
        <p:nvSpPr>
          <p:cNvPr id="3" name="Subtitle 2"/>
          <p:cNvSpPr>
            <a:spLocks noGrp="1"/>
          </p:cNvSpPr>
          <p:nvPr>
            <p:ph type="subTitle" idx="1"/>
          </p:nvPr>
        </p:nvSpPr>
        <p:spPr>
          <a:xfrm>
            <a:off x="2679906" y="3956279"/>
            <a:ext cx="6831673" cy="1086237"/>
          </a:xfrm>
        </p:spPr>
        <p:txBody>
          <a:bodyPr>
            <a:normAutofit/>
          </a:bodyPr>
          <a:lstStyle>
            <a:lvl1pPr marL="0" indent="0" algn="ctr">
              <a:lnSpc>
                <a:spcPct val="112000"/>
              </a:lnSpc>
              <a:spcBef>
                <a:spcPts val="0"/>
              </a:spcBef>
              <a:spcAft>
                <a:spcPts val="0"/>
              </a:spcAft>
              <a:buNone/>
              <a:defRPr sz="2300">
                <a:solidFill>
                  <a:schemeClr val="bg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4" name="Date Placeholder 3"/>
          <p:cNvSpPr>
            <a:spLocks noGrp="1"/>
          </p:cNvSpPr>
          <p:nvPr>
            <p:ph type="dt" sz="half" idx="10"/>
          </p:nvPr>
        </p:nvSpPr>
        <p:spPr>
          <a:xfrm>
            <a:off x="752858" y="6453386"/>
            <a:ext cx="1607944" cy="404614"/>
          </a:xfrm>
        </p:spPr>
        <p:txBody>
          <a:bodyPr/>
          <a:lstStyle>
            <a:lvl1pPr>
              <a:defRPr baseline="0">
                <a:solidFill>
                  <a:schemeClr val="tx2"/>
                </a:solidFill>
              </a:defRPr>
            </a:lvl1pPr>
          </a:lstStyle>
          <a:p>
            <a:fld id="{87DE6118-2437-4B30-8E3C-4D2BE6020583}" type="datetimeFigureOut">
              <a:rPr lang="en-US" smtClean="0"/>
              <a:pPr/>
              <a:t>1/6/2020</a:t>
            </a:fld>
            <a:endParaRPr lang="en-US" dirty="0"/>
          </a:p>
        </p:txBody>
      </p:sp>
      <p:sp>
        <p:nvSpPr>
          <p:cNvPr id="5" name="Footer Placeholder 4"/>
          <p:cNvSpPr>
            <a:spLocks noGrp="1"/>
          </p:cNvSpPr>
          <p:nvPr>
            <p:ph type="ftr" sz="quarter" idx="11"/>
          </p:nvPr>
        </p:nvSpPr>
        <p:spPr>
          <a:xfrm>
            <a:off x="2584054" y="6453386"/>
            <a:ext cx="7023377" cy="404614"/>
          </a:xfrm>
        </p:spPr>
        <p:txBody>
          <a:bodyPr/>
          <a:lstStyle>
            <a:lvl1pPr algn="ctr">
              <a:defRPr baseline="0">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baseline="0">
                <a:solidFill>
                  <a:schemeClr val="tx2"/>
                </a:solidFill>
              </a:defRPr>
            </a:lvl1pPr>
          </a:lstStyle>
          <a:p>
            <a:fld id="{69E57DC2-970A-4B3E-BB1C-7A09969E49DF}" type="slidenum">
              <a:rPr lang="en-US" smtClean="0"/>
              <a:pPr/>
              <a:t>‹nr.›</a:t>
            </a:fld>
            <a:endParaRPr lang="en-US" dirty="0"/>
          </a:p>
        </p:txBody>
      </p:sp>
      <p:grpSp>
        <p:nvGrpSpPr>
          <p:cNvPr id="9" name="Group 8"/>
          <p:cNvGrpSpPr/>
          <p:nvPr/>
        </p:nvGrpSpPr>
        <p:grpSpPr>
          <a:xfrm>
            <a:off x="752858" y="744469"/>
            <a:ext cx="10674117" cy="5349671"/>
            <a:chOff x="752858" y="744469"/>
            <a:chExt cx="10674117" cy="5349671"/>
          </a:xfrm>
        </p:grpSpPr>
        <p:sp>
          <p:nvSpPr>
            <p:cNvPr id="11" name="Freeform 6"/>
            <p:cNvSpPr/>
            <p:nvPr/>
          </p:nvSpPr>
          <p:spPr bwMode="auto">
            <a:xfrm>
              <a:off x="8151962" y="1685652"/>
              <a:ext cx="3275013" cy="4408488"/>
            </a:xfrm>
            <a:custGeom>
              <a:avLst/>
              <a:gdLst/>
              <a:ahLst/>
              <a:cxnLst/>
              <a:rect l="l" t="t" r="r" b="b"/>
              <a:pathLst>
                <a:path w="10000" h="10000">
                  <a:moveTo>
                    <a:pt x="8761" y="0"/>
                  </a:moveTo>
                  <a:lnTo>
                    <a:pt x="10000" y="0"/>
                  </a:lnTo>
                  <a:lnTo>
                    <a:pt x="10000" y="10000"/>
                  </a:lnTo>
                  <a:lnTo>
                    <a:pt x="0" y="10000"/>
                  </a:lnTo>
                  <a:lnTo>
                    <a:pt x="0" y="9126"/>
                  </a:lnTo>
                  <a:lnTo>
                    <a:pt x="8761" y="9127"/>
                  </a:lnTo>
                  <a:lnTo>
                    <a:pt x="8761" y="0"/>
                  </a:lnTo>
                  <a:close/>
                </a:path>
              </a:pathLst>
            </a:custGeom>
            <a:solidFill>
              <a:schemeClr val="tx2"/>
            </a:solidFill>
            <a:ln w="0">
              <a:noFill/>
              <a:prstDash val="solid"/>
              <a:round/>
              <a:headEnd/>
              <a:tailEnd/>
            </a:ln>
          </p:spPr>
        </p:sp>
        <p:sp>
          <p:nvSpPr>
            <p:cNvPr id="14" name="Freeform 6"/>
            <p:cNvSpPr/>
            <p:nvPr/>
          </p:nvSpPr>
          <p:spPr bwMode="auto">
            <a:xfrm flipH="1" flipV="1">
              <a:off x="752858" y="744469"/>
              <a:ext cx="3275668" cy="4408488"/>
            </a:xfrm>
            <a:custGeom>
              <a:avLst/>
              <a:gdLst/>
              <a:ahLst/>
              <a:cxnLst/>
              <a:rect l="l" t="t" r="r" b="b"/>
              <a:pathLst>
                <a:path w="10002" h="10000">
                  <a:moveTo>
                    <a:pt x="8763" y="0"/>
                  </a:moveTo>
                  <a:lnTo>
                    <a:pt x="10002" y="0"/>
                  </a:lnTo>
                  <a:lnTo>
                    <a:pt x="10002" y="10000"/>
                  </a:lnTo>
                  <a:lnTo>
                    <a:pt x="2" y="10000"/>
                  </a:lnTo>
                  <a:cubicBezTo>
                    <a:pt x="-2" y="9698"/>
                    <a:pt x="4" y="9427"/>
                    <a:pt x="0" y="9125"/>
                  </a:cubicBezTo>
                  <a:lnTo>
                    <a:pt x="8763" y="9128"/>
                  </a:lnTo>
                  <a:lnTo>
                    <a:pt x="8763" y="0"/>
                  </a:lnTo>
                  <a:close/>
                </a:path>
              </a:pathLst>
            </a:custGeom>
            <a:solidFill>
              <a:schemeClr val="tx2"/>
            </a:solidFill>
            <a:ln w="0">
              <a:noFill/>
              <a:prstDash val="solid"/>
              <a:round/>
              <a:headEnd/>
              <a:tailEnd/>
            </a:ln>
          </p:spPr>
        </p:sp>
      </p:grpSp>
    </p:spTree>
    <p:extLst>
      <p:ext uri="{BB962C8B-B14F-4D97-AF65-F5344CB8AC3E}">
        <p14:creationId xmlns:p14="http://schemas.microsoft.com/office/powerpoint/2010/main" val="212010940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a:xfrm>
            <a:off x="1371600" y="2295525"/>
            <a:ext cx="9601200" cy="3571875"/>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smtClean="0"/>
              <a:t>1/6/2020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27961329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596561" y="624156"/>
            <a:ext cx="1565766" cy="5243244"/>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1371600" y="624156"/>
            <a:ext cx="8179641" cy="5243244"/>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smtClean="0"/>
              <a:t>1/6/2020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9996884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smtClean="0"/>
              <a:t>1/6/2020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27718902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65025" y="1301360"/>
            <a:ext cx="9612971" cy="2852737"/>
          </a:xfrm>
        </p:spPr>
        <p:txBody>
          <a:bodyPr anchor="b">
            <a:normAutofit/>
          </a:bodyPr>
          <a:lstStyle>
            <a:lvl1pPr algn="r">
              <a:defRPr sz="7200" cap="all" baseline="0">
                <a:solidFill>
                  <a:schemeClr val="accent1"/>
                </a:solidFill>
              </a:defRPr>
            </a:lvl1pPr>
          </a:lstStyle>
          <a:p>
            <a:r>
              <a:rPr lang="nl-NL"/>
              <a:t>Klik om stijl te bewerken</a:t>
            </a:r>
            <a:endParaRPr lang="en-US" dirty="0"/>
          </a:p>
        </p:txBody>
      </p:sp>
      <p:sp>
        <p:nvSpPr>
          <p:cNvPr id="3" name="Text Placeholder 2"/>
          <p:cNvSpPr>
            <a:spLocks noGrp="1"/>
          </p:cNvSpPr>
          <p:nvPr>
            <p:ph type="body" idx="1"/>
          </p:nvPr>
        </p:nvSpPr>
        <p:spPr>
          <a:xfrm>
            <a:off x="765025" y="4216328"/>
            <a:ext cx="9612971" cy="1143324"/>
          </a:xfrm>
        </p:spPr>
        <p:txBody>
          <a:bodyPr/>
          <a:lstStyle>
            <a:lvl1pPr marL="0" indent="0" algn="r">
              <a:lnSpc>
                <a:spcPct val="112000"/>
              </a:lnSpc>
              <a:spcBef>
                <a:spcPts val="0"/>
              </a:spcBef>
              <a:spcAft>
                <a:spcPts val="0"/>
              </a:spcAft>
              <a:buNone/>
              <a:defRPr sz="2400">
                <a:solidFill>
                  <a:schemeClr val="tx2"/>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a:xfrm>
            <a:off x="738908" y="6453386"/>
            <a:ext cx="1622409" cy="404614"/>
          </a:xfrm>
        </p:spPr>
        <p:txBody>
          <a:bodyPr/>
          <a:lstStyle>
            <a:lvl1pPr>
              <a:defRPr>
                <a:solidFill>
                  <a:schemeClr val="tx2"/>
                </a:solidFill>
              </a:defRPr>
            </a:lvl1pPr>
          </a:lstStyle>
          <a:p>
            <a:fld id="{87DE6118-2437-4B30-8E3C-4D2BE6020583}" type="datetimeFigureOut">
              <a:rPr lang="en-US" smtClean="0"/>
              <a:pPr/>
              <a:t>1/6/2020</a:t>
            </a:fld>
            <a:endParaRPr lang="en-US" dirty="0"/>
          </a:p>
        </p:txBody>
      </p:sp>
      <p:sp>
        <p:nvSpPr>
          <p:cNvPr id="5" name="Footer Placeholder 4"/>
          <p:cNvSpPr>
            <a:spLocks noGrp="1"/>
          </p:cNvSpPr>
          <p:nvPr>
            <p:ph type="ftr" sz="quarter" idx="11"/>
          </p:nvPr>
        </p:nvSpPr>
        <p:spPr>
          <a:xfrm>
            <a:off x="2584312" y="6453386"/>
            <a:ext cx="7023377" cy="404614"/>
          </a:xfrm>
        </p:spPr>
        <p:txBody>
          <a:bodyPr/>
          <a:lstStyle>
            <a:lvl1pPr algn="ctr">
              <a:defRPr>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a:solidFill>
                  <a:schemeClr val="tx2"/>
                </a:solidFill>
              </a:defRPr>
            </a:lvl1pPr>
          </a:lstStyle>
          <a:p>
            <a:fld id="{69E57DC2-970A-4B3E-BB1C-7A09969E49DF}" type="slidenum">
              <a:rPr lang="en-US" smtClean="0"/>
              <a:pPr/>
              <a:t>‹nr.›</a:t>
            </a:fld>
            <a:endParaRPr lang="en-US" dirty="0"/>
          </a:p>
        </p:txBody>
      </p:sp>
      <p:sp>
        <p:nvSpPr>
          <p:cNvPr id="7" name="Freeform 6" title="Crop Mark"/>
          <p:cNvSpPr/>
          <p:nvPr/>
        </p:nvSpPr>
        <p:spPr bwMode="auto">
          <a:xfrm>
            <a:off x="8151962" y="1685652"/>
            <a:ext cx="3275013" cy="4408488"/>
          </a:xfrm>
          <a:custGeom>
            <a:avLst/>
            <a:gdLst/>
            <a:ahLst/>
            <a:cxnLst/>
            <a:rect l="0" t="0" r="r" b="b"/>
            <a:pathLst>
              <a:path w="4125" h="5554">
                <a:moveTo>
                  <a:pt x="3614" y="0"/>
                </a:moveTo>
                <a:lnTo>
                  <a:pt x="4125" y="0"/>
                </a:lnTo>
                <a:lnTo>
                  <a:pt x="4125" y="5554"/>
                </a:lnTo>
                <a:lnTo>
                  <a:pt x="0" y="5554"/>
                </a:lnTo>
                <a:lnTo>
                  <a:pt x="0" y="5074"/>
                </a:lnTo>
                <a:lnTo>
                  <a:pt x="3614" y="5074"/>
                </a:lnTo>
                <a:lnTo>
                  <a:pt x="3614" y="0"/>
                </a:lnTo>
                <a:close/>
              </a:path>
            </a:pathLst>
          </a:custGeom>
          <a:solidFill>
            <a:schemeClr val="accent1"/>
          </a:solidFill>
          <a:ln w="0">
            <a:noFill/>
            <a:prstDash val="solid"/>
            <a:round/>
            <a:headEnd/>
            <a:tailEnd/>
          </a:ln>
        </p:spPr>
      </p:sp>
    </p:spTree>
    <p:extLst>
      <p:ext uri="{BB962C8B-B14F-4D97-AF65-F5344CB8AC3E}">
        <p14:creationId xmlns:p14="http://schemas.microsoft.com/office/powerpoint/2010/main" val="454540816"/>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nl-NL"/>
              <a:t>Klik om stijl te bewerken</a:t>
            </a:r>
            <a:endParaRPr lang="en-US" dirty="0"/>
          </a:p>
        </p:txBody>
      </p:sp>
      <p:sp>
        <p:nvSpPr>
          <p:cNvPr id="3" name="Content Placeholder 2"/>
          <p:cNvSpPr>
            <a:spLocks noGrp="1"/>
          </p:cNvSpPr>
          <p:nvPr>
            <p:ph sz="half" idx="1"/>
          </p:nvPr>
        </p:nvSpPr>
        <p:spPr>
          <a:xfrm>
            <a:off x="1371600" y="2285999"/>
            <a:ext cx="4447786" cy="3581401"/>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525403" y="2285999"/>
            <a:ext cx="4447786" cy="3581401"/>
          </a:xfrm>
        </p:spPr>
        <p:txBody>
          <a:bodyPr/>
          <a:lstStyle>
            <a:lvl1pPr>
              <a:defRPr>
                <a:solidFill>
                  <a:schemeClr val="tx2"/>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87DE6118-2437-4B30-8E3C-4D2BE6020583}" type="datetimeFigureOut">
              <a:rPr lang="en-US" smtClean="0"/>
              <a:t>1/6/2020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31637899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371600" y="685800"/>
            <a:ext cx="9601200" cy="1485900"/>
          </a:xfrm>
        </p:spPr>
        <p:txBody>
          <a:bodyPr/>
          <a:lstStyle>
            <a:lvl1pPr>
              <a:defRPr>
                <a:solidFill>
                  <a:schemeClr val="tx2"/>
                </a:solidFill>
              </a:defRPr>
            </a:lvl1pPr>
          </a:lstStyle>
          <a:p>
            <a:r>
              <a:rPr lang="nl-NL"/>
              <a:t>Klik om stijl te bewerken</a:t>
            </a:r>
            <a:endParaRPr lang="en-US" dirty="0"/>
          </a:p>
        </p:txBody>
      </p:sp>
      <p:sp>
        <p:nvSpPr>
          <p:cNvPr id="3" name="Text Placeholder 2"/>
          <p:cNvSpPr>
            <a:spLocks noGrp="1"/>
          </p:cNvSpPr>
          <p:nvPr>
            <p:ph type="body" idx="1"/>
          </p:nvPr>
        </p:nvSpPr>
        <p:spPr>
          <a:xfrm>
            <a:off x="1371600"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371600"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525014"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6525014"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87DE6118-2437-4B30-8E3C-4D2BE6020583}" type="datetimeFigureOut">
              <a:rPr lang="en-US" smtClean="0"/>
              <a:t>1/6/2020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17865657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87DE6118-2437-4B30-8E3C-4D2BE6020583}" type="datetimeFigureOut">
              <a:rPr lang="en-US" smtClean="0"/>
              <a:t>1/6/2020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12533512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7DE6118-2437-4B30-8E3C-4D2BE6020583}" type="datetimeFigureOut">
              <a:rPr lang="en-US" smtClean="0"/>
              <a:t>1/6/2020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29132219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Autofit/>
          </a:bodyPr>
          <a:lstStyle>
            <a:lvl1pPr>
              <a:lnSpc>
                <a:spcPct val="84000"/>
              </a:lnSpc>
              <a:defRPr sz="4800" baseline="0">
                <a:solidFill>
                  <a:schemeClr val="tx2"/>
                </a:solidFill>
              </a:defRPr>
            </a:lvl1pPr>
          </a:lstStyle>
          <a:p>
            <a:r>
              <a:rPr lang="nl-NL"/>
              <a:t>Klik om stijl te bewerken</a:t>
            </a:r>
            <a:endParaRPr lang="en-US" dirty="0"/>
          </a:p>
        </p:txBody>
      </p:sp>
      <p:sp>
        <p:nvSpPr>
          <p:cNvPr id="3" name="Content Placeholder 2"/>
          <p:cNvSpPr>
            <a:spLocks noGrp="1"/>
          </p:cNvSpPr>
          <p:nvPr>
            <p:ph idx="1"/>
          </p:nvPr>
        </p:nvSpPr>
        <p:spPr>
          <a:xfrm>
            <a:off x="6256020" y="685801"/>
            <a:ext cx="5212080" cy="5175250"/>
          </a:xfrm>
        </p:spPr>
        <p:txBody>
          <a:bodyPr/>
          <a:lstStyle>
            <a:lvl1pPr>
              <a:defRPr sz="2000"/>
            </a:lvl1pPr>
            <a:lvl2pPr>
              <a:defRPr sz="2000"/>
            </a:lvl2pPr>
            <a:lvl3pPr>
              <a:defRPr sz="1800"/>
            </a:lvl3pPr>
            <a:lvl4pPr>
              <a:defRPr sz="1800"/>
            </a:lvl4pPr>
            <a:lvl5pPr>
              <a:defRPr sz="1600"/>
            </a:lvl5pPr>
            <a:lvl6pPr>
              <a:defRPr sz="1600"/>
            </a:lvl6pPr>
            <a:lvl7pPr>
              <a:defRPr sz="1600"/>
            </a:lvl7pPr>
            <a:lvl8pPr>
              <a:defRPr sz="1600"/>
            </a:lvl8pPr>
            <a:lvl9pPr>
              <a:defRPr sz="16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723900" y="2856344"/>
            <a:ext cx="3855720" cy="3011056"/>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smtClean="0"/>
              <a:pPr/>
              <a:t>1/6/2020</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smtClean="0"/>
              <a:pPr/>
              <a:t>‹nr.›</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42408786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rmAutofit/>
          </a:bodyPr>
          <a:lstStyle>
            <a:lvl1pPr>
              <a:lnSpc>
                <a:spcPct val="84000"/>
              </a:lnSpc>
              <a:defRPr sz="4800" baseline="0"/>
            </a:lvl1pPr>
          </a:lstStyle>
          <a:p>
            <a:r>
              <a:rPr lang="nl-NL"/>
              <a:t>Klik om stijl te bewerken</a:t>
            </a:r>
            <a:endParaRPr lang="en-US" dirty="0"/>
          </a:p>
        </p:txBody>
      </p:sp>
      <p:sp>
        <p:nvSpPr>
          <p:cNvPr id="3" name="Picture Placeholder 2"/>
          <p:cNvSpPr>
            <a:spLocks noGrp="1" noChangeAspect="1"/>
          </p:cNvSpPr>
          <p:nvPr>
            <p:ph type="pic" idx="1"/>
          </p:nvPr>
        </p:nvSpPr>
        <p:spPr>
          <a:xfrm>
            <a:off x="5532120" y="0"/>
            <a:ext cx="6659880" cy="6857999"/>
          </a:xfrm>
        </p:spPr>
        <p:txBody>
          <a:bodyPr anchor="t">
            <a:normAutofit/>
          </a:bodyPr>
          <a:lstStyle>
            <a:lvl1pPr marL="0" indent="0">
              <a:buNone/>
              <a:defRPr sz="2000"/>
            </a:lvl1pPr>
            <a:lvl2pPr marL="457200" indent="0">
              <a:buNone/>
              <a:defRPr sz="2000"/>
            </a:lvl2pPr>
            <a:lvl3pPr marL="914400" indent="0">
              <a:buNone/>
              <a:defRPr sz="20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723900" y="2855968"/>
            <a:ext cx="3855720" cy="3011432"/>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smtClean="0"/>
              <a:pPr/>
              <a:t>1/6/2020</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smtClean="0"/>
              <a:pPr/>
              <a:t>‹nr.›</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24904175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371600" y="685800"/>
            <a:ext cx="9601200" cy="1485900"/>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1371600" y="2286000"/>
            <a:ext cx="9601200" cy="3581400"/>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390650" y="6453386"/>
            <a:ext cx="1204572" cy="404614"/>
          </a:xfrm>
          <a:prstGeom prst="rect">
            <a:avLst/>
          </a:prstGeom>
        </p:spPr>
        <p:txBody>
          <a:bodyPr vert="horz" lIns="91440" tIns="45720" rIns="91440" bIns="45720" rtlCol="0" anchor="ctr"/>
          <a:lstStyle>
            <a:lvl1pPr algn="l">
              <a:defRPr sz="1200" baseline="0">
                <a:solidFill>
                  <a:schemeClr val="tx2"/>
                </a:solidFill>
              </a:defRPr>
            </a:lvl1pPr>
          </a:lstStyle>
          <a:p>
            <a:fld id="{87DE6118-2437-4B30-8E3C-4D2BE6020583}" type="datetimeFigureOut">
              <a:rPr lang="en-US" smtClean="0"/>
              <a:pPr/>
              <a:t>1/6/2020</a:t>
            </a:fld>
            <a:endParaRPr lang="en-US" dirty="0"/>
          </a:p>
        </p:txBody>
      </p:sp>
      <p:sp>
        <p:nvSpPr>
          <p:cNvPr id="5" name="Footer Placeholder 4"/>
          <p:cNvSpPr>
            <a:spLocks noGrp="1"/>
          </p:cNvSpPr>
          <p:nvPr>
            <p:ph type="ftr" sz="quarter" idx="3"/>
          </p:nvPr>
        </p:nvSpPr>
        <p:spPr>
          <a:xfrm>
            <a:off x="2893564" y="6453386"/>
            <a:ext cx="6280830" cy="404614"/>
          </a:xfrm>
          <a:prstGeom prst="rect">
            <a:avLst/>
          </a:prstGeom>
        </p:spPr>
        <p:txBody>
          <a:bodyPr vert="horz" lIns="91440" tIns="45720" rIns="91440" bIns="45720" rtlCol="0" anchor="ctr"/>
          <a:lstStyle>
            <a:lvl1pPr algn="l">
              <a:defRPr sz="1200" baseline="0">
                <a:solidFill>
                  <a:schemeClr val="tx2"/>
                </a:solidFill>
              </a:defRPr>
            </a:lvl1pPr>
          </a:lstStyle>
          <a:p>
            <a:endParaRPr lang="en-US" dirty="0"/>
          </a:p>
        </p:txBody>
      </p:sp>
      <p:sp>
        <p:nvSpPr>
          <p:cNvPr id="6" name="Slide Number Placeholder 5"/>
          <p:cNvSpPr>
            <a:spLocks noGrp="1"/>
          </p:cNvSpPr>
          <p:nvPr>
            <p:ph type="sldNum" sz="quarter" idx="4"/>
          </p:nvPr>
        </p:nvSpPr>
        <p:spPr>
          <a:xfrm>
            <a:off x="9472736" y="6453386"/>
            <a:ext cx="1596292" cy="404614"/>
          </a:xfrm>
          <a:prstGeom prst="rect">
            <a:avLst/>
          </a:prstGeom>
        </p:spPr>
        <p:txBody>
          <a:bodyPr vert="horz" lIns="91440" tIns="45720" rIns="91440" bIns="45720" rtlCol="0" anchor="ctr"/>
          <a:lstStyle>
            <a:lvl1pPr algn="r">
              <a:defRPr sz="1200" baseline="0">
                <a:solidFill>
                  <a:schemeClr val="tx2"/>
                </a:solidFill>
              </a:defRPr>
            </a:lvl1pPr>
          </a:lstStyle>
          <a:p>
            <a:fld id="{69E57DC2-970A-4B3E-BB1C-7A09969E49DF}" type="slidenum">
              <a:rPr lang="en-US" smtClean="0"/>
              <a:pPr/>
              <a:t>‹nr.›</a:t>
            </a:fld>
            <a:endParaRPr lang="en-US" dirty="0"/>
          </a:p>
        </p:txBody>
      </p:sp>
      <p:sp>
        <p:nvSpPr>
          <p:cNvPr id="9" name="Rectangle 8" title="Side bar"/>
          <p:cNvSpPr/>
          <p:nvPr/>
        </p:nvSpPr>
        <p:spPr>
          <a:xfrm>
            <a:off x="478095"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376329539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89000"/>
        </a:lnSpc>
        <a:spcBef>
          <a:spcPct val="0"/>
        </a:spcBef>
        <a:buNone/>
        <a:defRPr sz="4400" kern="1200" baseline="0">
          <a:solidFill>
            <a:schemeClr val="tx2"/>
          </a:solidFill>
          <a:latin typeface="+mj-lt"/>
          <a:ea typeface="+mj-ea"/>
          <a:cs typeface="+mj-cs"/>
        </a:defRPr>
      </a:lvl1pPr>
    </p:titleStyle>
    <p:bodyStyle>
      <a:lvl1pPr marL="384048" indent="-384048" algn="l" defTabSz="914400" rtl="0" eaLnBrk="1" latinLnBrk="0" hangingPunct="1">
        <a:lnSpc>
          <a:spcPct val="94000"/>
        </a:lnSpc>
        <a:spcBef>
          <a:spcPts val="1000"/>
        </a:spcBef>
        <a:spcAft>
          <a:spcPts val="200"/>
        </a:spcAft>
        <a:buFont typeface="Franklin Gothic Book" panose="020B0503020102020204" pitchFamily="34" charset="0"/>
        <a:buChar char="■"/>
        <a:defRPr sz="2000" kern="1200" baseline="0">
          <a:solidFill>
            <a:schemeClr val="tx2"/>
          </a:solidFill>
          <a:latin typeface="+mn-lt"/>
          <a:ea typeface="+mn-ea"/>
          <a:cs typeface="+mn-cs"/>
        </a:defRPr>
      </a:lvl1pPr>
      <a:lvl2pPr marL="914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2000" i="1" kern="1200" baseline="0">
          <a:solidFill>
            <a:schemeClr val="tx2"/>
          </a:solidFill>
          <a:latin typeface="+mn-lt"/>
          <a:ea typeface="+mn-ea"/>
          <a:cs typeface="+mn-cs"/>
        </a:defRPr>
      </a:lvl2pPr>
      <a:lvl3pPr marL="1371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kern="1200" baseline="0">
          <a:solidFill>
            <a:schemeClr val="tx2"/>
          </a:solidFill>
          <a:latin typeface="+mn-lt"/>
          <a:ea typeface="+mn-ea"/>
          <a:cs typeface="+mn-cs"/>
        </a:defRPr>
      </a:lvl3pPr>
      <a:lvl4pPr marL="1828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i="1" kern="1200" baseline="0">
          <a:solidFill>
            <a:schemeClr val="tx2"/>
          </a:solidFill>
          <a:latin typeface="+mn-lt"/>
          <a:ea typeface="+mn-ea"/>
          <a:cs typeface="+mn-cs"/>
        </a:defRPr>
      </a:lvl4pPr>
      <a:lvl5pPr marL="22860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kern="1200" baseline="0">
          <a:solidFill>
            <a:schemeClr val="tx2"/>
          </a:solidFill>
          <a:latin typeface="+mn-lt"/>
          <a:ea typeface="+mn-ea"/>
          <a:cs typeface="+mn-cs"/>
        </a:defRPr>
      </a:lvl5pPr>
      <a:lvl6pPr marL="27432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i="1" kern="1200" baseline="0">
          <a:solidFill>
            <a:schemeClr val="tx2"/>
          </a:solidFill>
          <a:latin typeface="+mn-lt"/>
          <a:ea typeface="+mn-ea"/>
          <a:cs typeface="+mn-cs"/>
        </a:defRPr>
      </a:lvl6pPr>
      <a:lvl7pPr marL="3200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7pPr>
      <a:lvl8pPr marL="3657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i="1" kern="1200" baseline="0">
          <a:solidFill>
            <a:schemeClr val="tx2"/>
          </a:solidFill>
          <a:latin typeface="+mn-lt"/>
          <a:ea typeface="+mn-ea"/>
          <a:cs typeface="+mn-cs"/>
        </a:defRPr>
      </a:lvl8pPr>
      <a:lvl9pPr marL="4114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3" orient="horz" pos="1368">
          <p15:clr>
            <a:srgbClr val="F26B43"/>
          </p15:clr>
        </p15:guide>
        <p15:guide id="4" orient="horz" pos="1440">
          <p15:clr>
            <a:srgbClr val="F26B43"/>
          </p15:clr>
        </p15:guide>
        <p15:guide id="6" orient="horz" pos="3696">
          <p15:clr>
            <a:srgbClr val="F26B43"/>
          </p15:clr>
        </p15:guide>
        <p15:guide id="7" orient="horz" pos="432">
          <p15:clr>
            <a:srgbClr val="F26B43"/>
          </p15:clr>
        </p15:guide>
        <p15:guide id="8" orient="horz" pos="1512">
          <p15:clr>
            <a:srgbClr val="F26B43"/>
          </p15:clr>
        </p15:guide>
        <p15:guide id="9" pos="6912">
          <p15:clr>
            <a:srgbClr val="F26B43"/>
          </p15:clr>
        </p15:guide>
        <p15:guide id="10" pos="936">
          <p15:clr>
            <a:srgbClr val="F26B43"/>
          </p15:clr>
        </p15:guide>
        <p15:guide id="11" pos="864">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www.dumpert.nl/item/7507561_b080b1a2"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create.kahoot.it/share/klanten-keuzedeel/d087061d-baef-4a5c-beba-8a53f1dedd0c"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6EFB873-9943-4193-BB4B-0A584EDF2A98}"/>
              </a:ext>
            </a:extLst>
          </p:cNvPr>
          <p:cNvSpPr>
            <a:spLocks noGrp="1"/>
          </p:cNvSpPr>
          <p:nvPr>
            <p:ph type="ctrTitle"/>
          </p:nvPr>
        </p:nvSpPr>
        <p:spPr/>
        <p:txBody>
          <a:bodyPr/>
          <a:lstStyle/>
          <a:p>
            <a:r>
              <a:rPr lang="nl-NL" dirty="0"/>
              <a:t>Klant contact en verkoop </a:t>
            </a:r>
          </a:p>
        </p:txBody>
      </p:sp>
      <p:sp>
        <p:nvSpPr>
          <p:cNvPr id="3" name="Ondertitel 2">
            <a:extLst>
              <a:ext uri="{FF2B5EF4-FFF2-40B4-BE49-F238E27FC236}">
                <a16:creationId xmlns:a16="http://schemas.microsoft.com/office/drawing/2014/main" id="{FF528438-6B5E-429E-856D-30B79EC65294}"/>
              </a:ext>
            </a:extLst>
          </p:cNvPr>
          <p:cNvSpPr>
            <a:spLocks noGrp="1"/>
          </p:cNvSpPr>
          <p:nvPr>
            <p:ph type="subTitle" idx="1"/>
          </p:nvPr>
        </p:nvSpPr>
        <p:spPr/>
        <p:txBody>
          <a:bodyPr/>
          <a:lstStyle/>
          <a:p>
            <a:pPr algn="l"/>
            <a:r>
              <a:rPr lang="nl-NL" dirty="0"/>
              <a:t>Week 6</a:t>
            </a:r>
          </a:p>
        </p:txBody>
      </p:sp>
    </p:spTree>
    <p:extLst>
      <p:ext uri="{BB962C8B-B14F-4D97-AF65-F5344CB8AC3E}">
        <p14:creationId xmlns:p14="http://schemas.microsoft.com/office/powerpoint/2010/main" val="19222888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100DF6B-ABE9-439E-8B55-5D65FD503727}"/>
              </a:ext>
            </a:extLst>
          </p:cNvPr>
          <p:cNvSpPr>
            <a:spLocks noGrp="1"/>
          </p:cNvSpPr>
          <p:nvPr>
            <p:ph type="title"/>
          </p:nvPr>
        </p:nvSpPr>
        <p:spPr>
          <a:xfrm>
            <a:off x="3363864" y="685800"/>
            <a:ext cx="7705164" cy="1485900"/>
          </a:xfrm>
        </p:spPr>
        <p:txBody>
          <a:bodyPr>
            <a:normAutofit/>
          </a:bodyPr>
          <a:lstStyle/>
          <a:p>
            <a:r>
              <a:rPr lang="nl-NL" dirty="0"/>
              <a:t>Vorige week</a:t>
            </a:r>
          </a:p>
        </p:txBody>
      </p:sp>
      <p:sp>
        <p:nvSpPr>
          <p:cNvPr id="3" name="Tijdelijke aanduiding voor inhoud 2">
            <a:extLst>
              <a:ext uri="{FF2B5EF4-FFF2-40B4-BE49-F238E27FC236}">
                <a16:creationId xmlns:a16="http://schemas.microsoft.com/office/drawing/2014/main" id="{F60B201A-02B3-437A-B9B7-DA580DBA44E7}"/>
              </a:ext>
            </a:extLst>
          </p:cNvPr>
          <p:cNvSpPr>
            <a:spLocks noGrp="1"/>
          </p:cNvSpPr>
          <p:nvPr>
            <p:ph idx="1"/>
          </p:nvPr>
        </p:nvSpPr>
        <p:spPr>
          <a:xfrm>
            <a:off x="3363864" y="2286000"/>
            <a:ext cx="7705164" cy="3581400"/>
          </a:xfrm>
        </p:spPr>
        <p:txBody>
          <a:bodyPr>
            <a:normAutofit/>
          </a:bodyPr>
          <a:lstStyle/>
          <a:p>
            <a:r>
              <a:rPr lang="nl-NL" dirty="0"/>
              <a:t>Bezoek Ikea</a:t>
            </a:r>
          </a:p>
          <a:p>
            <a:r>
              <a:rPr lang="nl-NL" dirty="0"/>
              <a:t>Opdrachtuitvoeren</a:t>
            </a:r>
          </a:p>
          <a:p>
            <a:pPr lvl="1"/>
            <a:r>
              <a:rPr lang="nl-NL" dirty="0"/>
              <a:t>Verkoopgesprek</a:t>
            </a:r>
          </a:p>
          <a:p>
            <a:pPr lvl="1"/>
            <a:r>
              <a:rPr lang="nl-NL" dirty="0"/>
              <a:t>Kortingsacties</a:t>
            </a:r>
          </a:p>
          <a:p>
            <a:pPr lvl="1"/>
            <a:endParaRPr lang="nl-NL" dirty="0"/>
          </a:p>
        </p:txBody>
      </p:sp>
    </p:spTree>
    <p:extLst>
      <p:ext uri="{BB962C8B-B14F-4D97-AF65-F5344CB8AC3E}">
        <p14:creationId xmlns:p14="http://schemas.microsoft.com/office/powerpoint/2010/main" val="130722974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9BD5ED3-B676-4FF7-8B6C-3277E09DEBE9}"/>
              </a:ext>
            </a:extLst>
          </p:cNvPr>
          <p:cNvSpPr>
            <a:spLocks noGrp="1"/>
          </p:cNvSpPr>
          <p:nvPr>
            <p:ph type="title"/>
          </p:nvPr>
        </p:nvSpPr>
        <p:spPr/>
        <p:txBody>
          <a:bodyPr/>
          <a:lstStyle/>
          <a:p>
            <a:r>
              <a:rPr lang="nl-NL" dirty="0"/>
              <a:t>Deze week</a:t>
            </a:r>
            <a:br>
              <a:rPr lang="nl-NL" dirty="0"/>
            </a:br>
            <a:endParaRPr lang="nl-NL" dirty="0"/>
          </a:p>
        </p:txBody>
      </p:sp>
      <p:sp>
        <p:nvSpPr>
          <p:cNvPr id="3" name="Tijdelijke aanduiding voor inhoud 2">
            <a:extLst>
              <a:ext uri="{FF2B5EF4-FFF2-40B4-BE49-F238E27FC236}">
                <a16:creationId xmlns:a16="http://schemas.microsoft.com/office/drawing/2014/main" id="{A3A61E4E-5BD9-48EC-A462-CA223D4B4E28}"/>
              </a:ext>
            </a:extLst>
          </p:cNvPr>
          <p:cNvSpPr>
            <a:spLocks noGrp="1"/>
          </p:cNvSpPr>
          <p:nvPr>
            <p:ph idx="1"/>
          </p:nvPr>
        </p:nvSpPr>
        <p:spPr/>
        <p:txBody>
          <a:bodyPr/>
          <a:lstStyle/>
          <a:p>
            <a:r>
              <a:rPr lang="nl-NL" dirty="0"/>
              <a:t>Informeren van klanten</a:t>
            </a:r>
          </a:p>
          <a:p>
            <a:r>
              <a:rPr lang="nl-NL" dirty="0"/>
              <a:t>Presenteren posterpersoonlijke vaardigheden</a:t>
            </a:r>
          </a:p>
          <a:p>
            <a:r>
              <a:rPr lang="nl-NL" dirty="0" err="1"/>
              <a:t>Kahoot</a:t>
            </a:r>
            <a:endParaRPr lang="nl-NL" dirty="0"/>
          </a:p>
          <a:p>
            <a:r>
              <a:rPr lang="nl-NL" dirty="0"/>
              <a:t>Maken opdracht 10</a:t>
            </a:r>
          </a:p>
          <a:p>
            <a:r>
              <a:rPr lang="nl-NL" dirty="0"/>
              <a:t>Thuis opdracht 14 maken (enquête )</a:t>
            </a:r>
          </a:p>
          <a:p>
            <a:pPr marL="0" indent="0">
              <a:buNone/>
            </a:pPr>
            <a:endParaRPr lang="nl-NL" dirty="0"/>
          </a:p>
        </p:txBody>
      </p:sp>
    </p:spTree>
    <p:extLst>
      <p:ext uri="{BB962C8B-B14F-4D97-AF65-F5344CB8AC3E}">
        <p14:creationId xmlns:p14="http://schemas.microsoft.com/office/powerpoint/2010/main" val="360822559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38CFF57-3898-4B24-A3A0-9E98FD1CCF1B}"/>
              </a:ext>
            </a:extLst>
          </p:cNvPr>
          <p:cNvSpPr>
            <a:spLocks noGrp="1"/>
          </p:cNvSpPr>
          <p:nvPr>
            <p:ph type="title"/>
          </p:nvPr>
        </p:nvSpPr>
        <p:spPr/>
        <p:txBody>
          <a:bodyPr/>
          <a:lstStyle/>
          <a:p>
            <a:r>
              <a:rPr lang="nl-NL" dirty="0"/>
              <a:t>Informeren van klanten 1</a:t>
            </a:r>
          </a:p>
        </p:txBody>
      </p:sp>
      <p:sp>
        <p:nvSpPr>
          <p:cNvPr id="3" name="Tijdelijke aanduiding voor inhoud 2">
            <a:extLst>
              <a:ext uri="{FF2B5EF4-FFF2-40B4-BE49-F238E27FC236}">
                <a16:creationId xmlns:a16="http://schemas.microsoft.com/office/drawing/2014/main" id="{CD50F3DF-89A0-4B75-BD0F-FE855DFFCAA5}"/>
              </a:ext>
            </a:extLst>
          </p:cNvPr>
          <p:cNvSpPr>
            <a:spLocks noGrp="1"/>
          </p:cNvSpPr>
          <p:nvPr>
            <p:ph idx="1"/>
          </p:nvPr>
        </p:nvSpPr>
        <p:spPr>
          <a:xfrm>
            <a:off x="1371600" y="2095130"/>
            <a:ext cx="9601200" cy="3391270"/>
          </a:xfrm>
        </p:spPr>
        <p:txBody>
          <a:bodyPr>
            <a:normAutofit fontScale="92500" lnSpcReduction="20000"/>
          </a:bodyPr>
          <a:lstStyle/>
          <a:p>
            <a:pPr marL="0" indent="0">
              <a:buNone/>
            </a:pPr>
            <a:r>
              <a:rPr lang="nl-NL" dirty="0"/>
              <a:t>Van belang dat je de klant goed kunt informeren over de diensten of produceten die het bedrijf verkoopt waar jij voor werkt</a:t>
            </a:r>
          </a:p>
          <a:p>
            <a:pPr marL="0" indent="0">
              <a:buNone/>
            </a:pPr>
            <a:endParaRPr lang="nl-NL" dirty="0"/>
          </a:p>
          <a:p>
            <a:pPr marL="0" indent="0">
              <a:buNone/>
            </a:pPr>
            <a:r>
              <a:rPr lang="nl-NL" dirty="0"/>
              <a:t>Productkennis; </a:t>
            </a:r>
          </a:p>
          <a:p>
            <a:pPr marL="0" indent="0">
              <a:buNone/>
            </a:pPr>
            <a:r>
              <a:rPr lang="nl-NL" dirty="0"/>
              <a:t>	weten wat je verkoopt of welke dienst je levert</a:t>
            </a:r>
          </a:p>
          <a:p>
            <a:pPr marL="0" indent="0">
              <a:buNone/>
            </a:pPr>
            <a:r>
              <a:rPr lang="nl-NL" dirty="0"/>
              <a:t>Assortimentenkennis; </a:t>
            </a:r>
          </a:p>
          <a:p>
            <a:pPr marL="0" indent="0">
              <a:buNone/>
            </a:pPr>
            <a:r>
              <a:rPr lang="nl-NL" dirty="0"/>
              <a:t>	Zijn de verschillende produceten die worden aangeboden. Je kunt een breed assortiment (bouwmarkt) of een smal assortiment (speciaalzaak) hebben. </a:t>
            </a:r>
          </a:p>
          <a:p>
            <a:pPr marL="0" indent="0">
              <a:buNone/>
            </a:pPr>
            <a:r>
              <a:rPr lang="nl-NL" dirty="0"/>
              <a:t>Doorverwijzen; </a:t>
            </a:r>
          </a:p>
          <a:p>
            <a:pPr marL="0" indent="0">
              <a:buNone/>
            </a:pPr>
            <a:r>
              <a:rPr lang="nl-NL" dirty="0"/>
              <a:t>	Wanneer je het niet weet of wanneer een product ergens anders te verkrijgen is. </a:t>
            </a:r>
          </a:p>
        </p:txBody>
      </p:sp>
    </p:spTree>
    <p:extLst>
      <p:ext uri="{BB962C8B-B14F-4D97-AF65-F5344CB8AC3E}">
        <p14:creationId xmlns:p14="http://schemas.microsoft.com/office/powerpoint/2010/main" val="23912021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 calcmode="lin" valueType="num">
                                      <p:cBhvr additive="base">
                                        <p:cTn id="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5" end="5"/>
                                            </p:txEl>
                                          </p:spTgt>
                                        </p:tgtEl>
                                        <p:attrNameLst>
                                          <p:attrName>style.visibility</p:attrName>
                                        </p:attrNameLst>
                                      </p:cBhvr>
                                      <p:to>
                                        <p:strVal val="visible"/>
                                      </p:to>
                                    </p:set>
                                    <p:anim calcmode="lin" valueType="num">
                                      <p:cBhvr additive="base">
                                        <p:cTn id="13"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7" end="7"/>
                                            </p:txEl>
                                          </p:spTgt>
                                        </p:tgtEl>
                                        <p:attrNameLst>
                                          <p:attrName>style.visibility</p:attrName>
                                        </p:attrNameLst>
                                      </p:cBhvr>
                                      <p:to>
                                        <p:strVal val="visible"/>
                                      </p:to>
                                    </p:set>
                                    <p:anim calcmode="lin" valueType="num">
                                      <p:cBhvr additive="base">
                                        <p:cTn id="1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D8D2EFA-1B32-4963-8F51-CFDAA2C40792}"/>
              </a:ext>
            </a:extLst>
          </p:cNvPr>
          <p:cNvSpPr>
            <a:spLocks noGrp="1"/>
          </p:cNvSpPr>
          <p:nvPr>
            <p:ph type="title"/>
          </p:nvPr>
        </p:nvSpPr>
        <p:spPr/>
        <p:txBody>
          <a:bodyPr/>
          <a:lstStyle/>
          <a:p>
            <a:r>
              <a:rPr lang="nl-NL" dirty="0"/>
              <a:t>Informeren van klanten 2</a:t>
            </a:r>
          </a:p>
        </p:txBody>
      </p:sp>
      <p:sp>
        <p:nvSpPr>
          <p:cNvPr id="3" name="Tijdelijke aanduiding voor inhoud 2">
            <a:extLst>
              <a:ext uri="{FF2B5EF4-FFF2-40B4-BE49-F238E27FC236}">
                <a16:creationId xmlns:a16="http://schemas.microsoft.com/office/drawing/2014/main" id="{F60A2C4D-5955-43B0-BF0E-A9FCCACEA8B8}"/>
              </a:ext>
            </a:extLst>
          </p:cNvPr>
          <p:cNvSpPr>
            <a:spLocks noGrp="1"/>
          </p:cNvSpPr>
          <p:nvPr>
            <p:ph idx="1"/>
          </p:nvPr>
        </p:nvSpPr>
        <p:spPr/>
        <p:txBody>
          <a:bodyPr>
            <a:normAutofit lnSpcReduction="10000"/>
          </a:bodyPr>
          <a:lstStyle/>
          <a:p>
            <a:pPr marL="0" indent="0">
              <a:buNone/>
            </a:pPr>
            <a:r>
              <a:rPr lang="nl-NL" dirty="0"/>
              <a:t>Informeren; </a:t>
            </a:r>
          </a:p>
          <a:p>
            <a:pPr marL="0" indent="0">
              <a:buNone/>
            </a:pPr>
            <a:r>
              <a:rPr lang="nl-NL" dirty="0"/>
              <a:t>	Is uitleg geven over het product waar de klant interesse in heeft.</a:t>
            </a:r>
          </a:p>
          <a:p>
            <a:pPr marL="0" indent="0">
              <a:buNone/>
            </a:pPr>
            <a:r>
              <a:rPr lang="nl-NL" dirty="0"/>
              <a:t>Enthousiasmeren; </a:t>
            </a:r>
          </a:p>
          <a:p>
            <a:pPr marL="0" indent="0">
              <a:buNone/>
            </a:pPr>
            <a:r>
              <a:rPr lang="nl-NL" dirty="0"/>
              <a:t>	Wanneer jij enthousiast bent over een product zal de klant jouw eerder geloven. </a:t>
            </a:r>
          </a:p>
          <a:p>
            <a:pPr marL="0" indent="0">
              <a:buNone/>
            </a:pPr>
            <a:r>
              <a:rPr lang="nl-NL" dirty="0"/>
              <a:t>Motiveren; </a:t>
            </a:r>
          </a:p>
          <a:p>
            <a:pPr marL="0" indent="0">
              <a:buNone/>
            </a:pPr>
            <a:r>
              <a:rPr lang="nl-NL" dirty="0"/>
              <a:t>	Extrinsiek – buiten af door prijsaanbiedingen of promoties (korte termijn)</a:t>
            </a:r>
          </a:p>
          <a:p>
            <a:pPr marL="0" indent="0">
              <a:buNone/>
            </a:pPr>
            <a:r>
              <a:rPr lang="nl-NL" dirty="0"/>
              <a:t>	intrinsiek – Klantenbindingen en beleving (lange termijn) </a:t>
            </a:r>
            <a:endParaRPr lang="nl-NL" dirty="0">
              <a:hlinkClick r:id="rId2"/>
            </a:endParaRPr>
          </a:p>
          <a:p>
            <a:r>
              <a:rPr lang="nl-NL" dirty="0">
                <a:hlinkClick r:id="rId2"/>
              </a:rPr>
              <a:t>https://www.dumpert.nl/item/7507561_b080b1a2</a:t>
            </a:r>
            <a:endParaRPr lang="nl-NL" dirty="0"/>
          </a:p>
          <a:p>
            <a:endParaRPr lang="nl-NL" dirty="0"/>
          </a:p>
        </p:txBody>
      </p:sp>
    </p:spTree>
    <p:extLst>
      <p:ext uri="{BB962C8B-B14F-4D97-AF65-F5344CB8AC3E}">
        <p14:creationId xmlns:p14="http://schemas.microsoft.com/office/powerpoint/2010/main" val="21342674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2" presetClass="entr" presetSubtype="4" fill="hold" nodeType="click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anim calcmode="lin" valueType="num">
                                      <p:cBhvr additive="base">
                                        <p:cTn id="11"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13" fill="hold">
                      <p:stCondLst>
                        <p:cond delay="indefinite"/>
                      </p:stCondLst>
                      <p:childTnLst>
                        <p:par>
                          <p:cTn id="14" fill="hold">
                            <p:stCondLst>
                              <p:cond delay="0"/>
                            </p:stCondLst>
                            <p:childTnLst>
                              <p:par>
                                <p:cTn id="15" presetID="2" presetClass="entr" presetSubtype="4" fill="hold" nodeType="click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anim calcmode="lin" valueType="num">
                                      <p:cBhvr additive="base">
                                        <p:cTn id="17"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18" dur="500" fill="hold"/>
                                        <p:tgtEl>
                                          <p:spTgt spid="3">
                                            <p:txEl>
                                              <p:pRg st="5" end="5"/>
                                            </p:txEl>
                                          </p:spTgt>
                                        </p:tgtEl>
                                        <p:attrNameLst>
                                          <p:attrName>ppt_y</p:attrName>
                                        </p:attrNameLst>
                                      </p:cBhvr>
                                      <p:tavLst>
                                        <p:tav tm="0">
                                          <p:val>
                                            <p:strVal val="1+#ppt_h/2"/>
                                          </p:val>
                                        </p:tav>
                                        <p:tav tm="100000">
                                          <p:val>
                                            <p:strVal val="#ppt_y"/>
                                          </p:val>
                                        </p:tav>
                                      </p:tavLst>
                                    </p:anim>
                                  </p:childTnLst>
                                </p:cTn>
                              </p:par>
                              <p:par>
                                <p:cTn id="19" presetID="2" presetClass="entr" presetSubtype="4" fill="hold" nodeType="withEffect">
                                  <p:stCondLst>
                                    <p:cond delay="0"/>
                                  </p:stCondLst>
                                  <p:childTnLst>
                                    <p:set>
                                      <p:cBhvr>
                                        <p:cTn id="20" dur="1" fill="hold">
                                          <p:stCondLst>
                                            <p:cond delay="0"/>
                                          </p:stCondLst>
                                        </p:cTn>
                                        <p:tgtEl>
                                          <p:spTgt spid="3">
                                            <p:txEl>
                                              <p:pRg st="6" end="6"/>
                                            </p:txEl>
                                          </p:spTgt>
                                        </p:tgtEl>
                                        <p:attrNameLst>
                                          <p:attrName>style.visibility</p:attrName>
                                        </p:attrNameLst>
                                      </p:cBhvr>
                                      <p:to>
                                        <p:strVal val="visible"/>
                                      </p:to>
                                    </p:set>
                                    <p:anim calcmode="lin" valueType="num">
                                      <p:cBhvr additive="base">
                                        <p:cTn id="21"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ADE0F63-D7C6-4DA2-A94A-FCBE742E5C50}"/>
              </a:ext>
            </a:extLst>
          </p:cNvPr>
          <p:cNvSpPr>
            <a:spLocks noGrp="1"/>
          </p:cNvSpPr>
          <p:nvPr>
            <p:ph type="title"/>
          </p:nvPr>
        </p:nvSpPr>
        <p:spPr/>
        <p:txBody>
          <a:bodyPr/>
          <a:lstStyle/>
          <a:p>
            <a:r>
              <a:rPr lang="nl-NL" dirty="0" err="1"/>
              <a:t>Kahoot</a:t>
            </a:r>
            <a:r>
              <a:rPr lang="nl-NL" dirty="0"/>
              <a:t> </a:t>
            </a:r>
          </a:p>
        </p:txBody>
      </p:sp>
      <p:sp>
        <p:nvSpPr>
          <p:cNvPr id="3" name="Tijdelijke aanduiding voor inhoud 2">
            <a:extLst>
              <a:ext uri="{FF2B5EF4-FFF2-40B4-BE49-F238E27FC236}">
                <a16:creationId xmlns:a16="http://schemas.microsoft.com/office/drawing/2014/main" id="{536176EF-E589-4A0E-919C-D2C51A8B9A30}"/>
              </a:ext>
            </a:extLst>
          </p:cNvPr>
          <p:cNvSpPr>
            <a:spLocks noGrp="1"/>
          </p:cNvSpPr>
          <p:nvPr>
            <p:ph idx="1"/>
          </p:nvPr>
        </p:nvSpPr>
        <p:spPr/>
        <p:txBody>
          <a:bodyPr/>
          <a:lstStyle/>
          <a:p>
            <a:r>
              <a:rPr lang="nl-NL" dirty="0">
                <a:hlinkClick r:id="rId2"/>
              </a:rPr>
              <a:t>https://create.kahoot.it/share/klanten-keuzedeel/d087061d-baef-4a5c-beba-8a53f1dedd0c</a:t>
            </a:r>
            <a:endParaRPr lang="nl-NL" dirty="0"/>
          </a:p>
        </p:txBody>
      </p:sp>
    </p:spTree>
    <p:extLst>
      <p:ext uri="{BB962C8B-B14F-4D97-AF65-F5344CB8AC3E}">
        <p14:creationId xmlns:p14="http://schemas.microsoft.com/office/powerpoint/2010/main" val="279045681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630E988-CBDC-4335-B7E2-880C33FBA067}"/>
              </a:ext>
            </a:extLst>
          </p:cNvPr>
          <p:cNvSpPr>
            <a:spLocks noGrp="1"/>
          </p:cNvSpPr>
          <p:nvPr>
            <p:ph type="title"/>
          </p:nvPr>
        </p:nvSpPr>
        <p:spPr/>
        <p:txBody>
          <a:bodyPr/>
          <a:lstStyle/>
          <a:p>
            <a:r>
              <a:rPr lang="nl-NL" dirty="0"/>
              <a:t>Opdracht 10</a:t>
            </a:r>
          </a:p>
        </p:txBody>
      </p:sp>
      <p:sp>
        <p:nvSpPr>
          <p:cNvPr id="3" name="Tijdelijke aanduiding voor inhoud 2">
            <a:extLst>
              <a:ext uri="{FF2B5EF4-FFF2-40B4-BE49-F238E27FC236}">
                <a16:creationId xmlns:a16="http://schemas.microsoft.com/office/drawing/2014/main" id="{ED87F4D3-F561-42CB-887F-09BE691192AB}"/>
              </a:ext>
            </a:extLst>
          </p:cNvPr>
          <p:cNvSpPr>
            <a:spLocks noGrp="1"/>
          </p:cNvSpPr>
          <p:nvPr>
            <p:ph idx="1"/>
          </p:nvPr>
        </p:nvSpPr>
        <p:spPr/>
        <p:txBody>
          <a:bodyPr>
            <a:normAutofit/>
          </a:bodyPr>
          <a:lstStyle/>
          <a:p>
            <a:pPr marL="457200" indent="-457200">
              <a:buFont typeface="+mj-lt"/>
              <a:buAutoNum type="alphaUcPeriod"/>
            </a:pPr>
            <a:r>
              <a:rPr lang="nl-NL" dirty="0"/>
              <a:t>Neem een aantal foto’s van drie winkels of bedrijfspanden of maak daarvan video-opnamen.		</a:t>
            </a:r>
          </a:p>
          <a:p>
            <a:pPr marL="457200" indent="-457200">
              <a:buAutoNum type="alphaUcPeriod" startAt="2"/>
            </a:pPr>
            <a:r>
              <a:rPr lang="nl-NL" dirty="0"/>
              <a:t>Vraag aan drie medestudenten of ze de door jou gemaakte foto’s of opnamen van commentaar willen voorzien. Wat valt hun op aan de winkel of het pand en wat vinden ze daaraan wel of niet aantrekkelijk</a:t>
            </a:r>
          </a:p>
          <a:p>
            <a:pPr marL="457200" indent="-457200">
              <a:buAutoNum type="alphaUcPeriod" startAt="2"/>
            </a:pPr>
            <a:r>
              <a:rPr lang="nl-NL" dirty="0"/>
              <a:t>Bespreek samen wat jullie wel of juist niet zouden doen om de eerste indruk bij de klant te verbeteren.</a:t>
            </a:r>
          </a:p>
        </p:txBody>
      </p:sp>
    </p:spTree>
    <p:extLst>
      <p:ext uri="{BB962C8B-B14F-4D97-AF65-F5344CB8AC3E}">
        <p14:creationId xmlns:p14="http://schemas.microsoft.com/office/powerpoint/2010/main" val="129019998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C438959-B27F-4C1A-9095-019DA7BA7A10}"/>
              </a:ext>
            </a:extLst>
          </p:cNvPr>
          <p:cNvSpPr>
            <a:spLocks noGrp="1"/>
          </p:cNvSpPr>
          <p:nvPr>
            <p:ph type="title"/>
          </p:nvPr>
        </p:nvSpPr>
        <p:spPr/>
        <p:txBody>
          <a:bodyPr/>
          <a:lstStyle/>
          <a:p>
            <a:r>
              <a:rPr lang="nl-NL" dirty="0"/>
              <a:t>Thuis maken opdracht 14</a:t>
            </a:r>
          </a:p>
        </p:txBody>
      </p:sp>
      <p:sp>
        <p:nvSpPr>
          <p:cNvPr id="3" name="Tijdelijke aanduiding voor inhoud 2">
            <a:extLst>
              <a:ext uri="{FF2B5EF4-FFF2-40B4-BE49-F238E27FC236}">
                <a16:creationId xmlns:a16="http://schemas.microsoft.com/office/drawing/2014/main" id="{AD203688-6202-498D-AB19-D4BBAAA502F3}"/>
              </a:ext>
            </a:extLst>
          </p:cNvPr>
          <p:cNvSpPr>
            <a:spLocks noGrp="1"/>
          </p:cNvSpPr>
          <p:nvPr>
            <p:ph idx="1"/>
          </p:nvPr>
        </p:nvSpPr>
        <p:spPr/>
        <p:txBody>
          <a:bodyPr/>
          <a:lstStyle/>
          <a:p>
            <a:r>
              <a:rPr lang="nl-NL" dirty="0"/>
              <a:t>Het maken van een Enquête!</a:t>
            </a:r>
          </a:p>
        </p:txBody>
      </p:sp>
    </p:spTree>
    <p:extLst>
      <p:ext uri="{BB962C8B-B14F-4D97-AF65-F5344CB8AC3E}">
        <p14:creationId xmlns:p14="http://schemas.microsoft.com/office/powerpoint/2010/main" val="15406114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EDC0A4D-75D8-4200-B798-87039D3323C4}"/>
              </a:ext>
            </a:extLst>
          </p:cNvPr>
          <p:cNvSpPr>
            <a:spLocks noGrp="1"/>
          </p:cNvSpPr>
          <p:nvPr>
            <p:ph type="title"/>
          </p:nvPr>
        </p:nvSpPr>
        <p:spPr/>
        <p:txBody>
          <a:bodyPr/>
          <a:lstStyle/>
          <a:p>
            <a:r>
              <a:rPr lang="nl-NL" dirty="0"/>
              <a:t>Volgende week</a:t>
            </a:r>
          </a:p>
        </p:txBody>
      </p:sp>
      <p:sp>
        <p:nvSpPr>
          <p:cNvPr id="3" name="Tijdelijke aanduiding voor inhoud 2">
            <a:extLst>
              <a:ext uri="{FF2B5EF4-FFF2-40B4-BE49-F238E27FC236}">
                <a16:creationId xmlns:a16="http://schemas.microsoft.com/office/drawing/2014/main" id="{09C12453-3DA0-436C-A1B4-26B4DE493809}"/>
              </a:ext>
            </a:extLst>
          </p:cNvPr>
          <p:cNvSpPr>
            <a:spLocks noGrp="1"/>
          </p:cNvSpPr>
          <p:nvPr>
            <p:ph idx="1"/>
          </p:nvPr>
        </p:nvSpPr>
        <p:spPr/>
        <p:txBody>
          <a:bodyPr/>
          <a:lstStyle/>
          <a:p>
            <a:r>
              <a:rPr lang="nl-NL" dirty="0"/>
              <a:t>Bespreken van opdracht 10</a:t>
            </a:r>
          </a:p>
          <a:p>
            <a:r>
              <a:rPr lang="nl-NL" dirty="0"/>
              <a:t>Bespreken van opdracht 14 de Enquête </a:t>
            </a:r>
          </a:p>
        </p:txBody>
      </p:sp>
    </p:spTree>
    <p:extLst>
      <p:ext uri="{BB962C8B-B14F-4D97-AF65-F5344CB8AC3E}">
        <p14:creationId xmlns:p14="http://schemas.microsoft.com/office/powerpoint/2010/main" val="1396833638"/>
      </p:ext>
    </p:extLst>
  </p:cSld>
  <p:clrMapOvr>
    <a:masterClrMapping/>
  </p:clrMapOvr>
</p:sld>
</file>

<file path=ppt/theme/theme1.xml><?xml version="1.0" encoding="utf-8"?>
<a:theme xmlns:a="http://schemas.openxmlformats.org/drawingml/2006/main" name="Bijgesneden">
  <a:themeElements>
    <a:clrScheme name="Bijgesneden">
      <a:dk1>
        <a:sysClr val="windowText" lastClr="000000"/>
      </a:dk1>
      <a:lt1>
        <a:sysClr val="window" lastClr="FFFFFF"/>
      </a:lt1>
      <a:dk2>
        <a:srgbClr val="1A2E40"/>
      </a:dk2>
      <a:lt2>
        <a:srgbClr val="EBE7DD"/>
      </a:lt2>
      <a:accent1>
        <a:srgbClr val="69A1AB"/>
      </a:accent1>
      <a:accent2>
        <a:srgbClr val="F2C418"/>
      </a:accent2>
      <a:accent3>
        <a:srgbClr val="87492C"/>
      </a:accent3>
      <a:accent4>
        <a:srgbClr val="4A845E"/>
      </a:accent4>
      <a:accent5>
        <a:srgbClr val="DC9528"/>
      </a:accent5>
      <a:accent6>
        <a:srgbClr val="9A5D78"/>
      </a:accent6>
      <a:hlink>
        <a:srgbClr val="66C8E3"/>
      </a:hlink>
      <a:folHlink>
        <a:srgbClr val="B162A1"/>
      </a:folHlink>
    </a:clrScheme>
    <a:fontScheme name="Bijgesneden">
      <a:maj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ijgesneden">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34925" cap="flat" cmpd="sng" algn="in">
          <a:solidFill>
            <a:schemeClr val="phClr"/>
          </a:solidFill>
          <a:prstDash val="solid"/>
        </a:ln>
        <a:ln w="19050" cap="flat" cmpd="sng" algn="in">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3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Crop" id="{EC9488ED-E761-4D60-9AC4-764D1FE2C171}" vid="{17F9D331-421E-442F-B033-AF5B21A44854}"/>
    </a:ext>
  </a:extLst>
</a:theme>
</file>

<file path=docProps/app.xml><?xml version="1.0" encoding="utf-8"?>
<Properties xmlns="http://schemas.openxmlformats.org/officeDocument/2006/extended-properties" xmlns:vt="http://schemas.openxmlformats.org/officeDocument/2006/docPropsVTypes">
  <TotalTime>1202</TotalTime>
  <Words>118</Words>
  <Application>Microsoft Office PowerPoint</Application>
  <PresentationFormat>Breedbeeld</PresentationFormat>
  <Paragraphs>42</Paragraphs>
  <Slides>9</Slides>
  <Notes>0</Notes>
  <HiddenSlides>0</HiddenSlides>
  <MMClips>0</MMClips>
  <ScaleCrop>false</ScaleCrop>
  <HeadingPairs>
    <vt:vector size="6" baseType="variant">
      <vt:variant>
        <vt:lpstr>Gebruikte lettertypen</vt:lpstr>
      </vt:variant>
      <vt:variant>
        <vt:i4>1</vt:i4>
      </vt:variant>
      <vt:variant>
        <vt:lpstr>Thema</vt:lpstr>
      </vt:variant>
      <vt:variant>
        <vt:i4>1</vt:i4>
      </vt:variant>
      <vt:variant>
        <vt:lpstr>Diatitels</vt:lpstr>
      </vt:variant>
      <vt:variant>
        <vt:i4>9</vt:i4>
      </vt:variant>
    </vt:vector>
  </HeadingPairs>
  <TitlesOfParts>
    <vt:vector size="11" baseType="lpstr">
      <vt:lpstr>Franklin Gothic Book</vt:lpstr>
      <vt:lpstr>Bijgesneden</vt:lpstr>
      <vt:lpstr>Klant contact en verkoop </vt:lpstr>
      <vt:lpstr>Vorige week</vt:lpstr>
      <vt:lpstr>Deze week </vt:lpstr>
      <vt:lpstr>Informeren van klanten 1</vt:lpstr>
      <vt:lpstr>Informeren van klanten 2</vt:lpstr>
      <vt:lpstr>Kahoot </vt:lpstr>
      <vt:lpstr>Opdracht 10</vt:lpstr>
      <vt:lpstr>Thuis maken opdracht 14</vt:lpstr>
      <vt:lpstr>Volgende week</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Klant contact en verkoop</dc:title>
  <dc:creator>Joey Danny Witte</dc:creator>
  <cp:lastModifiedBy>Joey Danny Witte</cp:lastModifiedBy>
  <cp:revision>20</cp:revision>
  <dcterms:created xsi:type="dcterms:W3CDTF">2019-11-25T08:10:45Z</dcterms:created>
  <dcterms:modified xsi:type="dcterms:W3CDTF">2020-01-06T19:18:14Z</dcterms:modified>
</cp:coreProperties>
</file>