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7" r:id="rId2"/>
    <p:sldId id="259" r:id="rId3"/>
    <p:sldId id="260" r:id="rId4"/>
    <p:sldId id="262" r:id="rId5"/>
    <p:sldId id="261" r:id="rId6"/>
    <p:sldId id="258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sp>
          <p:nvSpPr>
            <p:cNvPr id="15" name="Freeform 14"/>
            <p:cNvSpPr/>
            <p:nvPr/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11/23/2019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11/23/2019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11/23/2019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11/23/2019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11/23/2019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11/23/2019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11/23/2019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11/23/2019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11/23/2019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5" r:id="rId2"/>
    <p:sldLayoutId id="2147483651" r:id="rId3"/>
    <p:sldLayoutId id="2147483666" r:id="rId4"/>
    <p:sldLayoutId id="2147483653" r:id="rId5"/>
    <p:sldLayoutId id="2147483654" r:id="rId6"/>
    <p:sldLayoutId id="2147483655" r:id="rId7"/>
    <p:sldLayoutId id="2147483667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s://www.youtube.com/watch?v=I87ld2_Yflw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7067" y="3135085"/>
            <a:ext cx="4673810" cy="3500846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Begeleidingsplannen Deel 2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Les 2, Empowerment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126769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Empowerment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270000"/>
            <a:ext cx="8596668" cy="4072709"/>
          </a:xfrm>
        </p:spPr>
        <p:txBody>
          <a:bodyPr>
            <a:normAutofit fontScale="92500" lnSpcReduction="20000"/>
          </a:bodyPr>
          <a:lstStyle/>
          <a:p>
            <a:r>
              <a:rPr lang="nl-NL" dirty="0" smtClean="0"/>
              <a:t>Accentueer de </a:t>
            </a:r>
            <a:r>
              <a:rPr lang="nl-NL" u="sng" dirty="0" smtClean="0"/>
              <a:t>sterke kanten en mogelijkheden</a:t>
            </a:r>
          </a:p>
          <a:p>
            <a:r>
              <a:rPr lang="nl-NL" dirty="0" smtClean="0"/>
              <a:t>Aspecten als: gezondheid, welzijn, krachten en omgevingsinvloeden</a:t>
            </a:r>
          </a:p>
          <a:p>
            <a:r>
              <a:rPr lang="nl-NL" dirty="0" smtClean="0"/>
              <a:t>Géén </a:t>
            </a:r>
            <a:r>
              <a:rPr lang="nl-NL" dirty="0" smtClean="0"/>
              <a:t>nadruk op problemen en risicofactoren</a:t>
            </a:r>
          </a:p>
          <a:p>
            <a:r>
              <a:rPr lang="nl-NL" dirty="0" smtClean="0"/>
              <a:t>Aandacht/erkenning voor kwetsbaarheden maar </a:t>
            </a:r>
            <a:r>
              <a:rPr lang="nl-NL" u="sng" dirty="0" smtClean="0"/>
              <a:t>focus op kracht</a:t>
            </a:r>
          </a:p>
          <a:p>
            <a:r>
              <a:rPr lang="nl-NL" dirty="0" smtClean="0"/>
              <a:t>Empowerment: een benadering die de negatieve kanten verbeteren door positieve zaken te ‘zoeken’</a:t>
            </a:r>
          </a:p>
          <a:p>
            <a:r>
              <a:rPr lang="nl-NL" dirty="0" smtClean="0"/>
              <a:t>Je reikt geen oplossingen aan maar ondersteunt cliënt bij vergroten van zelfregie</a:t>
            </a:r>
          </a:p>
          <a:p>
            <a:r>
              <a:rPr lang="nl-NL" dirty="0" smtClean="0"/>
              <a:t>Versterken van eigen kracht!</a:t>
            </a:r>
          </a:p>
          <a:p>
            <a:r>
              <a:rPr lang="nl-NL" dirty="0" smtClean="0"/>
              <a:t>Leer cliënt hun sterke kanten én hun netwerk te benutten!</a:t>
            </a:r>
          </a:p>
          <a:p>
            <a:r>
              <a:rPr lang="nl-NL" dirty="0" smtClean="0"/>
              <a:t>Behouden regie over het leven en het zelf oplossend vermogen te </a:t>
            </a:r>
            <a:r>
              <a:rPr lang="nl-NL" dirty="0" smtClean="0"/>
              <a:t>vergroten</a:t>
            </a:r>
          </a:p>
          <a:p>
            <a:r>
              <a:rPr lang="nl-NL" dirty="0" smtClean="0"/>
              <a:t>Dat zal soms ongemakkelijk voelen</a:t>
            </a:r>
            <a:endParaRPr lang="nl-NL" dirty="0" smtClean="0"/>
          </a:p>
          <a:p>
            <a:r>
              <a:rPr lang="nl-NL" dirty="0" smtClean="0">
                <a:hlinkClick r:id="rId2"/>
              </a:rPr>
              <a:t>Empowerment</a:t>
            </a:r>
            <a:endParaRPr lang="nl-NL" dirty="0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74002" y="2232774"/>
            <a:ext cx="2917998" cy="2917998"/>
          </a:xfrm>
          <a:prstGeom prst="rect">
            <a:avLst/>
          </a:prstGeom>
        </p:spPr>
      </p:pic>
      <p:pic>
        <p:nvPicPr>
          <p:cNvPr id="4" name="Afbeelding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04903" y="-1"/>
            <a:ext cx="3987097" cy="2232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53899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Sociaal netwerk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270000"/>
            <a:ext cx="8596668" cy="3880773"/>
          </a:xfrm>
        </p:spPr>
        <p:txBody>
          <a:bodyPr/>
          <a:lstStyle/>
          <a:p>
            <a:r>
              <a:rPr lang="nl-NL" dirty="0" smtClean="0"/>
              <a:t>Alle contacten en sociale relaties die iemand heeft</a:t>
            </a:r>
          </a:p>
          <a:p>
            <a:r>
              <a:rPr lang="nl-NL" dirty="0" smtClean="0"/>
              <a:t>In je leven bouw je dit netwerk op, groot of klein</a:t>
            </a:r>
          </a:p>
          <a:p>
            <a:r>
              <a:rPr lang="nl-NL" dirty="0" smtClean="0"/>
              <a:t>Niet iedereen lukt dat</a:t>
            </a:r>
          </a:p>
          <a:p>
            <a:r>
              <a:rPr lang="nl-NL" dirty="0" smtClean="0"/>
              <a:t>Schematisch (pen/papier nodig)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07263" y="2994270"/>
            <a:ext cx="4936810" cy="34631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87688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Een goed netwerk: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270000"/>
            <a:ext cx="8596668" cy="3880773"/>
          </a:xfrm>
        </p:spPr>
        <p:txBody>
          <a:bodyPr/>
          <a:lstStyle/>
          <a:p>
            <a:r>
              <a:rPr lang="nl-NL" dirty="0" smtClean="0"/>
              <a:t>Geeft gevoel ergens bij te horen</a:t>
            </a:r>
          </a:p>
          <a:p>
            <a:r>
              <a:rPr lang="nl-NL" dirty="0" smtClean="0"/>
              <a:t>Zorgt voor warmte, liefde en respect</a:t>
            </a:r>
          </a:p>
          <a:p>
            <a:r>
              <a:rPr lang="nl-NL" dirty="0" smtClean="0"/>
              <a:t>Zorgt voor steun in lastige tijden</a:t>
            </a:r>
          </a:p>
          <a:p>
            <a:r>
              <a:rPr lang="nl-NL" dirty="0" smtClean="0"/>
              <a:t>Geeft de kans verschillende rollen te spelen</a:t>
            </a:r>
          </a:p>
          <a:p>
            <a:r>
              <a:rPr lang="nl-NL" dirty="0" smtClean="0"/>
              <a:t>Biedt mogelijkheid om verantwoordelijkheid te dragen</a:t>
            </a:r>
          </a:p>
          <a:p>
            <a:r>
              <a:rPr lang="nl-NL" dirty="0" smtClean="0"/>
              <a:t>Helpt je om meer te bereiken</a:t>
            </a:r>
          </a:p>
          <a:p>
            <a:r>
              <a:rPr lang="nl-NL" dirty="0" smtClean="0"/>
              <a:t>Helpt bij het ontwikkelen van je eigen identiteit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14310" y="202066"/>
            <a:ext cx="2752316" cy="27523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11454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827314"/>
          </a:xfrm>
        </p:spPr>
        <p:txBody>
          <a:bodyPr/>
          <a:lstStyle/>
          <a:p>
            <a:r>
              <a:rPr lang="nl-NL" dirty="0" smtClean="0"/>
              <a:t>Klassikale oefening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02616" y="1285379"/>
            <a:ext cx="9289626" cy="3880773"/>
          </a:xfrm>
        </p:spPr>
        <p:txBody>
          <a:bodyPr/>
          <a:lstStyle/>
          <a:p>
            <a:r>
              <a:rPr lang="nl-NL" dirty="0"/>
              <a:t>In de praktijk is het belangrijk dat je de cliënt(groep) als begeleider kunt motiveren en stimuleren. </a:t>
            </a:r>
            <a:endParaRPr lang="nl-NL" dirty="0" smtClean="0"/>
          </a:p>
          <a:p>
            <a:r>
              <a:rPr lang="nl-NL" dirty="0" smtClean="0"/>
              <a:t>Maak </a:t>
            </a:r>
            <a:r>
              <a:rPr lang="nl-NL" dirty="0"/>
              <a:t>in </a:t>
            </a:r>
            <a:r>
              <a:rPr lang="nl-NL" smtClean="0"/>
              <a:t>duo’s een </a:t>
            </a:r>
            <a:r>
              <a:rPr lang="nl-NL" dirty="0"/>
              <a:t>top 3 voor het motiveren en stimuleren van </a:t>
            </a:r>
            <a:r>
              <a:rPr lang="nl-NL" dirty="0" smtClean="0"/>
              <a:t>je </a:t>
            </a:r>
            <a:r>
              <a:rPr lang="nl-NL" dirty="0"/>
              <a:t>cliënt(groep). </a:t>
            </a:r>
            <a:endParaRPr lang="nl-NL" dirty="0" smtClean="0"/>
          </a:p>
          <a:p>
            <a:r>
              <a:rPr lang="nl-NL" dirty="0" smtClean="0"/>
              <a:t>Wat </a:t>
            </a:r>
            <a:r>
              <a:rPr lang="nl-NL" dirty="0"/>
              <a:t>is belangrijk om te doen/zeggen en te laten zien bij het motiveren en stimuleren</a:t>
            </a:r>
            <a:r>
              <a:rPr lang="nl-NL" dirty="0" smtClean="0"/>
              <a:t>?</a:t>
            </a:r>
          </a:p>
          <a:p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Korte nabespreking (rondje):</a:t>
            </a:r>
            <a:endParaRPr lang="nl-NL" dirty="0"/>
          </a:p>
          <a:p>
            <a:r>
              <a:rPr lang="nl-NL" dirty="0"/>
              <a:t>Vergelijk </a:t>
            </a:r>
            <a:r>
              <a:rPr lang="nl-NL" dirty="0" smtClean="0"/>
              <a:t>de </a:t>
            </a:r>
            <a:r>
              <a:rPr lang="nl-NL" dirty="0"/>
              <a:t>verschillende top 3-lijsten van de </a:t>
            </a:r>
            <a:r>
              <a:rPr lang="nl-NL" dirty="0" smtClean="0"/>
              <a:t>duo’s </a:t>
            </a:r>
            <a:endParaRPr lang="nl-NL" dirty="0"/>
          </a:p>
          <a:p>
            <a:r>
              <a:rPr lang="nl-NL" dirty="0" smtClean="0"/>
              <a:t>Wat zijn </a:t>
            </a:r>
            <a:r>
              <a:rPr lang="nl-NL" dirty="0"/>
              <a:t>de verschillen en </a:t>
            </a:r>
            <a:r>
              <a:rPr lang="nl-NL" dirty="0" smtClean="0"/>
              <a:t>overeenkomsten?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90543" y="3013182"/>
            <a:ext cx="4701457" cy="31002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74677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709749"/>
          </a:xfrm>
        </p:spPr>
        <p:txBody>
          <a:bodyPr/>
          <a:lstStyle/>
          <a:p>
            <a:r>
              <a:rPr lang="nl-NL" dirty="0" err="1" smtClean="0"/>
              <a:t>Angerenstein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319349"/>
            <a:ext cx="8596668" cy="3880773"/>
          </a:xfrm>
        </p:spPr>
        <p:txBody>
          <a:bodyPr/>
          <a:lstStyle/>
          <a:p>
            <a:r>
              <a:rPr lang="nl-NL" dirty="0" smtClean="0"/>
              <a:t>Ga </a:t>
            </a:r>
            <a:r>
              <a:rPr lang="nl-NL" dirty="0" smtClean="0"/>
              <a:t>naar </a:t>
            </a:r>
            <a:r>
              <a:rPr lang="nl-NL" dirty="0" smtClean="0"/>
              <a:t>welzijn.angerenstein.nl</a:t>
            </a:r>
          </a:p>
          <a:p>
            <a:r>
              <a:rPr lang="nl-NL" dirty="0" smtClean="0"/>
              <a:t>Ga naar Maatschappelijke Zorg</a:t>
            </a:r>
          </a:p>
          <a:p>
            <a:r>
              <a:rPr lang="nl-NL" dirty="0" smtClean="0"/>
              <a:t>Ga dan naar boek Methodiek en begeleiden</a:t>
            </a:r>
          </a:p>
          <a:p>
            <a:r>
              <a:rPr lang="nl-NL" dirty="0" smtClean="0"/>
              <a:t>Naar VW thema 13</a:t>
            </a:r>
          </a:p>
          <a:p>
            <a:r>
              <a:rPr lang="nl-NL" dirty="0" smtClean="0"/>
              <a:t>Maak opdracht 4 &amp; 6 individueel, samen overleggen is prima</a:t>
            </a:r>
          </a:p>
          <a:p>
            <a:r>
              <a:rPr lang="nl-NL" dirty="0" smtClean="0"/>
              <a:t>Sla je opdrachten goed op in je pc, is aan het eind van LP 6 je bewijs van inzet en voorwaarde om </a:t>
            </a:r>
            <a:r>
              <a:rPr lang="nl-NL" u="sng" dirty="0" smtClean="0"/>
              <a:t>de toets </a:t>
            </a:r>
            <a:r>
              <a:rPr lang="nl-NL" dirty="0" smtClean="0"/>
              <a:t>te kunnen halen.</a:t>
            </a:r>
          </a:p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41354" y="1"/>
            <a:ext cx="2950646" cy="4206240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7334" y="5442721"/>
            <a:ext cx="3905250" cy="1171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05274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0B5AB586-D108-4FC1-8368-649FE654B89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1490</TotalTime>
  <Words>310</Words>
  <Application>Microsoft Office PowerPoint</Application>
  <PresentationFormat>Breedbeeld</PresentationFormat>
  <Paragraphs>42</Paragraphs>
  <Slides>6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6</vt:i4>
      </vt:variant>
    </vt:vector>
  </HeadingPairs>
  <TitlesOfParts>
    <vt:vector size="10" baseType="lpstr">
      <vt:lpstr>Arial</vt:lpstr>
      <vt:lpstr>Trebuchet MS</vt:lpstr>
      <vt:lpstr>Wingdings 3</vt:lpstr>
      <vt:lpstr>Facet</vt:lpstr>
      <vt:lpstr>Begeleidingsplannen Deel 2</vt:lpstr>
      <vt:lpstr>Empowerment</vt:lpstr>
      <vt:lpstr>Sociaal netwerk</vt:lpstr>
      <vt:lpstr>Een goed netwerk:</vt:lpstr>
      <vt:lpstr>Klassikale oefening</vt:lpstr>
      <vt:lpstr>Angerenstein</vt:lpstr>
    </vt:vector>
  </TitlesOfParts>
  <Company>Noorderpoort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Begeleidingsplannen Deel 2</dc:title>
  <dc:creator>Simon Poelman</dc:creator>
  <cp:lastModifiedBy>Simon Poelman</cp:lastModifiedBy>
  <cp:revision>8</cp:revision>
  <dcterms:created xsi:type="dcterms:W3CDTF">2018-12-04T18:43:23Z</dcterms:created>
  <dcterms:modified xsi:type="dcterms:W3CDTF">2019-11-24T19:49:03Z</dcterms:modified>
</cp:coreProperties>
</file>