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5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12/7/2019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0679" y="-1"/>
            <a:ext cx="3381321" cy="218149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Begeleidingsplannen Deel 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4, </a:t>
            </a:r>
            <a:r>
              <a:rPr lang="nl-NL" dirty="0" err="1" smtClean="0"/>
              <a:t>Behoeftenpiramide</a:t>
            </a:r>
            <a:r>
              <a:rPr lang="nl-NL" dirty="0" smtClean="0"/>
              <a:t> Maslow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017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smtClean="0"/>
              <a:t>Opdrachten </a:t>
            </a:r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/>
              <a:t>Ga naar van welzijn.angerenstein.nl</a:t>
            </a:r>
          </a:p>
          <a:p>
            <a:r>
              <a:rPr lang="nl-NL" dirty="0"/>
              <a:t>Ga naar Maatschappelijke Zorg</a:t>
            </a:r>
          </a:p>
          <a:p>
            <a:r>
              <a:rPr lang="nl-NL" dirty="0"/>
              <a:t>Ga dan naar boek Methodiek en begeleiden</a:t>
            </a:r>
          </a:p>
          <a:p>
            <a:r>
              <a:rPr lang="nl-NL" dirty="0"/>
              <a:t>Naar VW thema 13</a:t>
            </a:r>
          </a:p>
          <a:p>
            <a:r>
              <a:rPr lang="nl-NL" dirty="0"/>
              <a:t>Maak opdracht </a:t>
            </a:r>
            <a:r>
              <a:rPr lang="nl-NL" dirty="0" smtClean="0"/>
              <a:t>7 </a:t>
            </a:r>
            <a:r>
              <a:rPr lang="nl-NL" smtClean="0"/>
              <a:t>&amp; 8, </a:t>
            </a:r>
            <a:r>
              <a:rPr lang="nl-NL" dirty="0"/>
              <a:t>samen overleggen is prima</a:t>
            </a:r>
          </a:p>
          <a:p>
            <a:r>
              <a:rPr lang="nl-NL" dirty="0"/>
              <a:t>Sla je opdrachten goed op in je pc, is aan het eind van LP 6 je bewijs van inzet en voorwaarde om </a:t>
            </a:r>
            <a:r>
              <a:rPr lang="nl-NL" u="sng" dirty="0"/>
              <a:t>de toets </a:t>
            </a:r>
            <a:r>
              <a:rPr lang="nl-NL" dirty="0"/>
              <a:t>te kunnen halen.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1354" y="1"/>
            <a:ext cx="2950646" cy="420624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224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Abraham Maslow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63755"/>
            <a:ext cx="8596668" cy="3880773"/>
          </a:xfrm>
        </p:spPr>
        <p:txBody>
          <a:bodyPr/>
          <a:lstStyle/>
          <a:p>
            <a:r>
              <a:rPr lang="nl-NL" dirty="0" smtClean="0"/>
              <a:t>Gedrag komt voort uit behoefte</a:t>
            </a:r>
          </a:p>
          <a:p>
            <a:r>
              <a:rPr lang="nl-NL" dirty="0" smtClean="0"/>
              <a:t>Elk mens wil zich ontwikkelen</a:t>
            </a:r>
          </a:p>
          <a:p>
            <a:r>
              <a:rPr lang="nl-NL" dirty="0" smtClean="0"/>
              <a:t>Zelfverwezenlijking als hoogste goed</a:t>
            </a:r>
          </a:p>
          <a:p>
            <a:r>
              <a:rPr lang="nl-NL" dirty="0" smtClean="0"/>
              <a:t>Zelfverwezenlijking: </a:t>
            </a:r>
          </a:p>
          <a:p>
            <a:pPr>
              <a:buFontTx/>
              <a:buChar char="-"/>
            </a:pPr>
            <a:r>
              <a:rPr lang="nl-NL" dirty="0" smtClean="0"/>
              <a:t>doen wat bij jou als unieke persoon past</a:t>
            </a:r>
          </a:p>
          <a:p>
            <a:pPr>
              <a:buFontTx/>
              <a:buChar char="-"/>
            </a:pPr>
            <a:r>
              <a:rPr lang="nl-NL" dirty="0" smtClean="0"/>
              <a:t>volledig tot je recht komen </a:t>
            </a: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een zinvol leven leiden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4609" y="2835330"/>
            <a:ext cx="6337391" cy="402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749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 behoeften voorzien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70000"/>
            <a:ext cx="9968895" cy="3880773"/>
          </a:xfrm>
        </p:spPr>
        <p:txBody>
          <a:bodyPr/>
          <a:lstStyle/>
          <a:p>
            <a:r>
              <a:rPr lang="nl-NL" dirty="0" smtClean="0"/>
              <a:t>Innerlijke behoeften 	(behoeften vanuit de cliënt zelf)</a:t>
            </a:r>
          </a:p>
          <a:p>
            <a:r>
              <a:rPr lang="nl-NL" dirty="0" smtClean="0"/>
              <a:t>Externe behoeften		(behoeften door prikkels uit de omgeving van de cliënt)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2" y="2492442"/>
            <a:ext cx="2571297" cy="380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413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trap van de piramide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63755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nl-NL" u="sng" dirty="0" smtClean="0"/>
              <a:t>Fysiologische behoeften</a:t>
            </a:r>
            <a:r>
              <a:rPr lang="nl-NL" dirty="0" smtClean="0"/>
              <a:t>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Gezondheid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Voeding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Drinken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Rust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Beweging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S</a:t>
            </a:r>
            <a:r>
              <a:rPr lang="nl-NL" dirty="0" smtClean="0"/>
              <a:t>laap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Seksualiteit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Wonen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Aangename leefomstandigheden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0647" y="1789611"/>
            <a:ext cx="6561353" cy="5068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847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</a:t>
            </a:r>
            <a:r>
              <a:rPr lang="nl-NL" baseline="30000" dirty="0" smtClean="0"/>
              <a:t>e</a:t>
            </a:r>
            <a:r>
              <a:rPr lang="nl-NL" dirty="0" smtClean="0"/>
              <a:t> trap van de piramide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6817"/>
            <a:ext cx="8596668" cy="3880773"/>
          </a:xfrm>
        </p:spPr>
        <p:txBody>
          <a:bodyPr/>
          <a:lstStyle/>
          <a:p>
            <a:r>
              <a:rPr lang="nl-NL" dirty="0" smtClean="0"/>
              <a:t>Behoefte aan </a:t>
            </a:r>
            <a:r>
              <a:rPr lang="nl-NL" u="sng" dirty="0" smtClean="0"/>
              <a:t>veiligheid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Veiligheid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Stabiliteit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Continuïteit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Structuur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Vaste patronen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Traditie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Duidelijke verwachtingen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Feedback van anderen en de samenleving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6283" y="1683132"/>
            <a:ext cx="3737066" cy="4031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354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</a:t>
            </a:r>
            <a:r>
              <a:rPr lang="nl-NL" baseline="30000" dirty="0" smtClean="0"/>
              <a:t>e</a:t>
            </a:r>
            <a:r>
              <a:rPr lang="nl-NL" dirty="0" smtClean="0"/>
              <a:t> trap van de piramide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6817"/>
            <a:ext cx="8596668" cy="3880773"/>
          </a:xfrm>
        </p:spPr>
        <p:txBody>
          <a:bodyPr/>
          <a:lstStyle/>
          <a:p>
            <a:r>
              <a:rPr lang="nl-NL" dirty="0" smtClean="0"/>
              <a:t>Behoefte aan </a:t>
            </a:r>
            <a:r>
              <a:rPr lang="nl-NL" u="sng" dirty="0" smtClean="0"/>
              <a:t>sociaal contact en liefde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Gevoel erbij te horen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Verbonden zijn met anderen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Communicatie met anderen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Emotionele band met anderen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Vriendschap en liefde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4828" y="2955514"/>
            <a:ext cx="3737172" cy="4029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48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</a:t>
            </a:r>
            <a:r>
              <a:rPr lang="nl-NL" baseline="30000" dirty="0" smtClean="0"/>
              <a:t>e</a:t>
            </a:r>
            <a:r>
              <a:rPr lang="nl-NL" dirty="0" smtClean="0"/>
              <a:t> trap van de piramide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6817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Behoefte aan </a:t>
            </a:r>
            <a:r>
              <a:rPr lang="nl-NL" u="sng" dirty="0" smtClean="0"/>
              <a:t>aanzien en waardering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Verantwoordelijkheid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Iets kunnen leren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Iets kunnen doen voor iemand anders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Evenwicht tussen inspanning en ontspanning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Trots en voldoening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Maatschappelijke positie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Prestige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Invloed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Erkenning van anderen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4828" y="2968577"/>
            <a:ext cx="3737172" cy="4029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696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</a:t>
            </a:r>
            <a:r>
              <a:rPr lang="nl-NL" baseline="30000" dirty="0" smtClean="0"/>
              <a:t>e</a:t>
            </a:r>
            <a:r>
              <a:rPr lang="nl-NL" dirty="0" smtClean="0"/>
              <a:t> trap van de piramide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6817"/>
            <a:ext cx="8596668" cy="3880773"/>
          </a:xfrm>
        </p:spPr>
        <p:txBody>
          <a:bodyPr/>
          <a:lstStyle/>
          <a:p>
            <a:r>
              <a:rPr lang="nl-NL" dirty="0" smtClean="0"/>
              <a:t>Behoefte aan </a:t>
            </a:r>
            <a:r>
              <a:rPr lang="nl-NL" u="sng" dirty="0" smtClean="0"/>
              <a:t>zelfverwezenlijking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Creatief kunnen zijn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Vrijheid en onafhankelijkheid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Capaciteiten kunnen ontwikkelen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Weten wat goed is voor jezelf en wat je te doen hebt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4828" y="2828195"/>
            <a:ext cx="3737172" cy="4029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678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Belangrijk: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Sluit aan bij behoefte cliënt</a:t>
            </a:r>
          </a:p>
          <a:p>
            <a:r>
              <a:rPr lang="nl-NL" dirty="0" smtClean="0"/>
              <a:t>Stem activiteiten en begeleiding hierop af</a:t>
            </a:r>
          </a:p>
          <a:p>
            <a:r>
              <a:rPr lang="nl-NL" dirty="0" smtClean="0"/>
              <a:t>Overvraging ontstaat als mogelijkheden cliënt niet aansluiten bij de door jou aangeboden begeleiding of activiteit. Dat geeft stress.</a:t>
            </a:r>
          </a:p>
          <a:p>
            <a:r>
              <a:rPr lang="nl-NL" dirty="0" smtClean="0"/>
              <a:t>Dingen die goed gaan hebben onderhoud nodig.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2566" t="27269" r="52293" b="11609"/>
          <a:stretch/>
        </p:blipFill>
        <p:spPr>
          <a:xfrm>
            <a:off x="6675121" y="2654661"/>
            <a:ext cx="5516880" cy="4203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680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1490</TotalTime>
  <Words>283</Words>
  <Application>Microsoft Office PowerPoint</Application>
  <PresentationFormat>Breedbeeld</PresentationFormat>
  <Paragraphs>70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Trebuchet MS</vt:lpstr>
      <vt:lpstr>Wingdings</vt:lpstr>
      <vt:lpstr>Wingdings 3</vt:lpstr>
      <vt:lpstr>Facet</vt:lpstr>
      <vt:lpstr>Begeleidingsplannen Deel 2</vt:lpstr>
      <vt:lpstr>Abraham Maslow</vt:lpstr>
      <vt:lpstr>In behoeften voorzien</vt:lpstr>
      <vt:lpstr>1e trap van de piramide</vt:lpstr>
      <vt:lpstr>2e trap van de piramide</vt:lpstr>
      <vt:lpstr>3e trap van de piramide</vt:lpstr>
      <vt:lpstr>4e trap van de piramide</vt:lpstr>
      <vt:lpstr>5e trap van de piramide</vt:lpstr>
      <vt:lpstr>Belangrijk:</vt:lpstr>
      <vt:lpstr>Opdrachten 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Begeleidingsplannen Deel 2</dc:title>
  <dc:creator>Simon Poelman</dc:creator>
  <cp:lastModifiedBy>Simon Poelman</cp:lastModifiedBy>
  <cp:revision>10</cp:revision>
  <dcterms:created xsi:type="dcterms:W3CDTF">2019-01-08T11:12:18Z</dcterms:created>
  <dcterms:modified xsi:type="dcterms:W3CDTF">2019-12-07T19:07:20Z</dcterms:modified>
</cp:coreProperties>
</file>