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679" y="-1"/>
            <a:ext cx="3381321" cy="218149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3, Netwerkontwikkeling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19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Netwerkontwikkeling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0"/>
            <a:ext cx="8596668" cy="5172891"/>
          </a:xfrm>
        </p:spPr>
        <p:txBody>
          <a:bodyPr>
            <a:normAutofit/>
          </a:bodyPr>
          <a:lstStyle/>
          <a:p>
            <a:r>
              <a:rPr lang="nl-NL" dirty="0" smtClean="0"/>
              <a:t>Sociaal netwerk is </a:t>
            </a:r>
            <a:r>
              <a:rPr lang="nl-NL" u="sng" dirty="0" smtClean="0"/>
              <a:t>voorwaarde</a:t>
            </a:r>
            <a:r>
              <a:rPr lang="nl-NL" dirty="0" smtClean="0"/>
              <a:t> voor het goed functioneren in de maatschappij</a:t>
            </a:r>
          </a:p>
          <a:p>
            <a:r>
              <a:rPr lang="nl-NL" dirty="0" smtClean="0"/>
              <a:t>Daarom goed de cliënt te begeleiden bij netwerkontwikkeling</a:t>
            </a:r>
          </a:p>
          <a:p>
            <a:r>
              <a:rPr lang="nl-NL" dirty="0" smtClean="0"/>
              <a:t>Dat is niets anders dan:</a:t>
            </a:r>
          </a:p>
          <a:p>
            <a:r>
              <a:rPr lang="nl-NL" dirty="0" smtClean="0"/>
              <a:t>Client ondersteunen bij het krijgen en behouden van contacten</a:t>
            </a:r>
          </a:p>
          <a:p>
            <a:r>
              <a:rPr lang="nl-NL" dirty="0" smtClean="0"/>
              <a:t>Hoe doe je dat?</a:t>
            </a:r>
          </a:p>
          <a:p>
            <a:r>
              <a:rPr lang="nl-NL" dirty="0" smtClean="0"/>
              <a:t>Vragen stellen:</a:t>
            </a:r>
          </a:p>
          <a:p>
            <a:pPr>
              <a:buFontTx/>
              <a:buChar char="-"/>
            </a:pPr>
            <a:r>
              <a:rPr lang="nl-NL" dirty="0" smtClean="0"/>
              <a:t>Hoe ziet jouw sociale netwerk eruit?</a:t>
            </a:r>
          </a:p>
          <a:p>
            <a:pPr>
              <a:buFontTx/>
              <a:buChar char="-"/>
            </a:pPr>
            <a:r>
              <a:rPr lang="nl-NL" dirty="0" smtClean="0"/>
              <a:t>Hoe ervaar je deze contacten? Ga ze één voor één bij langs</a:t>
            </a:r>
          </a:p>
          <a:p>
            <a:pPr>
              <a:buFontTx/>
              <a:buChar char="-"/>
            </a:pPr>
            <a:r>
              <a:rPr lang="nl-NL" dirty="0" smtClean="0"/>
              <a:t>Wat zou je graag anders willen?</a:t>
            </a:r>
          </a:p>
          <a:p>
            <a:pPr>
              <a:buFontTx/>
              <a:buChar char="-"/>
            </a:pPr>
            <a:r>
              <a:rPr lang="nl-NL" dirty="0" smtClean="0"/>
              <a:t>Hoe kun je dat aanpakken?</a:t>
            </a:r>
          </a:p>
          <a:p>
            <a:pPr>
              <a:buFontTx/>
              <a:buChar char="-"/>
            </a:pPr>
            <a:r>
              <a:rPr lang="nl-NL" dirty="0" smtClean="0"/>
              <a:t>Wat heb je daarvoor nodig?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812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Inzichtelijk maken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0944"/>
            <a:ext cx="10073397" cy="3880773"/>
          </a:xfrm>
        </p:spPr>
        <p:txBody>
          <a:bodyPr/>
          <a:lstStyle/>
          <a:p>
            <a:r>
              <a:rPr lang="nl-NL" dirty="0" smtClean="0"/>
              <a:t>Maak een tekening van het netwerk van je cliënt</a:t>
            </a:r>
          </a:p>
          <a:p>
            <a:r>
              <a:rPr lang="nl-NL" dirty="0" smtClean="0"/>
              <a:t>Bedenk mogelijkheden voor uitbreiden en versterken van netwerk (laat zelf nadenken)</a:t>
            </a:r>
          </a:p>
          <a:p>
            <a:r>
              <a:rPr lang="nl-NL" dirty="0" smtClean="0"/>
              <a:t>Actieplan opstellen (acties uitzetten, wanneer/wat/waar + tijdpad)</a:t>
            </a:r>
          </a:p>
          <a:p>
            <a:r>
              <a:rPr lang="nl-NL" dirty="0" smtClean="0"/>
              <a:t>Actieplan uitvoeren</a:t>
            </a:r>
          </a:p>
          <a:p>
            <a:r>
              <a:rPr lang="nl-NL" dirty="0" smtClean="0"/>
              <a:t>Actieplan en werkwijze evalueren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2617" y="3243961"/>
            <a:ext cx="5091385" cy="381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6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Verbanden leggen…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0"/>
            <a:ext cx="8596668" cy="3880773"/>
          </a:xfrm>
        </p:spPr>
        <p:txBody>
          <a:bodyPr/>
          <a:lstStyle/>
          <a:p>
            <a:r>
              <a:rPr lang="nl-NL" dirty="0" smtClean="0"/>
              <a:t>Sociaal netwerk 		-&gt; betere gezondheid</a:t>
            </a:r>
          </a:p>
          <a:p>
            <a:r>
              <a:rPr lang="nl-NL" dirty="0" smtClean="0"/>
              <a:t>Hulpbehoevend? 		-&gt; meestal een minder betrokken omgeving</a:t>
            </a:r>
          </a:p>
          <a:p>
            <a:r>
              <a:rPr lang="nl-NL" dirty="0" smtClean="0"/>
              <a:t>Kost dus meer moeite	-&gt; begeleiding is broodnodig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8949" y="-471408"/>
            <a:ext cx="3193051" cy="379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09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Familie als kans én ingang!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Familie kent cliënt het beste, ook van vóórdat het niet goed ging</a:t>
            </a:r>
          </a:p>
          <a:p>
            <a:r>
              <a:rPr lang="nl-NL" dirty="0" smtClean="0"/>
              <a:t>Belangrijke info!</a:t>
            </a:r>
          </a:p>
          <a:p>
            <a:r>
              <a:rPr lang="nl-NL" dirty="0" smtClean="0"/>
              <a:t>Goede samenwerking met familie/partner -&gt; positief voor begeleiding/behandeling</a:t>
            </a:r>
          </a:p>
          <a:p>
            <a:r>
              <a:rPr lang="nl-NL" dirty="0" smtClean="0"/>
              <a:t>Je kunt denken aan familiebijeenkomsten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654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Informele contacten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Open </a:t>
            </a:r>
            <a:r>
              <a:rPr lang="nl-NL" dirty="0"/>
              <a:t>dagen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Brengen/halen (boodschappen)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Contactschriftje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427" y="3373735"/>
            <a:ext cx="5152481" cy="284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0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Formele contacten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Oudergesprek</a:t>
            </a:r>
          </a:p>
          <a:p>
            <a:r>
              <a:rPr lang="nl-NL" dirty="0" smtClean="0"/>
              <a:t>Huisbezoek</a:t>
            </a:r>
          </a:p>
          <a:p>
            <a:r>
              <a:rPr lang="nl-NL" dirty="0" smtClean="0"/>
              <a:t>Familiespreekuur</a:t>
            </a:r>
          </a:p>
          <a:p>
            <a:r>
              <a:rPr lang="nl-NL" dirty="0" smtClean="0"/>
              <a:t>Ouderdag</a:t>
            </a:r>
          </a:p>
          <a:p>
            <a:r>
              <a:rPr lang="nl-NL" dirty="0" smtClean="0"/>
              <a:t>Familieraad</a:t>
            </a:r>
          </a:p>
          <a:p>
            <a:r>
              <a:rPr lang="nl-NL" dirty="0" smtClean="0"/>
              <a:t>Informatiecentrum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437" y="1439091"/>
            <a:ext cx="3061472" cy="306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24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Nabespreken opdrachten </a:t>
            </a:r>
            <a:r>
              <a:rPr lang="nl-NL" dirty="0" err="1" smtClean="0"/>
              <a:t>A</a:t>
            </a:r>
            <a:r>
              <a:rPr lang="nl-NL" dirty="0" err="1" smtClean="0"/>
              <a:t>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Pak je opdrachten van les 1 &amp; 2 erbij van VW </a:t>
            </a:r>
            <a:r>
              <a:rPr lang="nl-NL" dirty="0" smtClean="0"/>
              <a:t>thema 13</a:t>
            </a:r>
          </a:p>
          <a:p>
            <a:r>
              <a:rPr lang="nl-NL" dirty="0" smtClean="0"/>
              <a:t>Nabespreken;</a:t>
            </a:r>
            <a:r>
              <a:rPr lang="nl-NL" dirty="0" smtClean="0"/>
              <a:t> </a:t>
            </a:r>
            <a:r>
              <a:rPr lang="nl-NL" dirty="0" smtClean="0"/>
              <a:t>opdracht </a:t>
            </a:r>
            <a:r>
              <a:rPr lang="nl-NL" dirty="0" smtClean="0"/>
              <a:t>3, 4, 5 &amp; </a:t>
            </a:r>
            <a:r>
              <a:rPr lang="nl-NL" dirty="0" smtClean="0"/>
              <a:t>6 </a:t>
            </a:r>
            <a:endParaRPr lang="nl-NL" dirty="0"/>
          </a:p>
          <a:p>
            <a:r>
              <a:rPr lang="nl-NL" dirty="0" smtClean="0"/>
              <a:t>Sla </a:t>
            </a:r>
            <a:r>
              <a:rPr lang="nl-NL" dirty="0" smtClean="0"/>
              <a:t>je opdrachten </a:t>
            </a:r>
            <a:r>
              <a:rPr lang="nl-NL" dirty="0" smtClean="0"/>
              <a:t>steeds goed </a:t>
            </a:r>
            <a:r>
              <a:rPr lang="nl-NL" dirty="0" smtClean="0"/>
              <a:t>op in je pc, is aan het eind van LP 6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3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</TotalTime>
  <Words>242</Words>
  <Application>Microsoft Office PowerPoint</Application>
  <PresentationFormat>Breedbeeld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Begeleidingsplannen Deel 2</vt:lpstr>
      <vt:lpstr>Netwerkontwikkeling</vt:lpstr>
      <vt:lpstr>Inzichtelijk maken </vt:lpstr>
      <vt:lpstr>Verbanden leggen…</vt:lpstr>
      <vt:lpstr>Familie als kans én ingang!</vt:lpstr>
      <vt:lpstr>Informele contacten </vt:lpstr>
      <vt:lpstr>Formele contacten</vt:lpstr>
      <vt:lpstr>Nabespreken opdrachten 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5</cp:revision>
  <dcterms:created xsi:type="dcterms:W3CDTF">2018-12-11T18:09:35Z</dcterms:created>
  <dcterms:modified xsi:type="dcterms:W3CDTF">2018-12-11T19:37:52Z</dcterms:modified>
</cp:coreProperties>
</file>