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handoutMasterIdLst>
    <p:handoutMasterId r:id="rId8"/>
  </p:handoutMasterIdLst>
  <p:sldIdLst>
    <p:sldId id="256" r:id="rId2"/>
    <p:sldId id="264" r:id="rId3"/>
    <p:sldId id="263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75415F-E233-471E-936C-5A57741429FE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8030DEB-C993-473E-A9FE-4C7B627D670D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48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5953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582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659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72325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276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722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0F3B-9AD3-49A3-9A6B-60448034B90B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698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F114-94E8-4382-B075-F8A789DE31B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68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EDDB-3FC1-49F1-915C-9BDC4468F22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0425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C483-7AD3-47F7-9252-E7ED9052A350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4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389-99DF-4B72-ACFC-9DEE21E74E49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0879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583C-017E-4C54-8C68-9F287864D766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46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EB43-E49E-4F66-8A15-880324AEFECF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11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52058-4B57-4509-B65E-A295D06DA44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8380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0134-A5EC-4233-88D1-8CFBF53178AD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91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ECC2-745B-4275-A1E5-E214F4268449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98155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525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1934" y="1556792"/>
            <a:ext cx="5308866" cy="1515533"/>
          </a:xfrm>
        </p:spPr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De Bipolaire stoornis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2826" y="3028206"/>
            <a:ext cx="5308866" cy="137765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Een stemmingsstoornis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5607"/>
            <a:ext cx="2414774" cy="16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983" y="3217270"/>
            <a:ext cx="47625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6865" y="476672"/>
            <a:ext cx="6798734" cy="1303867"/>
          </a:xfrm>
        </p:spPr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Symptomen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opgeblazen gevoel van eigenwaarde of grootheidsideeën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afgenomen behoefte aan slaap (bijvoorbeeld voelt zich uitgerust na slechts drie uur slaap)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spraakzamer dan gebruikelijk 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gedachtevlucht 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verhoogde afleidbaarheid (dat wil zeggen de aandacht wordt te gemakkelijk getrokken door onbelangrijke of niet ter zake doende van buiten komende prikkels)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toeneming van doelgerichte activiteit (ofwel sociaal, op het werk of op school ofwel seksueel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zich overmatig bezig houden met aangename activiteiten waarbij grote kans bestaat op pijnlijke gevolgen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Symptomen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Verstoord zelfbeeld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Hyperactief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Emotioneel labiel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Overwaardige</a:t>
            </a: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ideeën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Versneld denken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Chaotisch denken/handelen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Geagiteerd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Grensoverschrijdend gedrag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Verminderde slaapbehoefte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Uitgeput zijn </a:t>
            </a:r>
          </a:p>
          <a:p>
            <a:pPr eaLnBrk="1" hangingPunct="1">
              <a:lnSpc>
                <a:spcPct val="90000"/>
              </a:lnSpc>
            </a:pPr>
            <a:endParaRPr lang="nl-NL" alt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Behandeling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Medicatie: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Antipsychotica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Lithium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Anti </a:t>
            </a:r>
            <a:r>
              <a:rPr lang="nl-NL" altLang="nl-NL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depressiva</a:t>
            </a:r>
            <a:endParaRPr lang="nl-NL" alt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Psycho-educatie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Cognitieve gedragstherapie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Gezinstherapie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Verandering van levensstijl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Benadering.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Bewaken van rust/activiteiten patroon middels duidelijk programma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Belang van medicatie benadrukken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Zorg dragen voor prikkelarme omgeving (ook rusttijden instellen)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Duidelijk aangeven wat wel en niet kan. Consequent zijn. Uitleggen waarom.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9626D5E6952045BAB8946B51F4F9AD" ma:contentTypeVersion="4" ma:contentTypeDescription="Een nieuw document maken." ma:contentTypeScope="" ma:versionID="aad3c305c99eb7149a878a244b780fd3">
  <xsd:schema xmlns:xsd="http://www.w3.org/2001/XMLSchema" xmlns:xs="http://www.w3.org/2001/XMLSchema" xmlns:p="http://schemas.microsoft.com/office/2006/metadata/properties" xmlns:ns2="434b3371-fa76-47fb-ba49-bf52cc9d5221" xmlns:ns3="29f67f80-390c-4f7b-a9cf-103d94bbda34" targetNamespace="http://schemas.microsoft.com/office/2006/metadata/properties" ma:root="true" ma:fieldsID="d540dfc77267a523946345ced62f00a6" ns2:_="" ns3:_="">
    <xsd:import namespace="434b3371-fa76-47fb-ba49-bf52cc9d5221"/>
    <xsd:import namespace="29f67f80-390c-4f7b-a9cf-103d94bbda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b3371-fa76-47fb-ba49-bf52cc9d52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f67f80-390c-4f7b-a9cf-103d94bbda3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16A2B9-FE8F-468C-B289-7A9D535A3589}"/>
</file>

<file path=customXml/itemProps2.xml><?xml version="1.0" encoding="utf-8"?>
<ds:datastoreItem xmlns:ds="http://schemas.openxmlformats.org/officeDocument/2006/customXml" ds:itemID="{46D1A0AE-530B-4A89-ACCC-1C830BAA979F}"/>
</file>

<file path=customXml/itemProps3.xml><?xml version="1.0" encoding="utf-8"?>
<ds:datastoreItem xmlns:ds="http://schemas.openxmlformats.org/officeDocument/2006/customXml" ds:itemID="{5D14F5B3-F569-4A87-96EA-05EF893460D7}"/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151</TotalTime>
  <Words>82</Words>
  <Application>Microsoft Office PowerPoint</Application>
  <PresentationFormat>Diavoorstelling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Wingdings 3</vt:lpstr>
      <vt:lpstr>Organisch</vt:lpstr>
      <vt:lpstr>De Bipolaire stoornis</vt:lpstr>
      <vt:lpstr>PowerPoint-presentatie</vt:lpstr>
      <vt:lpstr>Symptomen</vt:lpstr>
      <vt:lpstr>Symptomen</vt:lpstr>
      <vt:lpstr>Behandeling</vt:lpstr>
      <vt:lpstr>Benadering.</vt:lpstr>
    </vt:vector>
  </TitlesOfParts>
  <Company>Noorderpoortcollege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bi-polaire stoornis</dc:title>
  <dc:creator>Kuipers</dc:creator>
  <cp:lastModifiedBy>Peter Haagsma</cp:lastModifiedBy>
  <cp:revision>10</cp:revision>
  <dcterms:created xsi:type="dcterms:W3CDTF">2006-11-09T09:39:55Z</dcterms:created>
  <dcterms:modified xsi:type="dcterms:W3CDTF">2018-11-18T14:03:06Z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0x010100DD9626D5E6952045BAB8946B51F4F9AD</vt:lpwstr>
  </property>
  <property fmtid="{D5CDD505-2E9C-101B-9397-08002B2CF9AE}" pid="3" name="Order">
    <vt:r8>254500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