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5"/>
  </p:notesMasterIdLst>
  <p:sldIdLst>
    <p:sldId id="256" r:id="rId5"/>
    <p:sldId id="258" r:id="rId6"/>
    <p:sldId id="259" r:id="rId7"/>
    <p:sldId id="301" r:id="rId8"/>
    <p:sldId id="302" r:id="rId9"/>
    <p:sldId id="306" r:id="rId10"/>
    <p:sldId id="310" r:id="rId11"/>
    <p:sldId id="304" r:id="rId12"/>
    <p:sldId id="308" r:id="rId13"/>
    <p:sldId id="307" r:id="rId14"/>
    <p:sldId id="312" r:id="rId15"/>
    <p:sldId id="314" r:id="rId16"/>
    <p:sldId id="315" r:id="rId17"/>
    <p:sldId id="313" r:id="rId18"/>
    <p:sldId id="316" r:id="rId19"/>
    <p:sldId id="317" r:id="rId20"/>
    <p:sldId id="318" r:id="rId21"/>
    <p:sldId id="319" r:id="rId22"/>
    <p:sldId id="272" r:id="rId23"/>
    <p:sldId id="32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594375-5AF6-486B-A4E5-BA20EB62EBF1}" v="21" dt="2019-09-30T13:26:24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49" autoAdjust="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B9594375-5AF6-486B-A4E5-BA20EB62EBF1}"/>
    <pc:docChg chg="custSel addSld modSld sldOrd">
      <pc:chgData name="Mariëlle  Huisman" userId="55be1199-5f3d-4c54-9c78-5059b7043508" providerId="ADAL" clId="{B9594375-5AF6-486B-A4E5-BA20EB62EBF1}" dt="2019-09-30T15:03:13.155" v="1715" actId="113"/>
      <pc:docMkLst>
        <pc:docMk/>
      </pc:docMkLst>
      <pc:sldChg chg="modSp">
        <pc:chgData name="Mariëlle  Huisman" userId="55be1199-5f3d-4c54-9c78-5059b7043508" providerId="ADAL" clId="{B9594375-5AF6-486B-A4E5-BA20EB62EBF1}" dt="2019-09-30T15:03:13.155" v="1715" actId="113"/>
        <pc:sldMkLst>
          <pc:docMk/>
          <pc:sldMk cId="2338860546" sldId="272"/>
        </pc:sldMkLst>
        <pc:spChg chg="mod">
          <ac:chgData name="Mariëlle  Huisman" userId="55be1199-5f3d-4c54-9c78-5059b7043508" providerId="ADAL" clId="{B9594375-5AF6-486B-A4E5-BA20EB62EBF1}" dt="2019-09-30T15:03:13.155" v="1715" actId="113"/>
          <ac:spMkLst>
            <pc:docMk/>
            <pc:sldMk cId="2338860546" sldId="272"/>
            <ac:spMk id="2" creationId="{86283055-CFB5-4971-AC4A-3B15167E0B27}"/>
          </ac:spMkLst>
        </pc:spChg>
      </pc:sldChg>
      <pc:sldChg chg="addSp delSp modSp ord">
        <pc:chgData name="Mariëlle  Huisman" userId="55be1199-5f3d-4c54-9c78-5059b7043508" providerId="ADAL" clId="{B9594375-5AF6-486B-A4E5-BA20EB62EBF1}" dt="2019-09-30T13:10:56.786" v="184"/>
        <pc:sldMkLst>
          <pc:docMk/>
          <pc:sldMk cId="1870066750" sldId="313"/>
        </pc:sldMkLst>
        <pc:spChg chg="add del">
          <ac:chgData name="Mariëlle  Huisman" userId="55be1199-5f3d-4c54-9c78-5059b7043508" providerId="ADAL" clId="{B9594375-5AF6-486B-A4E5-BA20EB62EBF1}" dt="2019-09-30T13:09:21.777" v="2"/>
          <ac:spMkLst>
            <pc:docMk/>
            <pc:sldMk cId="1870066750" sldId="313"/>
            <ac:spMk id="3" creationId="{ED388C64-2830-45EC-8423-64DD05FA4F46}"/>
          </ac:spMkLst>
        </pc:spChg>
        <pc:spChg chg="add mod">
          <ac:chgData name="Mariëlle  Huisman" userId="55be1199-5f3d-4c54-9c78-5059b7043508" providerId="ADAL" clId="{B9594375-5AF6-486B-A4E5-BA20EB62EBF1}" dt="2019-09-30T13:10:39.753" v="181" actId="1076"/>
          <ac:spMkLst>
            <pc:docMk/>
            <pc:sldMk cId="1870066750" sldId="313"/>
            <ac:spMk id="5" creationId="{B501D357-E206-4BC4-96A9-5FDD102D9261}"/>
          </ac:spMkLst>
        </pc:spChg>
        <pc:picChg chg="del">
          <ac:chgData name="Mariëlle  Huisman" userId="55be1199-5f3d-4c54-9c78-5059b7043508" providerId="ADAL" clId="{B9594375-5AF6-486B-A4E5-BA20EB62EBF1}" dt="2019-09-30T13:09:04.166" v="0" actId="478"/>
          <ac:picMkLst>
            <pc:docMk/>
            <pc:sldMk cId="1870066750" sldId="313"/>
            <ac:picMk id="4" creationId="{62E08482-37AD-4761-8E29-29E0C60BFD19}"/>
          </ac:picMkLst>
        </pc:picChg>
      </pc:sldChg>
      <pc:sldChg chg="ord">
        <pc:chgData name="Mariëlle  Huisman" userId="55be1199-5f3d-4c54-9c78-5059b7043508" providerId="ADAL" clId="{B9594375-5AF6-486B-A4E5-BA20EB62EBF1}" dt="2019-09-30T13:10:46.426" v="182"/>
        <pc:sldMkLst>
          <pc:docMk/>
          <pc:sldMk cId="1288677710" sldId="314"/>
        </pc:sldMkLst>
      </pc:sldChg>
      <pc:sldChg chg="ord">
        <pc:chgData name="Mariëlle  Huisman" userId="55be1199-5f3d-4c54-9c78-5059b7043508" providerId="ADAL" clId="{B9594375-5AF6-486B-A4E5-BA20EB62EBF1}" dt="2019-09-30T13:10:48.348" v="183"/>
        <pc:sldMkLst>
          <pc:docMk/>
          <pc:sldMk cId="3425368457" sldId="315"/>
        </pc:sldMkLst>
      </pc:sldChg>
      <pc:sldChg chg="addSp modSp">
        <pc:chgData name="Mariëlle  Huisman" userId="55be1199-5f3d-4c54-9c78-5059b7043508" providerId="ADAL" clId="{B9594375-5AF6-486B-A4E5-BA20EB62EBF1}" dt="2019-09-30T13:17:53.341" v="524" actId="1076"/>
        <pc:sldMkLst>
          <pc:docMk/>
          <pc:sldMk cId="3448521081" sldId="316"/>
        </pc:sldMkLst>
        <pc:spChg chg="mod">
          <ac:chgData name="Mariëlle  Huisman" userId="55be1199-5f3d-4c54-9c78-5059b7043508" providerId="ADAL" clId="{B9594375-5AF6-486B-A4E5-BA20EB62EBF1}" dt="2019-09-30T13:17:50.075" v="523" actId="20577"/>
          <ac:spMkLst>
            <pc:docMk/>
            <pc:sldMk cId="3448521081" sldId="316"/>
            <ac:spMk id="6" creationId="{74CCF277-32C4-4345-8D63-694269129CB3}"/>
          </ac:spMkLst>
        </pc:spChg>
        <pc:picChg chg="add mod">
          <ac:chgData name="Mariëlle  Huisman" userId="55be1199-5f3d-4c54-9c78-5059b7043508" providerId="ADAL" clId="{B9594375-5AF6-486B-A4E5-BA20EB62EBF1}" dt="2019-09-30T13:17:53.341" v="524" actId="1076"/>
          <ac:picMkLst>
            <pc:docMk/>
            <pc:sldMk cId="3448521081" sldId="316"/>
            <ac:picMk id="3" creationId="{70D65DDC-B35E-446C-8298-36BDCC1ACE85}"/>
          </ac:picMkLst>
        </pc:picChg>
      </pc:sldChg>
      <pc:sldChg chg="addSp delSp modSp add">
        <pc:chgData name="Mariëlle  Huisman" userId="55be1199-5f3d-4c54-9c78-5059b7043508" providerId="ADAL" clId="{B9594375-5AF6-486B-A4E5-BA20EB62EBF1}" dt="2019-09-30T13:20:08.960" v="562" actId="255"/>
        <pc:sldMkLst>
          <pc:docMk/>
          <pc:sldMk cId="2531196293" sldId="317"/>
        </pc:sldMkLst>
        <pc:spChg chg="mod">
          <ac:chgData name="Mariëlle  Huisman" userId="55be1199-5f3d-4c54-9c78-5059b7043508" providerId="ADAL" clId="{B9594375-5AF6-486B-A4E5-BA20EB62EBF1}" dt="2019-09-30T13:20:08.960" v="562" actId="255"/>
          <ac:spMkLst>
            <pc:docMk/>
            <pc:sldMk cId="2531196293" sldId="317"/>
            <ac:spMk id="2" creationId="{B4F0710E-A853-48D0-B32D-2202D66CB63F}"/>
          </ac:spMkLst>
        </pc:spChg>
        <pc:spChg chg="mod">
          <ac:chgData name="Mariëlle  Huisman" userId="55be1199-5f3d-4c54-9c78-5059b7043508" providerId="ADAL" clId="{B9594375-5AF6-486B-A4E5-BA20EB62EBF1}" dt="2019-09-30T13:17:26.983" v="518" actId="1076"/>
          <ac:spMkLst>
            <pc:docMk/>
            <pc:sldMk cId="2531196293" sldId="317"/>
            <ac:spMk id="6" creationId="{74CCF277-32C4-4345-8D63-694269129CB3}"/>
          </ac:spMkLst>
        </pc:spChg>
        <pc:picChg chg="del mod">
          <ac:chgData name="Mariëlle  Huisman" userId="55be1199-5f3d-4c54-9c78-5059b7043508" providerId="ADAL" clId="{B9594375-5AF6-486B-A4E5-BA20EB62EBF1}" dt="2019-09-30T13:14:11.528" v="341" actId="478"/>
          <ac:picMkLst>
            <pc:docMk/>
            <pc:sldMk cId="2531196293" sldId="317"/>
            <ac:picMk id="3" creationId="{70D65DDC-B35E-446C-8298-36BDCC1ACE85}"/>
          </ac:picMkLst>
        </pc:picChg>
        <pc:picChg chg="add mod">
          <ac:chgData name="Mariëlle  Huisman" userId="55be1199-5f3d-4c54-9c78-5059b7043508" providerId="ADAL" clId="{B9594375-5AF6-486B-A4E5-BA20EB62EBF1}" dt="2019-09-30T13:17:41.500" v="520" actId="14100"/>
          <ac:picMkLst>
            <pc:docMk/>
            <pc:sldMk cId="2531196293" sldId="317"/>
            <ac:picMk id="4" creationId="{17A32AD9-36A5-4811-969B-F2BA7DD74439}"/>
          </ac:picMkLst>
        </pc:picChg>
      </pc:sldChg>
      <pc:sldChg chg="delSp modSp add">
        <pc:chgData name="Mariëlle  Huisman" userId="55be1199-5f3d-4c54-9c78-5059b7043508" providerId="ADAL" clId="{B9594375-5AF6-486B-A4E5-BA20EB62EBF1}" dt="2019-09-30T13:21:35.571" v="765" actId="1076"/>
        <pc:sldMkLst>
          <pc:docMk/>
          <pc:sldMk cId="2029863587" sldId="318"/>
        </pc:sldMkLst>
        <pc:spChg chg="mod">
          <ac:chgData name="Mariëlle  Huisman" userId="55be1199-5f3d-4c54-9c78-5059b7043508" providerId="ADAL" clId="{B9594375-5AF6-486B-A4E5-BA20EB62EBF1}" dt="2019-09-30T13:21:03.005" v="601" actId="20577"/>
          <ac:spMkLst>
            <pc:docMk/>
            <pc:sldMk cId="2029863587" sldId="318"/>
            <ac:spMk id="2" creationId="{B4F0710E-A853-48D0-B32D-2202D66CB63F}"/>
          </ac:spMkLst>
        </pc:spChg>
        <pc:spChg chg="mod">
          <ac:chgData name="Mariëlle  Huisman" userId="55be1199-5f3d-4c54-9c78-5059b7043508" providerId="ADAL" clId="{B9594375-5AF6-486B-A4E5-BA20EB62EBF1}" dt="2019-09-30T13:21:35.571" v="765" actId="1076"/>
          <ac:spMkLst>
            <pc:docMk/>
            <pc:sldMk cId="2029863587" sldId="318"/>
            <ac:spMk id="6" creationId="{74CCF277-32C4-4345-8D63-694269129CB3}"/>
          </ac:spMkLst>
        </pc:spChg>
        <pc:picChg chg="del">
          <ac:chgData name="Mariëlle  Huisman" userId="55be1199-5f3d-4c54-9c78-5059b7043508" providerId="ADAL" clId="{B9594375-5AF6-486B-A4E5-BA20EB62EBF1}" dt="2019-09-30T13:20:53.379" v="564" actId="478"/>
          <ac:picMkLst>
            <pc:docMk/>
            <pc:sldMk cId="2029863587" sldId="318"/>
            <ac:picMk id="4" creationId="{17A32AD9-36A5-4811-969B-F2BA7DD74439}"/>
          </ac:picMkLst>
        </pc:picChg>
      </pc:sldChg>
      <pc:sldChg chg="modSp add">
        <pc:chgData name="Mariëlle  Huisman" userId="55be1199-5f3d-4c54-9c78-5059b7043508" providerId="ADAL" clId="{B9594375-5AF6-486B-A4E5-BA20EB62EBF1}" dt="2019-09-30T13:25:25.994" v="1287" actId="113"/>
        <pc:sldMkLst>
          <pc:docMk/>
          <pc:sldMk cId="1475124135" sldId="319"/>
        </pc:sldMkLst>
        <pc:spChg chg="mod">
          <ac:chgData name="Mariëlle  Huisman" userId="55be1199-5f3d-4c54-9c78-5059b7043508" providerId="ADAL" clId="{B9594375-5AF6-486B-A4E5-BA20EB62EBF1}" dt="2019-09-30T13:25:25.994" v="1287" actId="113"/>
          <ac:spMkLst>
            <pc:docMk/>
            <pc:sldMk cId="1475124135" sldId="319"/>
            <ac:spMk id="6" creationId="{74CCF277-32C4-4345-8D63-694269129CB3}"/>
          </ac:spMkLst>
        </pc:spChg>
      </pc:sldChg>
      <pc:sldChg chg="add">
        <pc:chgData name="Mariëlle  Huisman" userId="55be1199-5f3d-4c54-9c78-5059b7043508" providerId="ADAL" clId="{B9594375-5AF6-486B-A4E5-BA20EB62EBF1}" dt="2019-09-30T13:26:24.603" v="1288"/>
        <pc:sldMkLst>
          <pc:docMk/>
          <pc:sldMk cId="1064215758" sldId="320"/>
        </pc:sldMkLst>
      </pc:sldChg>
    </pc:docChg>
  </pc:docChgLst>
  <pc:docChgLst>
    <pc:chgData name="Mariëlle  Huisman" userId="55be1199-5f3d-4c54-9c78-5059b7043508" providerId="ADAL" clId="{B1C9E614-B8D7-492E-89DF-2E556852740D}"/>
    <pc:docChg chg="undo custSel addSld delSld modSld sldOrd">
      <pc:chgData name="Mariëlle  Huisman" userId="55be1199-5f3d-4c54-9c78-5059b7043508" providerId="ADAL" clId="{B1C9E614-B8D7-492E-89DF-2E556852740D}" dt="2019-09-27T13:40:12.269" v="644" actId="20577"/>
      <pc:docMkLst>
        <pc:docMk/>
      </pc:docMkLst>
      <pc:sldChg chg="modSp">
        <pc:chgData name="Mariëlle  Huisman" userId="55be1199-5f3d-4c54-9c78-5059b7043508" providerId="ADAL" clId="{B1C9E614-B8D7-492E-89DF-2E556852740D}" dt="2019-09-27T13:29:18.571" v="73" actId="1076"/>
        <pc:sldMkLst>
          <pc:docMk/>
          <pc:sldMk cId="1584027413" sldId="258"/>
        </pc:sldMkLst>
        <pc:spChg chg="mod">
          <ac:chgData name="Mariëlle  Huisman" userId="55be1199-5f3d-4c54-9c78-5059b7043508" providerId="ADAL" clId="{B1C9E614-B8D7-492E-89DF-2E556852740D}" dt="2019-09-27T13:29:18.571" v="73" actId="1076"/>
          <ac:spMkLst>
            <pc:docMk/>
            <pc:sldMk cId="1584027413" sldId="258"/>
            <ac:spMk id="2" creationId="{B4F0710E-A853-48D0-B32D-2202D66CB63F}"/>
          </ac:spMkLst>
        </pc:spChg>
      </pc:sldChg>
      <pc:sldChg chg="modSp">
        <pc:chgData name="Mariëlle  Huisman" userId="55be1199-5f3d-4c54-9c78-5059b7043508" providerId="ADAL" clId="{B1C9E614-B8D7-492E-89DF-2E556852740D}" dt="2019-09-27T13:31:57.354" v="155" actId="20577"/>
        <pc:sldMkLst>
          <pc:docMk/>
          <pc:sldMk cId="1974128805" sldId="259"/>
        </pc:sldMkLst>
        <pc:graphicFrameChg chg="modGraphic">
          <ac:chgData name="Mariëlle  Huisman" userId="55be1199-5f3d-4c54-9c78-5059b7043508" providerId="ADAL" clId="{B1C9E614-B8D7-492E-89DF-2E556852740D}" dt="2019-09-27T13:31:57.354" v="155" actId="20577"/>
          <ac:graphicFrameMkLst>
            <pc:docMk/>
            <pc:sldMk cId="1974128805" sldId="259"/>
            <ac:graphicFrameMk id="4" creationId="{B37E4061-6D34-47FC-9724-3C29131EB7C7}"/>
          </ac:graphicFrameMkLst>
        </pc:graphicFrameChg>
      </pc:sldChg>
      <pc:sldChg chg="modSp">
        <pc:chgData name="Mariëlle  Huisman" userId="55be1199-5f3d-4c54-9c78-5059b7043508" providerId="ADAL" clId="{B1C9E614-B8D7-492E-89DF-2E556852740D}" dt="2019-09-27T13:39:35.625" v="603" actId="20577"/>
        <pc:sldMkLst>
          <pc:docMk/>
          <pc:sldMk cId="2338860546" sldId="272"/>
        </pc:sldMkLst>
        <pc:spChg chg="mod">
          <ac:chgData name="Mariëlle  Huisman" userId="55be1199-5f3d-4c54-9c78-5059b7043508" providerId="ADAL" clId="{B1C9E614-B8D7-492E-89DF-2E556852740D}" dt="2019-09-27T13:39:35.625" v="603" actId="20577"/>
          <ac:spMkLst>
            <pc:docMk/>
            <pc:sldMk cId="2338860546" sldId="272"/>
            <ac:spMk id="2" creationId="{86283055-CFB5-4971-AC4A-3B15167E0B27}"/>
          </ac:spMkLst>
        </pc:spChg>
      </pc:sldChg>
      <pc:sldChg chg="modSp">
        <pc:chgData name="Mariëlle  Huisman" userId="55be1199-5f3d-4c54-9c78-5059b7043508" providerId="ADAL" clId="{B1C9E614-B8D7-492E-89DF-2E556852740D}" dt="2019-09-27T13:33:41.693" v="311" actId="255"/>
        <pc:sldMkLst>
          <pc:docMk/>
          <pc:sldMk cId="1367592774" sldId="301"/>
        </pc:sldMkLst>
        <pc:spChg chg="mod">
          <ac:chgData name="Mariëlle  Huisman" userId="55be1199-5f3d-4c54-9c78-5059b7043508" providerId="ADAL" clId="{B1C9E614-B8D7-492E-89DF-2E556852740D}" dt="2019-09-27T13:33:41.693" v="311" actId="255"/>
          <ac:spMkLst>
            <pc:docMk/>
            <pc:sldMk cId="1367592774" sldId="301"/>
            <ac:spMk id="7" creationId="{24548FF5-0D38-4712-9F47-EDD60E479891}"/>
          </ac:spMkLst>
        </pc:spChg>
      </pc:sldChg>
      <pc:sldChg chg="modSp">
        <pc:chgData name="Mariëlle  Huisman" userId="55be1199-5f3d-4c54-9c78-5059b7043508" providerId="ADAL" clId="{B1C9E614-B8D7-492E-89DF-2E556852740D}" dt="2019-09-27T13:34:42.168" v="358" actId="6549"/>
        <pc:sldMkLst>
          <pc:docMk/>
          <pc:sldMk cId="1566858501" sldId="306"/>
        </pc:sldMkLst>
        <pc:spChg chg="mod">
          <ac:chgData name="Mariëlle  Huisman" userId="55be1199-5f3d-4c54-9c78-5059b7043508" providerId="ADAL" clId="{B1C9E614-B8D7-492E-89DF-2E556852740D}" dt="2019-09-27T13:34:42.168" v="358" actId="6549"/>
          <ac:spMkLst>
            <pc:docMk/>
            <pc:sldMk cId="1566858501" sldId="306"/>
            <ac:spMk id="7" creationId="{24548FF5-0D38-4712-9F47-EDD60E479891}"/>
          </ac:spMkLst>
        </pc:spChg>
      </pc:sldChg>
      <pc:sldChg chg="modSp">
        <pc:chgData name="Mariëlle  Huisman" userId="55be1199-5f3d-4c54-9c78-5059b7043508" providerId="ADAL" clId="{B1C9E614-B8D7-492E-89DF-2E556852740D}" dt="2019-09-27T13:37:07.262" v="505" actId="255"/>
        <pc:sldMkLst>
          <pc:docMk/>
          <pc:sldMk cId="2801050285" sldId="307"/>
        </pc:sldMkLst>
        <pc:spChg chg="mod">
          <ac:chgData name="Mariëlle  Huisman" userId="55be1199-5f3d-4c54-9c78-5059b7043508" providerId="ADAL" clId="{B1C9E614-B8D7-492E-89DF-2E556852740D}" dt="2019-09-27T13:37:07.262" v="505" actId="255"/>
          <ac:spMkLst>
            <pc:docMk/>
            <pc:sldMk cId="2801050285" sldId="307"/>
            <ac:spMk id="7" creationId="{24548FF5-0D38-4712-9F47-EDD60E479891}"/>
          </ac:spMkLst>
        </pc:spChg>
      </pc:sldChg>
      <pc:sldChg chg="modSp">
        <pc:chgData name="Mariëlle  Huisman" userId="55be1199-5f3d-4c54-9c78-5059b7043508" providerId="ADAL" clId="{B1C9E614-B8D7-492E-89DF-2E556852740D}" dt="2019-09-27T13:37:24.780" v="508" actId="6549"/>
        <pc:sldMkLst>
          <pc:docMk/>
          <pc:sldMk cId="2714764532" sldId="312"/>
        </pc:sldMkLst>
        <pc:spChg chg="mod">
          <ac:chgData name="Mariëlle  Huisman" userId="55be1199-5f3d-4c54-9c78-5059b7043508" providerId="ADAL" clId="{B1C9E614-B8D7-492E-89DF-2E556852740D}" dt="2019-09-27T13:37:24.780" v="508" actId="6549"/>
          <ac:spMkLst>
            <pc:docMk/>
            <pc:sldMk cId="2714764532" sldId="312"/>
            <ac:spMk id="2" creationId="{B4F0710E-A853-48D0-B32D-2202D66CB63F}"/>
          </ac:spMkLst>
        </pc:spChg>
      </pc:sldChg>
      <pc:sldChg chg="modSp">
        <pc:chgData name="Mariëlle  Huisman" userId="55be1199-5f3d-4c54-9c78-5059b7043508" providerId="ADAL" clId="{B1C9E614-B8D7-492E-89DF-2E556852740D}" dt="2019-09-27T13:38:46.835" v="585" actId="20577"/>
        <pc:sldMkLst>
          <pc:docMk/>
          <pc:sldMk cId="1288677710" sldId="314"/>
        </pc:sldMkLst>
        <pc:spChg chg="mod">
          <ac:chgData name="Mariëlle  Huisman" userId="55be1199-5f3d-4c54-9c78-5059b7043508" providerId="ADAL" clId="{B1C9E614-B8D7-492E-89DF-2E556852740D}" dt="2019-09-27T13:38:46.835" v="585" actId="20577"/>
          <ac:spMkLst>
            <pc:docMk/>
            <pc:sldMk cId="1288677710" sldId="314"/>
            <ac:spMk id="6" creationId="{74CCF277-32C4-4345-8D63-694269129CB3}"/>
          </ac:spMkLst>
        </pc:spChg>
      </pc:sldChg>
      <pc:sldChg chg="modSp">
        <pc:chgData name="Mariëlle  Huisman" userId="55be1199-5f3d-4c54-9c78-5059b7043508" providerId="ADAL" clId="{B1C9E614-B8D7-492E-89DF-2E556852740D}" dt="2019-09-27T13:39:06.807" v="588" actId="13926"/>
        <pc:sldMkLst>
          <pc:docMk/>
          <pc:sldMk cId="3425368457" sldId="315"/>
        </pc:sldMkLst>
        <pc:spChg chg="mod">
          <ac:chgData name="Mariëlle  Huisman" userId="55be1199-5f3d-4c54-9c78-5059b7043508" providerId="ADAL" clId="{B1C9E614-B8D7-492E-89DF-2E556852740D}" dt="2019-09-27T13:39:06.807" v="588" actId="13926"/>
          <ac:spMkLst>
            <pc:docMk/>
            <pc:sldMk cId="3425368457" sldId="315"/>
            <ac:spMk id="6" creationId="{74CCF277-32C4-4345-8D63-694269129CB3}"/>
          </ac:spMkLst>
        </pc:spChg>
      </pc:sldChg>
      <pc:sldChg chg="modSp add">
        <pc:chgData name="Mariëlle  Huisman" userId="55be1199-5f3d-4c54-9c78-5059b7043508" providerId="ADAL" clId="{B1C9E614-B8D7-492E-89DF-2E556852740D}" dt="2019-09-27T13:40:12.269" v="644" actId="20577"/>
        <pc:sldMkLst>
          <pc:docMk/>
          <pc:sldMk cId="3448521081" sldId="316"/>
        </pc:sldMkLst>
        <pc:spChg chg="mod">
          <ac:chgData name="Mariëlle  Huisman" userId="55be1199-5f3d-4c54-9c78-5059b7043508" providerId="ADAL" clId="{B1C9E614-B8D7-492E-89DF-2E556852740D}" dt="2019-09-27T13:40:12.269" v="644" actId="20577"/>
          <ac:spMkLst>
            <pc:docMk/>
            <pc:sldMk cId="3448521081" sldId="316"/>
            <ac:spMk id="6" creationId="{74CCF277-32C4-4345-8D63-694269129CB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E2C6F-401A-4744-B2E0-4AEE79462ABA}" type="datetimeFigureOut">
              <a:rPr lang="nl-NL" smtClean="0"/>
              <a:t>30-9-2019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3AE48-AC91-427F-81D2-D6BB603A00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107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8CEBD-AA2C-4AB3-BC71-4A34A5564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217" y="2404534"/>
            <a:ext cx="8329786" cy="1646302"/>
          </a:xfrm>
        </p:spPr>
        <p:txBody>
          <a:bodyPr/>
          <a:lstStyle/>
          <a:p>
            <a:r>
              <a:rPr lang="nl-NL" dirty="0"/>
              <a:t>BO1</a:t>
            </a:r>
            <a:br>
              <a:rPr lang="nl-NL" dirty="0"/>
            </a:br>
            <a:r>
              <a:rPr lang="nl-NL" dirty="0"/>
              <a:t>Het ondersteuningsplan - </a:t>
            </a:r>
            <a:br>
              <a:rPr lang="nl-NL" dirty="0"/>
            </a:br>
            <a:r>
              <a:rPr lang="nl-NL" dirty="0"/>
              <a:t>schrijven en evalueren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59261AA-2E6A-477C-B453-BCAE4F9133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6"/>
            <a:ext cx="7766936" cy="1096899"/>
          </a:xfrm>
        </p:spPr>
        <p:txBody>
          <a:bodyPr/>
          <a:lstStyle/>
          <a:p>
            <a:r>
              <a:rPr lang="nl-NL" dirty="0"/>
              <a:t>Cohort 2017 – MZ/PBSD</a:t>
            </a:r>
          </a:p>
          <a:p>
            <a:r>
              <a:rPr lang="nl-NL" dirty="0"/>
              <a:t>Mariëlle Huisman</a:t>
            </a:r>
          </a:p>
        </p:txBody>
      </p:sp>
    </p:spTree>
    <p:extLst>
      <p:ext uri="{BB962C8B-B14F-4D97-AF65-F5344CB8AC3E}">
        <p14:creationId xmlns:p14="http://schemas.microsoft.com/office/powerpoint/2010/main" val="2658256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69168" y="1523077"/>
            <a:ext cx="809869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kan ook informatie verzamelen door:</a:t>
            </a:r>
          </a:p>
          <a:p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toepassen van het </a:t>
            </a:r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nl-NL" sz="3200" b="1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fasenmodel</a:t>
            </a:r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nl-NL" sz="24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Het toepassen van de</a:t>
            </a:r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hermeneutische cirkel</a:t>
            </a: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4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50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23" y="1353820"/>
            <a:ext cx="8596668" cy="4150360"/>
          </a:xfrm>
        </p:spPr>
        <p:txBody>
          <a:bodyPr>
            <a:normAutofit fontScale="90000"/>
          </a:bodyPr>
          <a:lstStyle/>
          <a:p>
            <a:r>
              <a:rPr lang="nl-NL" sz="2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Hermeneutische cirkel</a:t>
            </a:r>
            <a:br>
              <a:rPr lang="nl-NL" sz="2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2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-Levensgeschiedenis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-Emotionele ontwikkeling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-Draagkracht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-Lichamelijke ontwikkeling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-Verstandelijke ontwikkeling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-Sociale ontwikkeling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-Psychische en/of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psychiatrische problematiek</a:t>
            </a:r>
            <a:b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24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9350DF2-2C94-47EB-AE43-B1A451426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877" y="355549"/>
            <a:ext cx="6126480" cy="614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64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6594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1178560" y="1659285"/>
            <a:ext cx="80975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het verzamelen (en analyseren) van informatie ga je het probleem formuleren.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 staat de </a:t>
            </a:r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PES methode 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ook alweer voor?</a:t>
            </a:r>
          </a:p>
        </p:txBody>
      </p:sp>
    </p:spTree>
    <p:extLst>
      <p:ext uri="{BB962C8B-B14F-4D97-AF65-F5344CB8AC3E}">
        <p14:creationId xmlns:p14="http://schemas.microsoft.com/office/powerpoint/2010/main" val="1288677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6594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873760" y="816005"/>
            <a:ext cx="9083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PES-methode: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nl-NL" sz="3200" dirty="0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robleem: 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is het probleem? (</a:t>
            </a:r>
            <a:r>
              <a:rPr lang="nl-NL" sz="3200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kort&amp;duidelijk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sz="3200" i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“Client heeft moeite met…….”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 err="1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sz="3200" dirty="0" err="1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thiologie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wat zijn de oorzaken? (de </a:t>
            </a:r>
            <a:r>
              <a:rPr lang="nl-NL" sz="3200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waarom-vraag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nl-NL" sz="3200" dirty="0">
                <a:solidFill>
                  <a:srgbClr val="90C226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ymptomen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wat zijn de verschijnselen? (waaruit blijkt)</a:t>
            </a:r>
          </a:p>
        </p:txBody>
      </p:sp>
    </p:spTree>
    <p:extLst>
      <p:ext uri="{BB962C8B-B14F-4D97-AF65-F5344CB8AC3E}">
        <p14:creationId xmlns:p14="http://schemas.microsoft.com/office/powerpoint/2010/main" val="342536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B501D357-E206-4BC4-96A9-5FDD102D9261}"/>
              </a:ext>
            </a:extLst>
          </p:cNvPr>
          <p:cNvSpPr/>
          <p:nvPr/>
        </p:nvSpPr>
        <p:spPr>
          <a:xfrm>
            <a:off x="1270000" y="2127858"/>
            <a:ext cx="77825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Klassikaal bespreken van ingevulde 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Hermeneutische cirkels + 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PES probleemformulering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(=opdracht in de vorige les).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0066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6594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570268" y="331847"/>
            <a:ext cx="9083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algemene methode om doelen te formuleren is SMART: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		specifiek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		meetbaar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		acceptabel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		realistisch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	tijdgebonden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0D65DDC-B35E-446C-8298-36BDCC1AC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428" y="1869439"/>
            <a:ext cx="5842000" cy="298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521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34" y="49037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r>
              <a:rPr lang="nl-NL" sz="2200" b="1" dirty="0"/>
              <a:t>blz. 62-63 MZ1 thema 3.3.</a:t>
            </a: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02348" y="490379"/>
            <a:ext cx="9083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andere methode om doelen te formuleren is: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7A32AD9-36A5-4811-969B-F2BA7DD74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28" y="1267748"/>
            <a:ext cx="11484626" cy="494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96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34" y="49037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702348" y="2390299"/>
            <a:ext cx="90830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is volgens jullie het belang van doelen stellen?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Bijv</a:t>
            </a:r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ook in vergelijking met idealen en wensen?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863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534" y="49037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4CCF277-32C4-4345-8D63-694269129CB3}"/>
              </a:ext>
            </a:extLst>
          </p:cNvPr>
          <p:cNvSpPr/>
          <p:nvPr/>
        </p:nvSpPr>
        <p:spPr>
          <a:xfrm>
            <a:off x="459162" y="490379"/>
            <a:ext cx="908304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Criteria voor een goed geformuleerd doel: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Is gebaseerd op persoonsbeeld en perspectief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In overleg met de client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Zijn positief geformuleerd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Zijn expliciet vastgesteld en bekend gemaakt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Zijn actief geformuleerd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Is haalbaar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Duidelijk termijn geformuleerd</a:t>
            </a:r>
          </a:p>
          <a:p>
            <a:pPr lvl="0"/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Is geformuleerd alsof het doel als behaald is</a:t>
            </a:r>
          </a:p>
          <a:p>
            <a:pPr lvl="0"/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nl-NL" sz="3200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ipv</a:t>
            </a: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ik wil leren koken – ik kook over 3 maanden mijn eigen warme maaltijd)</a:t>
            </a: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24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83055-CFB5-4971-AC4A-3B15167E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134" y="110744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Opdracht in de les: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Schrijf aan de hand van de informatie uit casus B Petra (te vinden in de emailbestand van jullie klas) een kort persoonsbeeld en probleemanalyse (PES). Vervolgens beschrijf je 3 a 4 doelformuleringen (doelen).</a:t>
            </a:r>
            <a:br>
              <a:rPr lang="nl-NL" dirty="0"/>
            </a:br>
            <a:r>
              <a:rPr lang="nl-NL" dirty="0"/>
              <a:t>Onderbouw deze met RUMBA.</a:t>
            </a:r>
          </a:p>
        </p:txBody>
      </p:sp>
    </p:spTree>
    <p:extLst>
      <p:ext uri="{BB962C8B-B14F-4D97-AF65-F5344CB8AC3E}">
        <p14:creationId xmlns:p14="http://schemas.microsoft.com/office/powerpoint/2010/main" val="233886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048" y="558800"/>
            <a:ext cx="9282592" cy="1320800"/>
          </a:xfrm>
        </p:spPr>
        <p:txBody>
          <a:bodyPr>
            <a:normAutofit fontScale="90000"/>
          </a:bodyPr>
          <a:lstStyle/>
          <a:p>
            <a:br>
              <a:rPr lang="nl-NL" b="1" dirty="0"/>
            </a:br>
            <a:r>
              <a:rPr lang="nl-NL" b="1" dirty="0"/>
              <a:t>Planning van les 4: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</a:t>
            </a:r>
            <a:r>
              <a:rPr lang="nl-NL" sz="3100" dirty="0"/>
              <a:t>Opstart + A&amp;A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Terugblik naar vorige week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Introductie op het thema </a:t>
            </a:r>
            <a:r>
              <a:rPr lang="nl-NL" sz="3100" b="1" dirty="0"/>
              <a:t>‘doelformulering’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 Opdracht in de les</a:t>
            </a:r>
            <a:br>
              <a:rPr lang="nl-NL" sz="3100" dirty="0"/>
            </a:br>
            <a:r>
              <a:rPr lang="nl-NL" sz="3100" dirty="0"/>
              <a:t>							</a:t>
            </a:r>
            <a:br>
              <a:rPr lang="nl-NL" sz="3100" dirty="0"/>
            </a:br>
            <a:r>
              <a:rPr lang="nl-NL" sz="3100" dirty="0"/>
              <a:t>- Einde les</a:t>
            </a:r>
          </a:p>
        </p:txBody>
      </p:sp>
    </p:spTree>
    <p:extLst>
      <p:ext uri="{BB962C8B-B14F-4D97-AF65-F5344CB8AC3E}">
        <p14:creationId xmlns:p14="http://schemas.microsoft.com/office/powerpoint/2010/main" val="1584027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83055-CFB5-4971-AC4A-3B15167E0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Eindopdracht: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Een verslag met daarin:</a:t>
            </a:r>
            <a:br>
              <a:rPr lang="nl-NL" dirty="0"/>
            </a:br>
            <a:r>
              <a:rPr lang="nl-NL" dirty="0"/>
              <a:t>- opdrachten uit de les</a:t>
            </a:r>
            <a:br>
              <a:rPr lang="nl-NL" dirty="0"/>
            </a:br>
            <a:r>
              <a:rPr lang="nl-NL" dirty="0"/>
              <a:t>- uitgewerkte casussen (A,B,C en D)</a:t>
            </a:r>
            <a:br>
              <a:rPr lang="nl-NL" dirty="0"/>
            </a:br>
            <a:r>
              <a:rPr lang="nl-NL" dirty="0"/>
              <a:t>+</a:t>
            </a:r>
            <a:br>
              <a:rPr lang="nl-NL" dirty="0"/>
            </a:br>
            <a:r>
              <a:rPr lang="nl-NL" dirty="0"/>
              <a:t>- een korte presentatie van 15 minuten voor 3 medestudenten (groepjes van 4 studenten).</a:t>
            </a:r>
            <a:br>
              <a:rPr lang="nl-NL" dirty="0"/>
            </a:br>
            <a:r>
              <a:rPr lang="nl-NL" dirty="0"/>
              <a:t>-verslag van de presentaties (eigen + 3 medestudenten)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Inleveren via It’s Learning</a:t>
            </a:r>
          </a:p>
        </p:txBody>
      </p:sp>
    </p:spTree>
    <p:extLst>
      <p:ext uri="{BB962C8B-B14F-4D97-AF65-F5344CB8AC3E}">
        <p14:creationId xmlns:p14="http://schemas.microsoft.com/office/powerpoint/2010/main" val="106421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85" y="350741"/>
            <a:ext cx="8596668" cy="1320800"/>
          </a:xfrm>
        </p:spPr>
        <p:txBody>
          <a:bodyPr>
            <a:normAutofit fontScale="90000"/>
          </a:bodyPr>
          <a:lstStyle/>
          <a:p>
            <a:br>
              <a:rPr lang="nl-NL" b="1" dirty="0"/>
            </a:br>
            <a:r>
              <a:rPr lang="nl-NL" b="1" dirty="0"/>
              <a:t>Planning van de periode: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B37E4061-6D34-47FC-9724-3C29131EB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751192"/>
              </p:ext>
            </p:extLst>
          </p:nvPr>
        </p:nvGraphicFramePr>
        <p:xfrm>
          <a:off x="625585" y="1573016"/>
          <a:ext cx="9123326" cy="4982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719">
                  <a:extLst>
                    <a:ext uri="{9D8B030D-6E8A-4147-A177-3AD203B41FA5}">
                      <a16:colId xmlns:a16="http://schemas.microsoft.com/office/drawing/2014/main" val="1009339843"/>
                    </a:ext>
                  </a:extLst>
                </a:gridCol>
                <a:gridCol w="6194607">
                  <a:extLst>
                    <a:ext uri="{9D8B030D-6E8A-4147-A177-3AD203B41FA5}">
                      <a16:colId xmlns:a16="http://schemas.microsoft.com/office/drawing/2014/main" val="593967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699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1: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580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2: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Introductie + inventarisatie leervragen + uitleg eindopdracht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75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3: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+ Zorgrapportage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354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4: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A + probleemformulering 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033985"/>
                  </a:ext>
                </a:extLst>
              </a:tr>
              <a:tr h="244452">
                <a:tc>
                  <a:txBody>
                    <a:bodyPr/>
                    <a:lstStyle/>
                    <a:p>
                      <a:r>
                        <a:rPr lang="nl-NL" dirty="0"/>
                        <a:t>Lesweek 5: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B + doelformulering RUMBA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291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6: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Onderst.pl. casus C + evalueren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712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7: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Zelf 1 casus schrijven + voorbereiden presentatie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463680"/>
                  </a:ext>
                </a:extLst>
              </a:tr>
              <a:tr h="374969">
                <a:tc>
                  <a:txBody>
                    <a:bodyPr/>
                    <a:lstStyle/>
                    <a:p>
                      <a:r>
                        <a:rPr lang="nl-NL" dirty="0"/>
                        <a:t>Herfstvakantie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47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8: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Korte presentatie (15 min. pp) in groepjes van 4 over ondersteuningsplan van jouw stage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444921"/>
                  </a:ext>
                </a:extLst>
              </a:tr>
              <a:tr h="320652">
                <a:tc>
                  <a:txBody>
                    <a:bodyPr/>
                    <a:lstStyle/>
                    <a:p>
                      <a:r>
                        <a:rPr lang="nl-NL" dirty="0"/>
                        <a:t>Lesweek 9: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Uitwerken casus les 7 + Inleveren eindopdracht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649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Lesweek 10: Bufferweek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563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12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943" y="2765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74710" y="1782395"/>
            <a:ext cx="7804057" cy="255454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nl-NL" sz="2400" dirty="0">
                <a:solidFill>
                  <a:srgbClr val="90C226"/>
                </a:solidFill>
                <a:latin typeface="Calibri"/>
                <a:cs typeface="Times New Roman"/>
              </a:rPr>
              <a:t>Vanuit een verpleegtechnisch perspectief:</a:t>
            </a:r>
          </a:p>
          <a:p>
            <a:endParaRPr lang="nl-NL" sz="3600" dirty="0">
              <a:solidFill>
                <a:srgbClr val="90C226"/>
              </a:solidFill>
              <a:latin typeface="Calibri"/>
              <a:cs typeface="Times New Roman"/>
            </a:endParaRPr>
          </a:p>
          <a:p>
            <a:r>
              <a:rPr lang="nl-NL" sz="3600" dirty="0">
                <a:solidFill>
                  <a:srgbClr val="90C226"/>
                </a:solidFill>
                <a:latin typeface="Calibri"/>
                <a:cs typeface="Times New Roman"/>
              </a:rPr>
              <a:t>Wat breng je met de </a:t>
            </a:r>
            <a:r>
              <a:rPr lang="nl-NL" sz="3600" dirty="0">
                <a:solidFill>
                  <a:srgbClr val="90C226"/>
                </a:solidFill>
                <a:latin typeface="Calibri"/>
                <a:ea typeface="Calibri" panose="020F0502020204030204" pitchFamily="34" charset="0"/>
                <a:cs typeface="Times New Roman"/>
              </a:rPr>
              <a:t>Gordon-methode </a:t>
            </a:r>
            <a:r>
              <a:rPr lang="nl-NL" sz="2800" dirty="0">
                <a:solidFill>
                  <a:srgbClr val="90C226"/>
                </a:solidFill>
                <a:latin typeface="Calibri"/>
                <a:ea typeface="Calibri" panose="020F0502020204030204" pitchFamily="34" charset="0"/>
                <a:cs typeface="Times New Roman"/>
              </a:rPr>
              <a:t>(ontwikkeld door verplegingswetenschapper </a:t>
            </a:r>
            <a:r>
              <a:rPr lang="nl-NL" sz="2800" dirty="0" err="1">
                <a:solidFill>
                  <a:srgbClr val="90C226"/>
                </a:solidFill>
                <a:latin typeface="Calibri"/>
                <a:ea typeface="Calibri" panose="020F0502020204030204" pitchFamily="34" charset="0"/>
                <a:cs typeface="Times New Roman"/>
              </a:rPr>
              <a:t>Marjory</a:t>
            </a:r>
            <a:r>
              <a:rPr lang="nl-NL" sz="2800" dirty="0">
                <a:solidFill>
                  <a:srgbClr val="90C226"/>
                </a:solidFill>
                <a:latin typeface="Calibri"/>
                <a:ea typeface="Calibri" panose="020F0502020204030204" pitchFamily="34" charset="0"/>
                <a:cs typeface="Times New Roman"/>
              </a:rPr>
              <a:t> Gordon) </a:t>
            </a:r>
            <a:r>
              <a:rPr lang="nl-NL" sz="3600" dirty="0">
                <a:solidFill>
                  <a:srgbClr val="90C226"/>
                </a:solidFill>
                <a:latin typeface="Calibri"/>
                <a:ea typeface="Calibri" panose="020F0502020204030204" pitchFamily="34" charset="0"/>
                <a:cs typeface="Times New Roman"/>
              </a:rPr>
              <a:t>in kaart?</a:t>
            </a:r>
          </a:p>
        </p:txBody>
      </p:sp>
    </p:spTree>
    <p:extLst>
      <p:ext uri="{BB962C8B-B14F-4D97-AF65-F5344CB8AC3E}">
        <p14:creationId xmlns:p14="http://schemas.microsoft.com/office/powerpoint/2010/main" val="136759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608422" y="181957"/>
            <a:ext cx="809869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11 gezondheidspatronen (volgens Gordon):</a:t>
            </a:r>
          </a:p>
          <a:p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Patroon van gezondheidsbeleving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Voeding- en stofwisselingspatroon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Uitscheidingspatroon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Activiteitenpatroon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Slaap- en rustpatroon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Cognitiepatroon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Zelfbelevingspatroon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Rollen- en relatiepatroon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Seksualiteit- en voortplantingspatroon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Stressverwerkingspatroon</a:t>
            </a:r>
          </a:p>
          <a:p>
            <a:pPr marL="742950" indent="-742950"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Waarden- en overtuigingenpatroon</a:t>
            </a:r>
          </a:p>
        </p:txBody>
      </p:sp>
    </p:spTree>
    <p:extLst>
      <p:ext uri="{BB962C8B-B14F-4D97-AF65-F5344CB8AC3E}">
        <p14:creationId xmlns:p14="http://schemas.microsoft.com/office/powerpoint/2010/main" val="394024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69168" y="2701637"/>
            <a:ext cx="80986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bevat een kwalitatief goed beschreven persoonsbeeld?</a:t>
            </a: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858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69168" y="1905506"/>
            <a:ext cx="80986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kwalitatief goed beschreven persoonsbeeld bevat:</a:t>
            </a:r>
          </a:p>
          <a:p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-een holistisch beeld</a:t>
            </a:r>
          </a:p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-een kernachtig beeld</a:t>
            </a:r>
          </a:p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-een richtinggevend beeld</a:t>
            </a: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2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69168" y="2701637"/>
            <a:ext cx="80986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 verzamel je informatie voor het schrijven een ondersteuningsplan?</a:t>
            </a:r>
            <a:endParaRPr lang="nl-NL" sz="3200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48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0710E-A853-48D0-B32D-2202D66C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3" y="124129"/>
            <a:ext cx="8596668" cy="1320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nl-NL" b="1" dirty="0"/>
            </a:b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4548FF5-0D38-4712-9F47-EDD60E479891}"/>
              </a:ext>
            </a:extLst>
          </p:cNvPr>
          <p:cNvSpPr/>
          <p:nvPr/>
        </p:nvSpPr>
        <p:spPr>
          <a:xfrm>
            <a:off x="969168" y="1523077"/>
            <a:ext cx="809869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verzamelt informatie door:</a:t>
            </a:r>
          </a:p>
          <a:p>
            <a:endParaRPr lang="nl-NL" sz="3200" b="1" dirty="0">
              <a:solidFill>
                <a:srgbClr val="90C2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Gesprekken met de client te voeren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client te observeren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Samen te werken met andere die informatie kunnen verschaffen (ouders, verzorgers, collega’s, gedragsdeskundigen)</a:t>
            </a:r>
          </a:p>
          <a:p>
            <a:r>
              <a:rPr lang="nl-NL" sz="32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nl-NL" sz="2400" dirty="0" err="1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</a:t>
            </a:r>
            <a:r>
              <a:rPr lang="nl-NL" sz="24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37 – Zo maak je een ondersteuningsplan)</a:t>
            </a:r>
          </a:p>
        </p:txBody>
      </p:sp>
    </p:spTree>
    <p:extLst>
      <p:ext uri="{BB962C8B-B14F-4D97-AF65-F5344CB8AC3E}">
        <p14:creationId xmlns:p14="http://schemas.microsoft.com/office/powerpoint/2010/main" val="403530049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7" ma:contentTypeDescription="Een nieuw document maken." ma:contentTypeScope="" ma:versionID="bb53c9d3575e7dfb5a0c2c4809ca6aa8">
  <xsd:schema xmlns:xsd="http://www.w3.org/2001/XMLSchema" xmlns:xs="http://www.w3.org/2001/XMLSchema" xmlns:p="http://schemas.microsoft.com/office/2006/metadata/properties" xmlns:ns3="ee5ad45f-5c26-4269-94b9-a38f6ca33220" targetNamespace="http://schemas.microsoft.com/office/2006/metadata/properties" ma:root="true" ma:fieldsID="3d3142cf65383345f5ff64424e2c1cc9" ns3:_="">
    <xsd:import namespace="ee5ad45f-5c26-4269-94b9-a38f6ca3322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2A0EC2-78F1-4E4F-9228-D6CE617833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750B3E-1169-4B1C-A054-70A92E0AA0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2542C5-AA4C-4AEB-81EB-8001D403DA48}">
  <ds:schemaRefs>
    <ds:schemaRef ds:uri="http://purl.org/dc/terms/"/>
    <ds:schemaRef ds:uri="http://schemas.microsoft.com/office/infopath/2007/PartnerControls"/>
    <ds:schemaRef ds:uri="ee5ad45f-5c26-4269-94b9-a38f6ca33220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930</TotalTime>
  <Words>416</Words>
  <Application>Microsoft Office PowerPoint</Application>
  <PresentationFormat>Breedbeeld</PresentationFormat>
  <Paragraphs>114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Facet</vt:lpstr>
      <vt:lpstr>BO1 Het ondersteuningsplan -  schrijven en evalueren</vt:lpstr>
      <vt:lpstr> Planning van les 4:  - Opstart + A&amp;A  - Terugblik naar vorige week  - Introductie op het thema ‘doelformulering’  - Opdracht in de les         - Einde les</vt:lpstr>
      <vt:lpstr> Planning van de periode:    </vt:lpstr>
      <vt:lpstr>  </vt:lpstr>
      <vt:lpstr>  </vt:lpstr>
      <vt:lpstr>  </vt:lpstr>
      <vt:lpstr>  </vt:lpstr>
      <vt:lpstr>  </vt:lpstr>
      <vt:lpstr>  </vt:lpstr>
      <vt:lpstr>  </vt:lpstr>
      <vt:lpstr>Hermeneutische cirkel  -Levensgeschiedenis -Emotionele ontwikkeling -Draagkracht -Lichamelijke ontwikkeling -Verstandelijke ontwikkeling -Sociale ontwikkeling -Psychische en/of  psychiatrische problematiek  </vt:lpstr>
      <vt:lpstr>  </vt:lpstr>
      <vt:lpstr>  </vt:lpstr>
      <vt:lpstr>  </vt:lpstr>
      <vt:lpstr>  </vt:lpstr>
      <vt:lpstr>            blz. 62-63 MZ1 thema 3.3.  </vt:lpstr>
      <vt:lpstr>  </vt:lpstr>
      <vt:lpstr>  </vt:lpstr>
      <vt:lpstr>Opdracht in de les:  Schrijf aan de hand van de informatie uit casus B Petra (te vinden in de emailbestand van jullie klas) een kort persoonsbeeld en probleemanalyse (PES). Vervolgens beschrijf je 3 a 4 doelformuleringen (doelen). Onderbouw deze met RUMBA.</vt:lpstr>
      <vt:lpstr>Eindopdracht:  Een verslag met daarin: - opdrachten uit de les - uitgewerkte casussen (A,B,C en D) + - een korte presentatie van 15 minuten voor 3 medestudenten (groepjes van 4 studenten). -verslag van de presentaties (eigen + 3 medestudenten)  Inleveren via It’s 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BO1 Het ondersteuningsplan</dc:title>
  <dc:creator>Mariëlle  Huisman</dc:creator>
  <cp:lastModifiedBy>Mariëlle  Huisman</cp:lastModifiedBy>
  <cp:revision>28</cp:revision>
  <dcterms:created xsi:type="dcterms:W3CDTF">2019-09-02T08:34:59Z</dcterms:created>
  <dcterms:modified xsi:type="dcterms:W3CDTF">2019-09-30T15:03:19Z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