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8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3798C-9F3E-463B-B063-80FF9F84B4CB}" type="datetimeFigureOut">
              <a:rPr lang="nl-NL" smtClean="0"/>
              <a:t>8-11-2019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CC4481EA-9054-4427-98E3-44F786F7000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1764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3798C-9F3E-463B-B063-80FF9F84B4CB}" type="datetimeFigureOut">
              <a:rPr lang="nl-NL" smtClean="0"/>
              <a:t>8-11-2019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C4481EA-9054-4427-98E3-44F786F7000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649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3798C-9F3E-463B-B063-80FF9F84B4CB}" type="datetimeFigureOut">
              <a:rPr lang="nl-NL" smtClean="0"/>
              <a:t>8-11-2019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C4481EA-9054-4427-98E3-44F786F70004}" type="slidenum">
              <a:rPr lang="nl-NL" smtClean="0"/>
              <a:t>‹nr.›</a:t>
            </a:fld>
            <a:endParaRPr lang="nl-N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621459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3798C-9F3E-463B-B063-80FF9F84B4CB}" type="datetimeFigureOut">
              <a:rPr lang="nl-NL" smtClean="0"/>
              <a:t>8-11-2019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C4481EA-9054-4427-98E3-44F786F7000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527365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3798C-9F3E-463B-B063-80FF9F84B4CB}" type="datetimeFigureOut">
              <a:rPr lang="nl-NL" smtClean="0"/>
              <a:t>8-11-2019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C4481EA-9054-4427-98E3-44F786F70004}" type="slidenum">
              <a:rPr lang="nl-NL" smtClean="0"/>
              <a:t>‹nr.›</a:t>
            </a:fld>
            <a:endParaRPr lang="nl-N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222947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3798C-9F3E-463B-B063-80FF9F84B4CB}" type="datetimeFigureOut">
              <a:rPr lang="nl-NL" smtClean="0"/>
              <a:t>8-11-2019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C4481EA-9054-4427-98E3-44F786F7000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817555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3798C-9F3E-463B-B063-80FF9F84B4CB}" type="datetimeFigureOut">
              <a:rPr lang="nl-NL" smtClean="0"/>
              <a:t>8-11-2019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481EA-9054-4427-98E3-44F786F7000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084731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3798C-9F3E-463B-B063-80FF9F84B4CB}" type="datetimeFigureOut">
              <a:rPr lang="nl-NL" smtClean="0"/>
              <a:t>8-11-2019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481EA-9054-4427-98E3-44F786F7000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22655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3798C-9F3E-463B-B063-80FF9F84B4CB}" type="datetimeFigureOut">
              <a:rPr lang="nl-NL" smtClean="0"/>
              <a:t>8-11-2019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481EA-9054-4427-98E3-44F786F7000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35868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3798C-9F3E-463B-B063-80FF9F84B4CB}" type="datetimeFigureOut">
              <a:rPr lang="nl-NL" smtClean="0"/>
              <a:t>8-11-2019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C4481EA-9054-4427-98E3-44F786F7000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68357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3798C-9F3E-463B-B063-80FF9F84B4CB}" type="datetimeFigureOut">
              <a:rPr lang="nl-NL" smtClean="0"/>
              <a:t>8-11-2019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CC4481EA-9054-4427-98E3-44F786F7000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2357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3798C-9F3E-463B-B063-80FF9F84B4CB}" type="datetimeFigureOut">
              <a:rPr lang="nl-NL" smtClean="0"/>
              <a:t>8-11-2019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CC4481EA-9054-4427-98E3-44F786F7000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59961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3798C-9F3E-463B-B063-80FF9F84B4CB}" type="datetimeFigureOut">
              <a:rPr lang="nl-NL" smtClean="0"/>
              <a:t>8-11-2019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481EA-9054-4427-98E3-44F786F7000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47777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3798C-9F3E-463B-B063-80FF9F84B4CB}" type="datetimeFigureOut">
              <a:rPr lang="nl-NL" smtClean="0"/>
              <a:t>8-11-2019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481EA-9054-4427-98E3-44F786F7000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64774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3798C-9F3E-463B-B063-80FF9F84B4CB}" type="datetimeFigureOut">
              <a:rPr lang="nl-NL" smtClean="0"/>
              <a:t>8-11-2019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481EA-9054-4427-98E3-44F786F7000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50574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3798C-9F3E-463B-B063-80FF9F84B4CB}" type="datetimeFigureOut">
              <a:rPr lang="nl-NL" smtClean="0"/>
              <a:t>8-11-2019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C4481EA-9054-4427-98E3-44F786F7000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799619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C3798C-9F3E-463B-B063-80FF9F84B4CB}" type="datetimeFigureOut">
              <a:rPr lang="nl-NL" smtClean="0"/>
              <a:t>8-11-2019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CC4481EA-9054-4427-98E3-44F786F7000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35484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Digitaal vaardig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536538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Zelf aan de slag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Maak voor jezelf een PowerPoint </a:t>
            </a:r>
            <a:br>
              <a:rPr lang="nl-NL" dirty="0" smtClean="0"/>
            </a:br>
            <a:r>
              <a:rPr lang="nl-NL" dirty="0" smtClean="0"/>
              <a:t>presentatie over jou droomhuis</a:t>
            </a:r>
            <a:br>
              <a:rPr lang="nl-NL" dirty="0" smtClean="0"/>
            </a:br>
            <a:r>
              <a:rPr lang="nl-NL" dirty="0" smtClean="0"/>
              <a:t>(Hierbij mag </a:t>
            </a:r>
            <a:r>
              <a:rPr lang="nl-NL" b="1" dirty="0" smtClean="0"/>
              <a:t>alles</a:t>
            </a:r>
            <a:r>
              <a:rPr lang="nl-NL" dirty="0" smtClean="0"/>
              <a:t>)</a:t>
            </a:r>
          </a:p>
          <a:p>
            <a:endParaRPr lang="nl-NL" dirty="0"/>
          </a:p>
          <a:p>
            <a:r>
              <a:rPr lang="nl-NL" b="1" dirty="0" smtClean="0"/>
              <a:t>Regels:</a:t>
            </a:r>
            <a:br>
              <a:rPr lang="nl-NL" b="1" dirty="0" smtClean="0"/>
            </a:br>
            <a:r>
              <a:rPr lang="nl-NL" dirty="0" smtClean="0"/>
              <a:t>- Minimaal 3 dia’s</a:t>
            </a:r>
            <a:r>
              <a:rPr lang="nl-NL" b="1" dirty="0" smtClean="0"/>
              <a:t/>
            </a:r>
            <a:br>
              <a:rPr lang="nl-NL" b="1" dirty="0" smtClean="0"/>
            </a:br>
            <a:r>
              <a:rPr lang="nl-NL" dirty="0" smtClean="0"/>
              <a:t>- Elke dia moet een andere achtergrond hebben</a:t>
            </a:r>
            <a:br>
              <a:rPr lang="nl-NL" dirty="0" smtClean="0"/>
            </a:br>
            <a:r>
              <a:rPr lang="nl-NL" dirty="0" smtClean="0"/>
              <a:t>- Op dia 1 of 2 moet een tabel staan (met minimaal </a:t>
            </a:r>
            <a:r>
              <a:rPr lang="nl-NL" b="1" dirty="0" smtClean="0"/>
              <a:t>4 rijen</a:t>
            </a:r>
            <a:r>
              <a:rPr lang="nl-NL" dirty="0" smtClean="0"/>
              <a:t>) met wat jij perse in het huis wil (denk aan zwembad, pooltafel </a:t>
            </a:r>
            <a:r>
              <a:rPr lang="nl-NL" dirty="0" err="1" smtClean="0"/>
              <a:t>etc</a:t>
            </a:r>
            <a:r>
              <a:rPr lang="nl-NL" dirty="0" smtClean="0"/>
              <a:t>)</a:t>
            </a:r>
            <a:br>
              <a:rPr lang="nl-NL" dirty="0" smtClean="0"/>
            </a:br>
            <a:r>
              <a:rPr lang="nl-NL" dirty="0" smtClean="0"/>
              <a:t>- Op 1 van de dia’s moet de tekst of het plaatje verschijnen (als je nog een keer klikt)</a:t>
            </a:r>
            <a:r>
              <a:rPr lang="nl-NL" dirty="0"/>
              <a:t/>
            </a:r>
            <a:br>
              <a:rPr lang="nl-NL" dirty="0"/>
            </a:br>
            <a:r>
              <a:rPr lang="nl-NL" dirty="0" smtClean="0"/>
              <a:t>- Zorg voor een creatieve overgang tussen </a:t>
            </a:r>
            <a:r>
              <a:rPr lang="nl-NL" smtClean="0"/>
              <a:t>de </a:t>
            </a:r>
            <a:r>
              <a:rPr lang="nl-NL" smtClean="0"/>
              <a:t>dia’s</a:t>
            </a:r>
            <a:endParaRPr lang="nl-NL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4984" y="458289"/>
            <a:ext cx="4685313" cy="3122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4975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ert">
  <a:themeElements>
    <a:clrScheme name="Sliert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Sliert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ert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9</TotalTime>
  <Words>11</Words>
  <Application>Microsoft Office PowerPoint</Application>
  <PresentationFormat>Breedbeeld</PresentationFormat>
  <Paragraphs>5</Paragraphs>
  <Slides>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6" baseType="lpstr">
      <vt:lpstr>Arial</vt:lpstr>
      <vt:lpstr>Century Gothic</vt:lpstr>
      <vt:lpstr>Wingdings 3</vt:lpstr>
      <vt:lpstr>Sliert</vt:lpstr>
      <vt:lpstr>Digitaal vaardig</vt:lpstr>
      <vt:lpstr>Zelf aan de slag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</dc:title>
  <dc:creator>Jente van der Mei</dc:creator>
  <cp:lastModifiedBy>Jente van der Mei</cp:lastModifiedBy>
  <cp:revision>4</cp:revision>
  <dcterms:created xsi:type="dcterms:W3CDTF">2018-09-03T11:54:49Z</dcterms:created>
  <dcterms:modified xsi:type="dcterms:W3CDTF">2019-11-08T10:02:14Z</dcterms:modified>
</cp:coreProperties>
</file>