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259" r:id="rId4"/>
    <p:sldId id="260" r:id="rId5"/>
    <p:sldId id="262" r:id="rId6"/>
    <p:sldId id="261" r:id="rId7"/>
    <p:sldId id="257" r:id="rId8"/>
    <p:sldId id="263" r:id="rId9"/>
    <p:sldId id="264" r:id="rId10"/>
    <p:sldId id="265" r:id="rId11"/>
    <p:sldId id="266" r:id="rId12"/>
    <p:sldId id="268" r:id="rId13"/>
    <p:sldId id="267" r:id="rId14"/>
    <p:sldId id="269" r:id="rId15"/>
    <p:sldId id="270" r:id="rId16"/>
    <p:sldId id="271" r:id="rId17"/>
    <p:sldId id="272" r:id="rId18"/>
    <p:sldId id="273" r:id="rId19"/>
    <p:sldId id="274"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FCCCC"/>
    <a:srgbClr val="FFFF66"/>
    <a:srgbClr val="FFFF9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D5EA37-B36C-43FD-B5E7-D49A3F7DD27A}" v="511" dt="2019-11-07T15:21:11.97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Stijl, licht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6" d="100"/>
          <a:sy n="76" d="100"/>
        </p:scale>
        <p:origin x="82" y="1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ine Schoemaker" userId="b7933270d11ba851" providerId="LiveId" clId="{31D5EA37-B36C-43FD-B5E7-D49A3F7DD27A}"/>
    <pc:docChg chg="undo custSel mod addSld delSld modSld sldOrd">
      <pc:chgData name="Pauline Schoemaker" userId="b7933270d11ba851" providerId="LiveId" clId="{31D5EA37-B36C-43FD-B5E7-D49A3F7DD27A}" dt="2019-11-07T15:21:11.972" v="3878"/>
      <pc:docMkLst>
        <pc:docMk/>
      </pc:docMkLst>
      <pc:sldChg chg="addSp modSp">
        <pc:chgData name="Pauline Schoemaker" userId="b7933270d11ba851" providerId="LiveId" clId="{31D5EA37-B36C-43FD-B5E7-D49A3F7DD27A}" dt="2019-11-07T11:42:48.116" v="1715" actId="1076"/>
        <pc:sldMkLst>
          <pc:docMk/>
          <pc:sldMk cId="3441744632" sldId="256"/>
        </pc:sldMkLst>
        <pc:spChg chg="add mod">
          <ac:chgData name="Pauline Schoemaker" userId="b7933270d11ba851" providerId="LiveId" clId="{31D5EA37-B36C-43FD-B5E7-D49A3F7DD27A}" dt="2019-11-07T10:03:16.811" v="62" actId="1076"/>
          <ac:spMkLst>
            <pc:docMk/>
            <pc:sldMk cId="3441744632" sldId="256"/>
            <ac:spMk id="2" creationId="{6B735F12-9A7C-448F-B558-F67186422077}"/>
          </ac:spMkLst>
        </pc:spChg>
        <pc:spChg chg="add mod">
          <ac:chgData name="Pauline Schoemaker" userId="b7933270d11ba851" providerId="LiveId" clId="{31D5EA37-B36C-43FD-B5E7-D49A3F7DD27A}" dt="2019-11-07T11:42:48.116" v="1715" actId="1076"/>
          <ac:spMkLst>
            <pc:docMk/>
            <pc:sldMk cId="3441744632" sldId="256"/>
            <ac:spMk id="3" creationId="{E36EBAA2-EE71-45B9-A060-C2D14CEF714F}"/>
          </ac:spMkLst>
        </pc:spChg>
        <pc:spChg chg="add mod">
          <ac:chgData name="Pauline Schoemaker" userId="b7933270d11ba851" providerId="LiveId" clId="{31D5EA37-B36C-43FD-B5E7-D49A3F7DD27A}" dt="2019-11-07T10:04:05.973" v="112" actId="1076"/>
          <ac:spMkLst>
            <pc:docMk/>
            <pc:sldMk cId="3441744632" sldId="256"/>
            <ac:spMk id="9" creationId="{825763E5-8D4A-44AA-8BEA-7A47F139BD8A}"/>
          </ac:spMkLst>
        </pc:spChg>
        <pc:spChg chg="mod">
          <ac:chgData name="Pauline Schoemaker" userId="b7933270d11ba851" providerId="LiveId" clId="{31D5EA37-B36C-43FD-B5E7-D49A3F7DD27A}" dt="2019-11-07T10:02:26.358" v="0" actId="1076"/>
          <ac:spMkLst>
            <pc:docMk/>
            <pc:sldMk cId="3441744632" sldId="256"/>
            <ac:spMk id="16" creationId="{A1838A69-7C2B-433C-9806-E1CDD1207DBB}"/>
          </ac:spMkLst>
        </pc:spChg>
      </pc:sldChg>
      <pc:sldChg chg="addSp delSp modSp">
        <pc:chgData name="Pauline Schoemaker" userId="b7933270d11ba851" providerId="LiveId" clId="{31D5EA37-B36C-43FD-B5E7-D49A3F7DD27A}" dt="2019-11-07T10:20:04.189" v="427" actId="478"/>
        <pc:sldMkLst>
          <pc:docMk/>
          <pc:sldMk cId="2878314258" sldId="257"/>
        </pc:sldMkLst>
        <pc:spChg chg="mod">
          <ac:chgData name="Pauline Schoemaker" userId="b7933270d11ba851" providerId="LiveId" clId="{31D5EA37-B36C-43FD-B5E7-D49A3F7DD27A}" dt="2019-11-07T10:18:07.937" v="417" actId="20577"/>
          <ac:spMkLst>
            <pc:docMk/>
            <pc:sldMk cId="2878314258" sldId="257"/>
            <ac:spMk id="4" creationId="{50A72F47-16AE-4054-8ACB-436D90872AC7}"/>
          </ac:spMkLst>
        </pc:spChg>
        <pc:spChg chg="add mod">
          <ac:chgData name="Pauline Schoemaker" userId="b7933270d11ba851" providerId="LiveId" clId="{31D5EA37-B36C-43FD-B5E7-D49A3F7DD27A}" dt="2019-11-07T10:19:01.804" v="426" actId="1035"/>
          <ac:spMkLst>
            <pc:docMk/>
            <pc:sldMk cId="2878314258" sldId="257"/>
            <ac:spMk id="12" creationId="{465A36D8-FD82-4B0B-AB0B-5927666E8C35}"/>
          </ac:spMkLst>
        </pc:spChg>
        <pc:picChg chg="add del mod">
          <ac:chgData name="Pauline Schoemaker" userId="b7933270d11ba851" providerId="LiveId" clId="{31D5EA37-B36C-43FD-B5E7-D49A3F7DD27A}" dt="2019-11-07T10:04:28.037" v="115" actId="478"/>
          <ac:picMkLst>
            <pc:docMk/>
            <pc:sldMk cId="2878314258" sldId="257"/>
            <ac:picMk id="9" creationId="{D52E054D-1FF0-463F-9333-0E82BB390D66}"/>
          </ac:picMkLst>
        </pc:picChg>
        <pc:picChg chg="add del mod ord modCrop">
          <ac:chgData name="Pauline Schoemaker" userId="b7933270d11ba851" providerId="LiveId" clId="{31D5EA37-B36C-43FD-B5E7-D49A3F7DD27A}" dt="2019-11-07T10:20:04.189" v="427" actId="478"/>
          <ac:picMkLst>
            <pc:docMk/>
            <pc:sldMk cId="2878314258" sldId="257"/>
            <ac:picMk id="11" creationId="{3C4A2C0F-5CD9-4E6F-BB6E-49B78F7C2918}"/>
          </ac:picMkLst>
        </pc:picChg>
      </pc:sldChg>
      <pc:sldChg chg="addSp delSp modSp add ord modAnim">
        <pc:chgData name="Pauline Schoemaker" userId="b7933270d11ba851" providerId="LiveId" clId="{31D5EA37-B36C-43FD-B5E7-D49A3F7DD27A}" dt="2019-11-07T10:52:32.162" v="807" actId="20577"/>
        <pc:sldMkLst>
          <pc:docMk/>
          <pc:sldMk cId="1550678565" sldId="258"/>
        </pc:sldMkLst>
        <pc:spChg chg="mod">
          <ac:chgData name="Pauline Schoemaker" userId="b7933270d11ba851" providerId="LiveId" clId="{31D5EA37-B36C-43FD-B5E7-D49A3F7DD27A}" dt="2019-11-07T10:41:18.432" v="538" actId="1076"/>
          <ac:spMkLst>
            <pc:docMk/>
            <pc:sldMk cId="1550678565" sldId="258"/>
            <ac:spMk id="2" creationId="{819D6CD4-98FB-40EA-AE72-D493F81D5937}"/>
          </ac:spMkLst>
        </pc:spChg>
        <pc:spChg chg="del">
          <ac:chgData name="Pauline Schoemaker" userId="b7933270d11ba851" providerId="LiveId" clId="{31D5EA37-B36C-43FD-B5E7-D49A3F7DD27A}" dt="2019-11-07T10:21:55.564" v="469" actId="478"/>
          <ac:spMkLst>
            <pc:docMk/>
            <pc:sldMk cId="1550678565" sldId="258"/>
            <ac:spMk id="3" creationId="{8C00543D-5DA9-431B-B94E-F47F74DBA140}"/>
          </ac:spMkLst>
        </pc:spChg>
        <pc:spChg chg="add mod">
          <ac:chgData name="Pauline Schoemaker" userId="b7933270d11ba851" providerId="LiveId" clId="{31D5EA37-B36C-43FD-B5E7-D49A3F7DD27A}" dt="2019-11-07T10:42:14.703" v="558" actId="14100"/>
          <ac:spMkLst>
            <pc:docMk/>
            <pc:sldMk cId="1550678565" sldId="258"/>
            <ac:spMk id="4" creationId="{E59778F8-FDFD-46C8-8FE8-F349A38FD7C7}"/>
          </ac:spMkLst>
        </pc:spChg>
        <pc:spChg chg="add mod">
          <ac:chgData name="Pauline Schoemaker" userId="b7933270d11ba851" providerId="LiveId" clId="{31D5EA37-B36C-43FD-B5E7-D49A3F7DD27A}" dt="2019-11-07T10:44:16.613" v="567" actId="1076"/>
          <ac:spMkLst>
            <pc:docMk/>
            <pc:sldMk cId="1550678565" sldId="258"/>
            <ac:spMk id="5" creationId="{39B1289F-ED0B-4C8E-9850-004D900D0783}"/>
          </ac:spMkLst>
        </pc:spChg>
        <pc:spChg chg="add mod">
          <ac:chgData name="Pauline Schoemaker" userId="b7933270d11ba851" providerId="LiveId" clId="{31D5EA37-B36C-43FD-B5E7-D49A3F7DD27A}" dt="2019-11-07T10:45:45.067" v="615" actId="1076"/>
          <ac:spMkLst>
            <pc:docMk/>
            <pc:sldMk cId="1550678565" sldId="258"/>
            <ac:spMk id="6" creationId="{0D4A43F1-9834-4424-9AE8-F68FF870F44F}"/>
          </ac:spMkLst>
        </pc:spChg>
        <pc:spChg chg="add mod">
          <ac:chgData name="Pauline Schoemaker" userId="b7933270d11ba851" providerId="LiveId" clId="{31D5EA37-B36C-43FD-B5E7-D49A3F7DD27A}" dt="2019-11-07T10:47:25.951" v="665" actId="1076"/>
          <ac:spMkLst>
            <pc:docMk/>
            <pc:sldMk cId="1550678565" sldId="258"/>
            <ac:spMk id="10" creationId="{E6649689-10E1-49DC-8636-A298F837C04E}"/>
          </ac:spMkLst>
        </pc:spChg>
        <pc:spChg chg="add mod">
          <ac:chgData name="Pauline Schoemaker" userId="b7933270d11ba851" providerId="LiveId" clId="{31D5EA37-B36C-43FD-B5E7-D49A3F7DD27A}" dt="2019-11-07T10:47:52.201" v="751" actId="1076"/>
          <ac:spMkLst>
            <pc:docMk/>
            <pc:sldMk cId="1550678565" sldId="258"/>
            <ac:spMk id="11" creationId="{EA98CA15-0409-4068-A9B4-4129CE7CC121}"/>
          </ac:spMkLst>
        </pc:spChg>
        <pc:spChg chg="add mod">
          <ac:chgData name="Pauline Schoemaker" userId="b7933270d11ba851" providerId="LiveId" clId="{31D5EA37-B36C-43FD-B5E7-D49A3F7DD27A}" dt="2019-11-07T10:52:32.162" v="807" actId="20577"/>
          <ac:spMkLst>
            <pc:docMk/>
            <pc:sldMk cId="1550678565" sldId="258"/>
            <ac:spMk id="12" creationId="{92335ACA-BB9F-40A6-B1A1-A7A04320918A}"/>
          </ac:spMkLst>
        </pc:spChg>
        <pc:picChg chg="add del mod">
          <ac:chgData name="Pauline Schoemaker" userId="b7933270d11ba851" providerId="LiveId" clId="{31D5EA37-B36C-43FD-B5E7-D49A3F7DD27A}" dt="2019-11-07T10:27:23.221" v="530" actId="478"/>
          <ac:picMkLst>
            <pc:docMk/>
            <pc:sldMk cId="1550678565" sldId="258"/>
            <ac:picMk id="1026" creationId="{F9C092C5-5004-4C75-9EC7-ED73785FFF70}"/>
          </ac:picMkLst>
        </pc:picChg>
        <pc:picChg chg="add del mod">
          <ac:chgData name="Pauline Schoemaker" userId="b7933270d11ba851" providerId="LiveId" clId="{31D5EA37-B36C-43FD-B5E7-D49A3F7DD27A}" dt="2019-11-07T10:27:03.015" v="523"/>
          <ac:picMkLst>
            <pc:docMk/>
            <pc:sldMk cId="1550678565" sldId="258"/>
            <ac:picMk id="1028" creationId="{3B46B81B-A3A7-4898-8DCD-8E116E2E7514}"/>
          </ac:picMkLst>
        </pc:picChg>
        <pc:picChg chg="add mod">
          <ac:chgData name="Pauline Schoemaker" userId="b7933270d11ba851" providerId="LiveId" clId="{31D5EA37-B36C-43FD-B5E7-D49A3F7DD27A}" dt="2019-11-07T10:43:48.314" v="562" actId="1076"/>
          <ac:picMkLst>
            <pc:docMk/>
            <pc:sldMk cId="1550678565" sldId="258"/>
            <ac:picMk id="1030" creationId="{B9BF757A-0368-46E8-A234-8CD484223E04}"/>
          </ac:picMkLst>
        </pc:picChg>
      </pc:sldChg>
      <pc:sldChg chg="addSp delSp modSp add mod setBg modAnim">
        <pc:chgData name="Pauline Schoemaker" userId="b7933270d11ba851" providerId="LiveId" clId="{31D5EA37-B36C-43FD-B5E7-D49A3F7DD27A}" dt="2019-11-07T11:28:52.085" v="1498"/>
        <pc:sldMkLst>
          <pc:docMk/>
          <pc:sldMk cId="485318830" sldId="259"/>
        </pc:sldMkLst>
        <pc:spChg chg="mod">
          <ac:chgData name="Pauline Schoemaker" userId="b7933270d11ba851" providerId="LiveId" clId="{31D5EA37-B36C-43FD-B5E7-D49A3F7DD27A}" dt="2019-11-07T11:00:21.343" v="1013" actId="26606"/>
          <ac:spMkLst>
            <pc:docMk/>
            <pc:sldMk cId="485318830" sldId="259"/>
            <ac:spMk id="2" creationId="{B347F825-5A67-4B27-AEDC-7EFDEF0D3073}"/>
          </ac:spMkLst>
        </pc:spChg>
        <pc:spChg chg="del mod">
          <ac:chgData name="Pauline Schoemaker" userId="b7933270d11ba851" providerId="LiveId" clId="{31D5EA37-B36C-43FD-B5E7-D49A3F7DD27A}" dt="2019-11-07T10:57:35.728" v="986" actId="26606"/>
          <ac:spMkLst>
            <pc:docMk/>
            <pc:sldMk cId="485318830" sldId="259"/>
            <ac:spMk id="3" creationId="{4F5E9B1F-7365-4EC1-9FE9-6B219798E265}"/>
          </ac:spMkLst>
        </pc:spChg>
        <pc:spChg chg="add del mod">
          <ac:chgData name="Pauline Schoemaker" userId="b7933270d11ba851" providerId="LiveId" clId="{31D5EA37-B36C-43FD-B5E7-D49A3F7DD27A}" dt="2019-11-07T10:58:50.969" v="1004" actId="478"/>
          <ac:spMkLst>
            <pc:docMk/>
            <pc:sldMk cId="485318830" sldId="259"/>
            <ac:spMk id="6" creationId="{449A52BD-CF10-4027-89B4-433C07135F39}"/>
          </ac:spMkLst>
        </pc:spChg>
        <pc:graphicFrameChg chg="add mod ord modGraphic">
          <ac:chgData name="Pauline Schoemaker" userId="b7933270d11ba851" providerId="LiveId" clId="{31D5EA37-B36C-43FD-B5E7-D49A3F7DD27A}" dt="2019-11-07T11:05:51.390" v="1043"/>
          <ac:graphicFrameMkLst>
            <pc:docMk/>
            <pc:sldMk cId="485318830" sldId="259"/>
            <ac:graphicFrameMk id="5" creationId="{A3C4AB4F-79B1-4E73-9F58-7235CCA89054}"/>
          </ac:graphicFrameMkLst>
        </pc:graphicFrameChg>
        <pc:picChg chg="add del mod">
          <ac:chgData name="Pauline Schoemaker" userId="b7933270d11ba851" providerId="LiveId" clId="{31D5EA37-B36C-43FD-B5E7-D49A3F7DD27A}" dt="2019-11-07T10:57:28.105" v="984" actId="478"/>
          <ac:picMkLst>
            <pc:docMk/>
            <pc:sldMk cId="485318830" sldId="259"/>
            <ac:picMk id="4" creationId="{55A90DC8-A384-44EF-BD77-9C809D6C2D08}"/>
          </ac:picMkLst>
        </pc:picChg>
        <pc:picChg chg="add mod">
          <ac:chgData name="Pauline Schoemaker" userId="b7933270d11ba851" providerId="LiveId" clId="{31D5EA37-B36C-43FD-B5E7-D49A3F7DD27A}" dt="2019-11-07T11:00:43.113" v="1020" actId="1038"/>
          <ac:picMkLst>
            <pc:docMk/>
            <pc:sldMk cId="485318830" sldId="259"/>
            <ac:picMk id="7" creationId="{FCE14E08-744D-435D-A30D-02C1C2F0D073}"/>
          </ac:picMkLst>
        </pc:picChg>
        <pc:picChg chg="add mod">
          <ac:chgData name="Pauline Schoemaker" userId="b7933270d11ba851" providerId="LiveId" clId="{31D5EA37-B36C-43FD-B5E7-D49A3F7DD27A}" dt="2019-11-07T11:07:57.176" v="1060"/>
          <ac:picMkLst>
            <pc:docMk/>
            <pc:sldMk cId="485318830" sldId="259"/>
            <ac:picMk id="8" creationId="{F87940F6-7265-473D-B494-9D3687ACF2D4}"/>
          </ac:picMkLst>
        </pc:picChg>
        <pc:picChg chg="add mod">
          <ac:chgData name="Pauline Schoemaker" userId="b7933270d11ba851" providerId="LiveId" clId="{31D5EA37-B36C-43FD-B5E7-D49A3F7DD27A}" dt="2019-11-07T11:07:44.096" v="1059"/>
          <ac:picMkLst>
            <pc:docMk/>
            <pc:sldMk cId="485318830" sldId="259"/>
            <ac:picMk id="11" creationId="{240E484C-1EC7-424A-B788-7E72DB038FFE}"/>
          </ac:picMkLst>
        </pc:picChg>
        <pc:picChg chg="add mod">
          <ac:chgData name="Pauline Schoemaker" userId="b7933270d11ba851" providerId="LiveId" clId="{31D5EA37-B36C-43FD-B5E7-D49A3F7DD27A}" dt="2019-11-07T11:02:00.900" v="1035" actId="1036"/>
          <ac:picMkLst>
            <pc:docMk/>
            <pc:sldMk cId="485318830" sldId="259"/>
            <ac:picMk id="3074" creationId="{BACCF9B2-89E7-4BCD-9C90-23791E8D6E23}"/>
          </ac:picMkLst>
        </pc:picChg>
        <pc:picChg chg="add mod">
          <ac:chgData name="Pauline Schoemaker" userId="b7933270d11ba851" providerId="LiveId" clId="{31D5EA37-B36C-43FD-B5E7-D49A3F7DD27A}" dt="2019-11-07T11:28:52.085" v="1498"/>
          <ac:picMkLst>
            <pc:docMk/>
            <pc:sldMk cId="485318830" sldId="259"/>
            <ac:picMk id="3076" creationId="{65410CC0-13D3-4A2A-BA0E-4D1ABE112F36}"/>
          </ac:picMkLst>
        </pc:picChg>
        <pc:picChg chg="add mod">
          <ac:chgData name="Pauline Schoemaker" userId="b7933270d11ba851" providerId="LiveId" clId="{31D5EA37-B36C-43FD-B5E7-D49A3F7DD27A}" dt="2019-11-07T11:08:36.269" v="1063" actId="1076"/>
          <ac:picMkLst>
            <pc:docMk/>
            <pc:sldMk cId="485318830" sldId="259"/>
            <ac:picMk id="3078" creationId="{8BE95020-BCCE-4570-8FBA-13F7752C87FD}"/>
          </ac:picMkLst>
        </pc:picChg>
        <pc:cxnChg chg="add del">
          <ac:chgData name="Pauline Schoemaker" userId="b7933270d11ba851" providerId="LiveId" clId="{31D5EA37-B36C-43FD-B5E7-D49A3F7DD27A}" dt="2019-11-07T11:00:21.343" v="1013" actId="26606"/>
          <ac:cxnSpMkLst>
            <pc:docMk/>
            <pc:sldMk cId="485318830" sldId="259"/>
            <ac:cxnSpMk id="12" creationId="{A7F400EE-A8A5-48AF-B4D6-291B52C6F0B0}"/>
          </ac:cxnSpMkLst>
        </pc:cxnChg>
      </pc:sldChg>
      <pc:sldChg chg="addSp delSp modSp add mod setBg setClrOvrMap">
        <pc:chgData name="Pauline Schoemaker" userId="b7933270d11ba851" providerId="LiveId" clId="{31D5EA37-B36C-43FD-B5E7-D49A3F7DD27A}" dt="2019-11-07T11:14:05.316" v="1429" actId="14100"/>
        <pc:sldMkLst>
          <pc:docMk/>
          <pc:sldMk cId="643061196" sldId="260"/>
        </pc:sldMkLst>
        <pc:spChg chg="mod">
          <ac:chgData name="Pauline Schoemaker" userId="b7933270d11ba851" providerId="LiveId" clId="{31D5EA37-B36C-43FD-B5E7-D49A3F7DD27A}" dt="2019-11-07T11:13:41.142" v="1420" actId="26606"/>
          <ac:spMkLst>
            <pc:docMk/>
            <pc:sldMk cId="643061196" sldId="260"/>
            <ac:spMk id="2" creationId="{8A06A131-D076-4EEE-B612-8045DB9C5A1F}"/>
          </ac:spMkLst>
        </pc:spChg>
        <pc:spChg chg="mod">
          <ac:chgData name="Pauline Schoemaker" userId="b7933270d11ba851" providerId="LiveId" clId="{31D5EA37-B36C-43FD-B5E7-D49A3F7DD27A}" dt="2019-11-07T11:13:56.101" v="1426" actId="27636"/>
          <ac:spMkLst>
            <pc:docMk/>
            <pc:sldMk cId="643061196" sldId="260"/>
            <ac:spMk id="3" creationId="{F71B9DD4-CA07-4751-BDFA-FD2727E8C78B}"/>
          </ac:spMkLst>
        </pc:spChg>
        <pc:spChg chg="add del">
          <ac:chgData name="Pauline Schoemaker" userId="b7933270d11ba851" providerId="LiveId" clId="{31D5EA37-B36C-43FD-B5E7-D49A3F7DD27A}" dt="2019-11-07T11:13:39.575" v="1417" actId="26606"/>
          <ac:spMkLst>
            <pc:docMk/>
            <pc:sldMk cId="643061196" sldId="260"/>
            <ac:spMk id="71" creationId="{73DE2CFE-42F2-48F0-8706-5264E012B10C}"/>
          </ac:spMkLst>
        </pc:spChg>
        <pc:spChg chg="add del">
          <ac:chgData name="Pauline Schoemaker" userId="b7933270d11ba851" providerId="LiveId" clId="{31D5EA37-B36C-43FD-B5E7-D49A3F7DD27A}" dt="2019-11-07T11:13:41.122" v="1419" actId="26606"/>
          <ac:spMkLst>
            <pc:docMk/>
            <pc:sldMk cId="643061196" sldId="260"/>
            <ac:spMk id="73" creationId="{E0709AF0-24F0-4486-B189-BE6386BDB198}"/>
          </ac:spMkLst>
        </pc:spChg>
        <pc:spChg chg="add del">
          <ac:chgData name="Pauline Schoemaker" userId="b7933270d11ba851" providerId="LiveId" clId="{31D5EA37-B36C-43FD-B5E7-D49A3F7DD27A}" dt="2019-11-07T11:13:41.122" v="1419" actId="26606"/>
          <ac:spMkLst>
            <pc:docMk/>
            <pc:sldMk cId="643061196" sldId="260"/>
            <ac:spMk id="75" creationId="{FBE3B62F-5853-4A3C-B050-6186351A7176}"/>
          </ac:spMkLst>
        </pc:spChg>
        <pc:spChg chg="add del">
          <ac:chgData name="Pauline Schoemaker" userId="b7933270d11ba851" providerId="LiveId" clId="{31D5EA37-B36C-43FD-B5E7-D49A3F7DD27A}" dt="2019-11-07T11:13:41.122" v="1419" actId="26606"/>
          <ac:spMkLst>
            <pc:docMk/>
            <pc:sldMk cId="643061196" sldId="260"/>
            <ac:spMk id="2052" creationId="{EE1FC7B4-E4A7-4452-B413-1A623E3A7230}"/>
          </ac:spMkLst>
        </pc:spChg>
        <pc:spChg chg="add">
          <ac:chgData name="Pauline Schoemaker" userId="b7933270d11ba851" providerId="LiveId" clId="{31D5EA37-B36C-43FD-B5E7-D49A3F7DD27A}" dt="2019-11-07T11:13:41.142" v="1420" actId="26606"/>
          <ac:spMkLst>
            <pc:docMk/>
            <pc:sldMk cId="643061196" sldId="260"/>
            <ac:spMk id="2054" creationId="{73DE2CFE-42F2-48F0-8706-5264E012B10C}"/>
          </ac:spMkLst>
        </pc:spChg>
        <pc:picChg chg="add del">
          <ac:chgData name="Pauline Schoemaker" userId="b7933270d11ba851" providerId="LiveId" clId="{31D5EA37-B36C-43FD-B5E7-D49A3F7DD27A}" dt="2019-11-07T11:11:34.101" v="1081" actId="478"/>
          <ac:picMkLst>
            <pc:docMk/>
            <pc:sldMk cId="643061196" sldId="260"/>
            <ac:picMk id="4" creationId="{865F1D07-C428-4682-99AB-9706B5ABD02B}"/>
          </ac:picMkLst>
        </pc:picChg>
        <pc:picChg chg="add mod">
          <ac:chgData name="Pauline Schoemaker" userId="b7933270d11ba851" providerId="LiveId" clId="{31D5EA37-B36C-43FD-B5E7-D49A3F7DD27A}" dt="2019-11-07T11:14:05.316" v="1429" actId="14100"/>
          <ac:picMkLst>
            <pc:docMk/>
            <pc:sldMk cId="643061196" sldId="260"/>
            <ac:picMk id="2050" creationId="{6A5555F3-8BEB-4F7E-8B14-A53F32CA93C4}"/>
          </ac:picMkLst>
        </pc:picChg>
      </pc:sldChg>
      <pc:sldChg chg="addSp delSp modSp add mod setBg modAnim">
        <pc:chgData name="Pauline Schoemaker" userId="b7933270d11ba851" providerId="LiveId" clId="{31D5EA37-B36C-43FD-B5E7-D49A3F7DD27A}" dt="2019-11-07T11:40:51.363" v="1695"/>
        <pc:sldMkLst>
          <pc:docMk/>
          <pc:sldMk cId="3511750656" sldId="261"/>
        </pc:sldMkLst>
        <pc:spChg chg="del">
          <ac:chgData name="Pauline Schoemaker" userId="b7933270d11ba851" providerId="LiveId" clId="{31D5EA37-B36C-43FD-B5E7-D49A3F7DD27A}" dt="2019-11-07T11:36:53.588" v="1622" actId="26606"/>
          <ac:spMkLst>
            <pc:docMk/>
            <pc:sldMk cId="3511750656" sldId="261"/>
            <ac:spMk id="2" creationId="{D51595A4-AFF6-40A5-8F13-AEFF6BDBD48C}"/>
          </ac:spMkLst>
        </pc:spChg>
        <pc:spChg chg="del">
          <ac:chgData name="Pauline Schoemaker" userId="b7933270d11ba851" providerId="LiveId" clId="{31D5EA37-B36C-43FD-B5E7-D49A3F7DD27A}" dt="2019-11-07T11:36:53.588" v="1622" actId="26606"/>
          <ac:spMkLst>
            <pc:docMk/>
            <pc:sldMk cId="3511750656" sldId="261"/>
            <ac:spMk id="3" creationId="{F73B52AB-9FE3-4A00-8B91-EACEFFD2EB03}"/>
          </ac:spMkLst>
        </pc:spChg>
        <pc:spChg chg="add mod">
          <ac:chgData name="Pauline Schoemaker" userId="b7933270d11ba851" providerId="LiveId" clId="{31D5EA37-B36C-43FD-B5E7-D49A3F7DD27A}" dt="2019-11-07T11:37:40.977" v="1664" actId="404"/>
          <ac:spMkLst>
            <pc:docMk/>
            <pc:sldMk cId="3511750656" sldId="261"/>
            <ac:spMk id="6" creationId="{57B46D02-EBCB-4F56-A2CF-D51DF8D7AA10}"/>
          </ac:spMkLst>
        </pc:spChg>
        <pc:spChg chg="add del mod">
          <ac:chgData name="Pauline Schoemaker" userId="b7933270d11ba851" providerId="LiveId" clId="{31D5EA37-B36C-43FD-B5E7-D49A3F7DD27A}" dt="2019-11-07T11:39:24.892" v="1685" actId="478"/>
          <ac:spMkLst>
            <pc:docMk/>
            <pc:sldMk cId="3511750656" sldId="261"/>
            <ac:spMk id="7" creationId="{709B89F0-91B0-4E8D-940E-B2AD5B6EA622}"/>
          </ac:spMkLst>
        </pc:spChg>
        <pc:spChg chg="add">
          <ac:chgData name="Pauline Schoemaker" userId="b7933270d11ba851" providerId="LiveId" clId="{31D5EA37-B36C-43FD-B5E7-D49A3F7DD27A}" dt="2019-11-07T11:36:53.588" v="1622" actId="26606"/>
          <ac:spMkLst>
            <pc:docMk/>
            <pc:sldMk cId="3511750656" sldId="261"/>
            <ac:spMk id="10" creationId="{32BC26D8-82FB-445E-AA49-62A77D7C1EE0}"/>
          </ac:spMkLst>
        </pc:spChg>
        <pc:spChg chg="add">
          <ac:chgData name="Pauline Schoemaker" userId="b7933270d11ba851" providerId="LiveId" clId="{31D5EA37-B36C-43FD-B5E7-D49A3F7DD27A}" dt="2019-11-07T11:36:53.588" v="1622" actId="26606"/>
          <ac:spMkLst>
            <pc:docMk/>
            <pc:sldMk cId="3511750656" sldId="261"/>
            <ac:spMk id="12" creationId="{CB44330D-EA18-4254-AA95-EB49948539B8}"/>
          </ac:spMkLst>
        </pc:spChg>
        <pc:picChg chg="add del">
          <ac:chgData name="Pauline Schoemaker" userId="b7933270d11ba851" providerId="LiveId" clId="{31D5EA37-B36C-43FD-B5E7-D49A3F7DD27A}" dt="2019-11-07T11:32:23.343" v="1541" actId="478"/>
          <ac:picMkLst>
            <pc:docMk/>
            <pc:sldMk cId="3511750656" sldId="261"/>
            <ac:picMk id="4" creationId="{FA395B4B-969F-4AF1-AB25-F3DFBE24A98C}"/>
          </ac:picMkLst>
        </pc:picChg>
        <pc:picChg chg="add mod">
          <ac:chgData name="Pauline Schoemaker" userId="b7933270d11ba851" providerId="LiveId" clId="{31D5EA37-B36C-43FD-B5E7-D49A3F7DD27A}" dt="2019-11-07T11:37:02.663" v="1623" actId="1076"/>
          <ac:picMkLst>
            <pc:docMk/>
            <pc:sldMk cId="3511750656" sldId="261"/>
            <ac:picMk id="5" creationId="{47B8457A-2D76-4AFC-A5E9-09491CBCC028}"/>
          </ac:picMkLst>
        </pc:picChg>
        <pc:picChg chg="add mod">
          <ac:chgData name="Pauline Schoemaker" userId="b7933270d11ba851" providerId="LiveId" clId="{31D5EA37-B36C-43FD-B5E7-D49A3F7DD27A}" dt="2019-11-07T11:40:09.977" v="1691" actId="1076"/>
          <ac:picMkLst>
            <pc:docMk/>
            <pc:sldMk cId="3511750656" sldId="261"/>
            <ac:picMk id="11" creationId="{3A4EDD0B-5D80-46E9-8A49-B5860AD356DE}"/>
          </ac:picMkLst>
        </pc:picChg>
        <pc:picChg chg="add mod">
          <ac:chgData name="Pauline Schoemaker" userId="b7933270d11ba851" providerId="LiveId" clId="{31D5EA37-B36C-43FD-B5E7-D49A3F7DD27A}" dt="2019-11-07T11:40:27.144" v="1692" actId="1076"/>
          <ac:picMkLst>
            <pc:docMk/>
            <pc:sldMk cId="3511750656" sldId="261"/>
            <ac:picMk id="13" creationId="{ECBCC277-4F17-48CC-ACFA-9C4B56EEEE33}"/>
          </ac:picMkLst>
        </pc:picChg>
      </pc:sldChg>
      <pc:sldChg chg="addSp delSp modSp add modAnim">
        <pc:chgData name="Pauline Schoemaker" userId="b7933270d11ba851" providerId="LiveId" clId="{31D5EA37-B36C-43FD-B5E7-D49A3F7DD27A}" dt="2019-11-07T11:34:07.622" v="1620"/>
        <pc:sldMkLst>
          <pc:docMk/>
          <pc:sldMk cId="2122475370" sldId="262"/>
        </pc:sldMkLst>
        <pc:spChg chg="mod">
          <ac:chgData name="Pauline Schoemaker" userId="b7933270d11ba851" providerId="LiveId" clId="{31D5EA37-B36C-43FD-B5E7-D49A3F7DD27A}" dt="2019-11-07T11:18:30.469" v="1462" actId="113"/>
          <ac:spMkLst>
            <pc:docMk/>
            <pc:sldMk cId="2122475370" sldId="262"/>
            <ac:spMk id="2" creationId="{B6B54424-A269-468D-A3E9-4AE3D68DB70B}"/>
          </ac:spMkLst>
        </pc:spChg>
        <pc:spChg chg="del">
          <ac:chgData name="Pauline Schoemaker" userId="b7933270d11ba851" providerId="LiveId" clId="{31D5EA37-B36C-43FD-B5E7-D49A3F7DD27A}" dt="2019-11-07T11:18:33.166" v="1463" actId="478"/>
          <ac:spMkLst>
            <pc:docMk/>
            <pc:sldMk cId="2122475370" sldId="262"/>
            <ac:spMk id="3" creationId="{EE52EA62-15E1-482A-816D-A12066D809B9}"/>
          </ac:spMkLst>
        </pc:spChg>
        <pc:spChg chg="add mod">
          <ac:chgData name="Pauline Schoemaker" userId="b7933270d11ba851" providerId="LiveId" clId="{31D5EA37-B36C-43FD-B5E7-D49A3F7DD27A}" dt="2019-11-07T11:26:05.393" v="1491" actId="1035"/>
          <ac:spMkLst>
            <pc:docMk/>
            <pc:sldMk cId="2122475370" sldId="262"/>
            <ac:spMk id="4" creationId="{B955A687-225E-42CF-8AFF-D7135003FDCB}"/>
          </ac:spMkLst>
        </pc:spChg>
        <pc:spChg chg="add mod">
          <ac:chgData name="Pauline Schoemaker" userId="b7933270d11ba851" providerId="LiveId" clId="{31D5EA37-B36C-43FD-B5E7-D49A3F7DD27A}" dt="2019-11-07T11:31:27.724" v="1534" actId="20577"/>
          <ac:spMkLst>
            <pc:docMk/>
            <pc:sldMk cId="2122475370" sldId="262"/>
            <ac:spMk id="5" creationId="{85B441DB-6B1E-4C77-9B49-F6536E36623D}"/>
          </ac:spMkLst>
        </pc:spChg>
        <pc:spChg chg="add mod">
          <ac:chgData name="Pauline Schoemaker" userId="b7933270d11ba851" providerId="LiveId" clId="{31D5EA37-B36C-43FD-B5E7-D49A3F7DD27A}" dt="2019-11-07T11:34:04.177" v="1619" actId="1076"/>
          <ac:spMkLst>
            <pc:docMk/>
            <pc:sldMk cId="2122475370" sldId="262"/>
            <ac:spMk id="6" creationId="{1ED21817-5CE5-4BF5-B954-FC1007D5AD64}"/>
          </ac:spMkLst>
        </pc:spChg>
        <pc:spChg chg="add mod">
          <ac:chgData name="Pauline Schoemaker" userId="b7933270d11ba851" providerId="LiveId" clId="{31D5EA37-B36C-43FD-B5E7-D49A3F7DD27A}" dt="2019-11-07T11:26:00.001" v="1487" actId="1076"/>
          <ac:spMkLst>
            <pc:docMk/>
            <pc:sldMk cId="2122475370" sldId="262"/>
            <ac:spMk id="7" creationId="{F48A810F-BCB9-4F18-99F3-AEFD0DF5A949}"/>
          </ac:spMkLst>
        </pc:spChg>
        <pc:picChg chg="add mod">
          <ac:chgData name="Pauline Schoemaker" userId="b7933270d11ba851" providerId="LiveId" clId="{31D5EA37-B36C-43FD-B5E7-D49A3F7DD27A}" dt="2019-11-07T11:31:56.622" v="1538"/>
          <ac:picMkLst>
            <pc:docMk/>
            <pc:sldMk cId="2122475370" sldId="262"/>
            <ac:picMk id="9" creationId="{ECCAA097-1592-4DF8-BE0C-9516A7F2A1E4}"/>
          </ac:picMkLst>
        </pc:picChg>
        <pc:picChg chg="add del mod">
          <ac:chgData name="Pauline Schoemaker" userId="b7933270d11ba851" providerId="LiveId" clId="{31D5EA37-B36C-43FD-B5E7-D49A3F7DD27A}" dt="2019-11-07T11:18:05.298" v="1455" actId="478"/>
          <ac:picMkLst>
            <pc:docMk/>
            <pc:sldMk cId="2122475370" sldId="262"/>
            <ac:picMk id="5122" creationId="{8D02E695-22C0-41E6-ADA3-9511B3E6D184}"/>
          </ac:picMkLst>
        </pc:picChg>
        <pc:picChg chg="add mod">
          <ac:chgData name="Pauline Schoemaker" userId="b7933270d11ba851" providerId="LiveId" clId="{31D5EA37-B36C-43FD-B5E7-D49A3F7DD27A}" dt="2019-11-07T11:20:44.831" v="1465" actId="1076"/>
          <ac:picMkLst>
            <pc:docMk/>
            <pc:sldMk cId="2122475370" sldId="262"/>
            <ac:picMk id="5124" creationId="{8DC17522-5E02-4F53-AA60-68C6EB7A45DA}"/>
          </ac:picMkLst>
        </pc:picChg>
      </pc:sldChg>
      <pc:sldChg chg="add del">
        <pc:chgData name="Pauline Schoemaker" userId="b7933270d11ba851" providerId="LiveId" clId="{31D5EA37-B36C-43FD-B5E7-D49A3F7DD27A}" dt="2019-11-07T11:42:04.980" v="1697" actId="2696"/>
        <pc:sldMkLst>
          <pc:docMk/>
          <pc:sldMk cId="2565283088" sldId="263"/>
        </pc:sldMkLst>
      </pc:sldChg>
      <pc:sldChg chg="addSp modSp add setBg modNotesTx">
        <pc:chgData name="Pauline Schoemaker" userId="b7933270d11ba851" providerId="LiveId" clId="{31D5EA37-B36C-43FD-B5E7-D49A3F7DD27A}" dt="2019-11-07T12:27:53.295" v="2895" actId="20577"/>
        <pc:sldMkLst>
          <pc:docMk/>
          <pc:sldMk cId="3771853590" sldId="263"/>
        </pc:sldMkLst>
        <pc:spChg chg="add mod">
          <ac:chgData name="Pauline Schoemaker" userId="b7933270d11ba851" providerId="LiveId" clId="{31D5EA37-B36C-43FD-B5E7-D49A3F7DD27A}" dt="2019-11-07T11:42:56.033" v="1719" actId="20577"/>
          <ac:spMkLst>
            <pc:docMk/>
            <pc:sldMk cId="3771853590" sldId="263"/>
            <ac:spMk id="13" creationId="{CDCA9E0B-ECF0-4E2E-ACD7-FE0EF04257F1}"/>
          </ac:spMkLst>
        </pc:spChg>
      </pc:sldChg>
      <pc:sldChg chg="addSp delSp modSp add modAnim">
        <pc:chgData name="Pauline Schoemaker" userId="b7933270d11ba851" providerId="LiveId" clId="{31D5EA37-B36C-43FD-B5E7-D49A3F7DD27A}" dt="2019-11-07T14:52:25.196" v="3129" actId="1076"/>
        <pc:sldMkLst>
          <pc:docMk/>
          <pc:sldMk cId="4238082863" sldId="264"/>
        </pc:sldMkLst>
        <pc:spChg chg="del">
          <ac:chgData name="Pauline Schoemaker" userId="b7933270d11ba851" providerId="LiveId" clId="{31D5EA37-B36C-43FD-B5E7-D49A3F7DD27A}" dt="2019-11-07T14:51:40.862" v="3124" actId="478"/>
          <ac:spMkLst>
            <pc:docMk/>
            <pc:sldMk cId="4238082863" sldId="264"/>
            <ac:spMk id="2" creationId="{999D48BA-C789-46D4-BC0C-5EC89685FBA8}"/>
          </ac:spMkLst>
        </pc:spChg>
        <pc:spChg chg="del">
          <ac:chgData name="Pauline Schoemaker" userId="b7933270d11ba851" providerId="LiveId" clId="{31D5EA37-B36C-43FD-B5E7-D49A3F7DD27A}" dt="2019-11-07T14:51:43.355" v="3125" actId="478"/>
          <ac:spMkLst>
            <pc:docMk/>
            <pc:sldMk cId="4238082863" sldId="264"/>
            <ac:spMk id="3" creationId="{B04A12F3-8EAB-4728-A3D0-77727D472533}"/>
          </ac:spMkLst>
        </pc:spChg>
        <pc:spChg chg="add mod">
          <ac:chgData name="Pauline Schoemaker" userId="b7933270d11ba851" providerId="LiveId" clId="{31D5EA37-B36C-43FD-B5E7-D49A3F7DD27A}" dt="2019-11-07T14:52:25.196" v="3129" actId="1076"/>
          <ac:spMkLst>
            <pc:docMk/>
            <pc:sldMk cId="4238082863" sldId="264"/>
            <ac:spMk id="6" creationId="{161B4033-7776-41F6-BD6F-A433C71CFD19}"/>
          </ac:spMkLst>
        </pc:spChg>
        <pc:spChg chg="add mod">
          <ac:chgData name="Pauline Schoemaker" userId="b7933270d11ba851" providerId="LiveId" clId="{31D5EA37-B36C-43FD-B5E7-D49A3F7DD27A}" dt="2019-11-07T14:52:21.869" v="3128" actId="1076"/>
          <ac:spMkLst>
            <pc:docMk/>
            <pc:sldMk cId="4238082863" sldId="264"/>
            <ac:spMk id="7" creationId="{A42B0591-B193-43F2-837E-611D735F40DC}"/>
          </ac:spMkLst>
        </pc:spChg>
        <pc:picChg chg="add mod ord">
          <ac:chgData name="Pauline Schoemaker" userId="b7933270d11ba851" providerId="LiveId" clId="{31D5EA37-B36C-43FD-B5E7-D49A3F7DD27A}" dt="2019-11-07T14:52:19.244" v="3127" actId="1076"/>
          <ac:picMkLst>
            <pc:docMk/>
            <pc:sldMk cId="4238082863" sldId="264"/>
            <ac:picMk id="4" creationId="{A737E715-4465-40AB-A801-1CD7F2640BAF}"/>
          </ac:picMkLst>
        </pc:picChg>
        <pc:picChg chg="add mod ord">
          <ac:chgData name="Pauline Schoemaker" userId="b7933270d11ba851" providerId="LiveId" clId="{31D5EA37-B36C-43FD-B5E7-D49A3F7DD27A}" dt="2019-11-07T14:52:16.401" v="3126" actId="1076"/>
          <ac:picMkLst>
            <pc:docMk/>
            <pc:sldMk cId="4238082863" sldId="264"/>
            <ac:picMk id="5" creationId="{8E08455C-9A0F-4287-B6B1-5B65EE99B4F0}"/>
          </ac:picMkLst>
        </pc:picChg>
      </pc:sldChg>
      <pc:sldChg chg="addSp delSp modSp add modAnim">
        <pc:chgData name="Pauline Schoemaker" userId="b7933270d11ba851" providerId="LiveId" clId="{31D5EA37-B36C-43FD-B5E7-D49A3F7DD27A}" dt="2019-11-07T15:07:45.226" v="3527"/>
        <pc:sldMkLst>
          <pc:docMk/>
          <pc:sldMk cId="2637576073" sldId="265"/>
        </pc:sldMkLst>
        <pc:spChg chg="del">
          <ac:chgData name="Pauline Schoemaker" userId="b7933270d11ba851" providerId="LiveId" clId="{31D5EA37-B36C-43FD-B5E7-D49A3F7DD27A}" dt="2019-11-07T11:52:16.200" v="1763" actId="478"/>
          <ac:spMkLst>
            <pc:docMk/>
            <pc:sldMk cId="2637576073" sldId="265"/>
            <ac:spMk id="2" creationId="{0EE54C2E-F7D2-417E-A9EA-537A6C3BF268}"/>
          </ac:spMkLst>
        </pc:spChg>
        <pc:spChg chg="del">
          <ac:chgData name="Pauline Schoemaker" userId="b7933270d11ba851" providerId="LiveId" clId="{31D5EA37-B36C-43FD-B5E7-D49A3F7DD27A}" dt="2019-11-07T11:50:32.340" v="1759"/>
          <ac:spMkLst>
            <pc:docMk/>
            <pc:sldMk cId="2637576073" sldId="265"/>
            <ac:spMk id="3" creationId="{EAAE4526-246B-4C5B-9D07-237259FFBDCF}"/>
          </ac:spMkLst>
        </pc:spChg>
        <pc:spChg chg="add del mod">
          <ac:chgData name="Pauline Schoemaker" userId="b7933270d11ba851" providerId="LiveId" clId="{31D5EA37-B36C-43FD-B5E7-D49A3F7DD27A}" dt="2019-11-07T11:52:14.380" v="1762" actId="478"/>
          <ac:spMkLst>
            <pc:docMk/>
            <pc:sldMk cId="2637576073" sldId="265"/>
            <ac:spMk id="6" creationId="{6888C808-A15E-43DC-8197-677092C17D9F}"/>
          </ac:spMkLst>
        </pc:spChg>
        <pc:spChg chg="add mod">
          <ac:chgData name="Pauline Schoemaker" userId="b7933270d11ba851" providerId="LiveId" clId="{31D5EA37-B36C-43FD-B5E7-D49A3F7DD27A}" dt="2019-11-07T11:52:43.371" v="1786" actId="1076"/>
          <ac:spMkLst>
            <pc:docMk/>
            <pc:sldMk cId="2637576073" sldId="265"/>
            <ac:spMk id="7" creationId="{82526C0B-390D-4348-B172-AA6F12953B1F}"/>
          </ac:spMkLst>
        </pc:spChg>
        <pc:spChg chg="add mod">
          <ac:chgData name="Pauline Schoemaker" userId="b7933270d11ba851" providerId="LiveId" clId="{31D5EA37-B36C-43FD-B5E7-D49A3F7DD27A}" dt="2019-11-07T12:12:03.789" v="2583" actId="1035"/>
          <ac:spMkLst>
            <pc:docMk/>
            <pc:sldMk cId="2637576073" sldId="265"/>
            <ac:spMk id="10" creationId="{CD03C573-2C33-4C0E-9247-E82AA27A79A3}"/>
          </ac:spMkLst>
        </pc:spChg>
        <pc:spChg chg="add mod">
          <ac:chgData name="Pauline Schoemaker" userId="b7933270d11ba851" providerId="LiveId" clId="{31D5EA37-B36C-43FD-B5E7-D49A3F7DD27A}" dt="2019-11-07T12:00:44.730" v="1952" actId="1037"/>
          <ac:spMkLst>
            <pc:docMk/>
            <pc:sldMk cId="2637576073" sldId="265"/>
            <ac:spMk id="11" creationId="{FE568BB0-CB0E-40B3-965A-F530069377C8}"/>
          </ac:spMkLst>
        </pc:spChg>
        <pc:spChg chg="add mod">
          <ac:chgData name="Pauline Schoemaker" userId="b7933270d11ba851" providerId="LiveId" clId="{31D5EA37-B36C-43FD-B5E7-D49A3F7DD27A}" dt="2019-11-07T12:05:02.320" v="2009" actId="1076"/>
          <ac:spMkLst>
            <pc:docMk/>
            <pc:sldMk cId="2637576073" sldId="265"/>
            <ac:spMk id="12" creationId="{42FC07B4-714B-410C-8E34-9ACDAEE9D08A}"/>
          </ac:spMkLst>
        </pc:spChg>
        <pc:spChg chg="add mod">
          <ac:chgData name="Pauline Schoemaker" userId="b7933270d11ba851" providerId="LiveId" clId="{31D5EA37-B36C-43FD-B5E7-D49A3F7DD27A}" dt="2019-11-07T12:11:17.684" v="2574" actId="1076"/>
          <ac:spMkLst>
            <pc:docMk/>
            <pc:sldMk cId="2637576073" sldId="265"/>
            <ac:spMk id="13" creationId="{4D87B764-2BED-42DE-96C9-CA69B708592C}"/>
          </ac:spMkLst>
        </pc:spChg>
        <pc:spChg chg="add mod">
          <ac:chgData name="Pauline Schoemaker" userId="b7933270d11ba851" providerId="LiveId" clId="{31D5EA37-B36C-43FD-B5E7-D49A3F7DD27A}" dt="2019-11-07T12:02:55.188" v="1968" actId="1076"/>
          <ac:spMkLst>
            <pc:docMk/>
            <pc:sldMk cId="2637576073" sldId="265"/>
            <ac:spMk id="14" creationId="{49C8AB90-00BC-4156-A339-2D8CA0905E90}"/>
          </ac:spMkLst>
        </pc:spChg>
        <pc:spChg chg="add mod">
          <ac:chgData name="Pauline Schoemaker" userId="b7933270d11ba851" providerId="LiveId" clId="{31D5EA37-B36C-43FD-B5E7-D49A3F7DD27A}" dt="2019-11-07T12:05:32.880" v="2032" actId="1076"/>
          <ac:spMkLst>
            <pc:docMk/>
            <pc:sldMk cId="2637576073" sldId="265"/>
            <ac:spMk id="16" creationId="{A3A8591A-46A6-4702-AD2A-4EA11E1106CB}"/>
          </ac:spMkLst>
        </pc:spChg>
        <pc:graphicFrameChg chg="add del mod">
          <ac:chgData name="Pauline Schoemaker" userId="b7933270d11ba851" providerId="LiveId" clId="{31D5EA37-B36C-43FD-B5E7-D49A3F7DD27A}" dt="2019-11-07T11:50:43.515" v="1761" actId="478"/>
          <ac:graphicFrameMkLst>
            <pc:docMk/>
            <pc:sldMk cId="2637576073" sldId="265"/>
            <ac:graphicFrameMk id="4" creationId="{CD4E4A71-BF53-4A10-9771-143E1DAECE18}"/>
          </ac:graphicFrameMkLst>
        </pc:graphicFrameChg>
        <pc:picChg chg="add del mod">
          <ac:chgData name="Pauline Schoemaker" userId="b7933270d11ba851" providerId="LiveId" clId="{31D5EA37-B36C-43FD-B5E7-D49A3F7DD27A}" dt="2019-11-07T15:07:01.230" v="3522" actId="478"/>
          <ac:picMkLst>
            <pc:docMk/>
            <pc:sldMk cId="2637576073" sldId="265"/>
            <ac:picMk id="2050" creationId="{3DDA95DF-1A85-4EF1-9165-E5897E668AD0}"/>
          </ac:picMkLst>
        </pc:picChg>
        <pc:picChg chg="add mod">
          <ac:chgData name="Pauline Schoemaker" userId="b7933270d11ba851" providerId="LiveId" clId="{31D5EA37-B36C-43FD-B5E7-D49A3F7DD27A}" dt="2019-11-07T15:07:40.547" v="3526" actId="1076"/>
          <ac:picMkLst>
            <pc:docMk/>
            <pc:sldMk cId="2637576073" sldId="265"/>
            <ac:picMk id="2052" creationId="{2D4DC100-4C49-4590-BB7A-A354F83879FA}"/>
          </ac:picMkLst>
        </pc:picChg>
        <pc:picChg chg="add mod">
          <ac:chgData name="Pauline Schoemaker" userId="b7933270d11ba851" providerId="LiveId" clId="{31D5EA37-B36C-43FD-B5E7-D49A3F7DD27A}" dt="2019-11-07T11:55:47.203" v="1793" actId="1076"/>
          <ac:picMkLst>
            <pc:docMk/>
            <pc:sldMk cId="2637576073" sldId="265"/>
            <ac:picMk id="6146" creationId="{B8E1ABF6-777E-497B-977D-53153AA379F3}"/>
          </ac:picMkLst>
        </pc:picChg>
        <pc:picChg chg="add mod">
          <ac:chgData name="Pauline Schoemaker" userId="b7933270d11ba851" providerId="LiveId" clId="{31D5EA37-B36C-43FD-B5E7-D49A3F7DD27A}" dt="2019-11-07T12:11:14.900" v="2573" actId="1076"/>
          <ac:picMkLst>
            <pc:docMk/>
            <pc:sldMk cId="2637576073" sldId="265"/>
            <ac:picMk id="6148" creationId="{DF2AD636-2153-4586-8250-8C065BE49D0B}"/>
          </ac:picMkLst>
        </pc:picChg>
        <pc:cxnChg chg="add mod">
          <ac:chgData name="Pauline Schoemaker" userId="b7933270d11ba851" providerId="LiveId" clId="{31D5EA37-B36C-43FD-B5E7-D49A3F7DD27A}" dt="2019-11-07T11:53:29.200" v="1789" actId="1582"/>
          <ac:cxnSpMkLst>
            <pc:docMk/>
            <pc:sldMk cId="2637576073" sldId="265"/>
            <ac:cxnSpMk id="9" creationId="{EFB4A4C9-E302-45C2-A3D4-DF99801D2E2C}"/>
          </ac:cxnSpMkLst>
        </pc:cxnChg>
      </pc:sldChg>
      <pc:sldChg chg="addSp modSp add mod setBg">
        <pc:chgData name="Pauline Schoemaker" userId="b7933270d11ba851" providerId="LiveId" clId="{31D5EA37-B36C-43FD-B5E7-D49A3F7DD27A}" dt="2019-11-07T12:17:07.297" v="2642" actId="20577"/>
        <pc:sldMkLst>
          <pc:docMk/>
          <pc:sldMk cId="828905184" sldId="266"/>
        </pc:sldMkLst>
        <pc:spChg chg="add mod">
          <ac:chgData name="Pauline Schoemaker" userId="b7933270d11ba851" providerId="LiveId" clId="{31D5EA37-B36C-43FD-B5E7-D49A3F7DD27A}" dt="2019-11-07T12:13:21.970" v="2620" actId="1076"/>
          <ac:spMkLst>
            <pc:docMk/>
            <pc:sldMk cId="828905184" sldId="266"/>
            <ac:spMk id="3" creationId="{6ED58BB5-459A-4412-AE74-379BFF975E38}"/>
          </ac:spMkLst>
        </pc:spChg>
        <pc:spChg chg="add mod">
          <ac:chgData name="Pauline Schoemaker" userId="b7933270d11ba851" providerId="LiveId" clId="{31D5EA37-B36C-43FD-B5E7-D49A3F7DD27A}" dt="2019-11-07T12:12:37.319" v="2600" actId="1076"/>
          <ac:spMkLst>
            <pc:docMk/>
            <pc:sldMk cId="828905184" sldId="266"/>
            <ac:spMk id="5" creationId="{BBD531A2-84B6-4016-A4AF-B426BDA9C8A3}"/>
          </ac:spMkLst>
        </pc:spChg>
        <pc:spChg chg="add">
          <ac:chgData name="Pauline Schoemaker" userId="b7933270d11ba851" providerId="LiveId" clId="{31D5EA37-B36C-43FD-B5E7-D49A3F7DD27A}" dt="2019-11-07T12:11:55.114" v="2579" actId="26606"/>
          <ac:spMkLst>
            <pc:docMk/>
            <pc:sldMk cId="828905184" sldId="266"/>
            <ac:spMk id="7" creationId="{A2509F26-B5DC-4BA7-B476-4CB044237A2E}"/>
          </ac:spMkLst>
        </pc:spChg>
        <pc:spChg chg="add">
          <ac:chgData name="Pauline Schoemaker" userId="b7933270d11ba851" providerId="LiveId" clId="{31D5EA37-B36C-43FD-B5E7-D49A3F7DD27A}" dt="2019-11-07T12:11:55.114" v="2579" actId="26606"/>
          <ac:spMkLst>
            <pc:docMk/>
            <pc:sldMk cId="828905184" sldId="266"/>
            <ac:spMk id="9" creationId="{DB103EB1-B135-4526-B883-33228FC27FF1}"/>
          </ac:spMkLst>
        </pc:spChg>
        <pc:graphicFrameChg chg="add mod modGraphic">
          <ac:chgData name="Pauline Schoemaker" userId="b7933270d11ba851" providerId="LiveId" clId="{31D5EA37-B36C-43FD-B5E7-D49A3F7DD27A}" dt="2019-11-07T12:17:07.297" v="2642" actId="20577"/>
          <ac:graphicFrameMkLst>
            <pc:docMk/>
            <pc:sldMk cId="828905184" sldId="266"/>
            <ac:graphicFrameMk id="4" creationId="{E60DD3C4-7DD8-49C1-B297-732870EE7D0A}"/>
          </ac:graphicFrameMkLst>
        </pc:graphicFrameChg>
        <pc:picChg chg="add mod">
          <ac:chgData name="Pauline Schoemaker" userId="b7933270d11ba851" providerId="LiveId" clId="{31D5EA37-B36C-43FD-B5E7-D49A3F7DD27A}" dt="2019-11-07T12:13:31.159" v="2621" actId="1076"/>
          <ac:picMkLst>
            <pc:docMk/>
            <pc:sldMk cId="828905184" sldId="266"/>
            <ac:picMk id="2" creationId="{85398A69-C36A-40BC-9CE2-42BB5D983C1C}"/>
          </ac:picMkLst>
        </pc:picChg>
      </pc:sldChg>
      <pc:sldChg chg="add del">
        <pc:chgData name="Pauline Schoemaker" userId="b7933270d11ba851" providerId="LiveId" clId="{31D5EA37-B36C-43FD-B5E7-D49A3F7DD27A}" dt="2019-11-07T12:11:40.289" v="2576"/>
        <pc:sldMkLst>
          <pc:docMk/>
          <pc:sldMk cId="3478809077" sldId="266"/>
        </pc:sldMkLst>
      </pc:sldChg>
      <pc:sldChg chg="modSp add modNotesTx">
        <pc:chgData name="Pauline Schoemaker" userId="b7933270d11ba851" providerId="LiveId" clId="{31D5EA37-B36C-43FD-B5E7-D49A3F7DD27A}" dt="2019-11-07T12:27:49.340" v="2894" actId="20577"/>
        <pc:sldMkLst>
          <pc:docMk/>
          <pc:sldMk cId="2237351220" sldId="267"/>
        </pc:sldMkLst>
        <pc:spChg chg="mod">
          <ac:chgData name="Pauline Schoemaker" userId="b7933270d11ba851" providerId="LiveId" clId="{31D5EA37-B36C-43FD-B5E7-D49A3F7DD27A}" dt="2019-11-07T12:27:22.986" v="2893" actId="1076"/>
          <ac:spMkLst>
            <pc:docMk/>
            <pc:sldMk cId="2237351220" sldId="267"/>
            <ac:spMk id="13" creationId="{CDCA9E0B-ECF0-4E2E-ACD7-FE0EF04257F1}"/>
          </ac:spMkLst>
        </pc:spChg>
      </pc:sldChg>
      <pc:sldChg chg="addSp modSp add">
        <pc:chgData name="Pauline Schoemaker" userId="b7933270d11ba851" providerId="LiveId" clId="{31D5EA37-B36C-43FD-B5E7-D49A3F7DD27A}" dt="2019-11-07T15:17:36.352" v="3771" actId="1076"/>
        <pc:sldMkLst>
          <pc:docMk/>
          <pc:sldMk cId="2234615089" sldId="268"/>
        </pc:sldMkLst>
        <pc:spChg chg="add mod">
          <ac:chgData name="Pauline Schoemaker" userId="b7933270d11ba851" providerId="LiveId" clId="{31D5EA37-B36C-43FD-B5E7-D49A3F7DD27A}" dt="2019-11-07T15:17:36.352" v="3771" actId="1076"/>
          <ac:spMkLst>
            <pc:docMk/>
            <pc:sldMk cId="2234615089" sldId="268"/>
            <ac:spMk id="2" creationId="{B9A5E9E5-AB71-42EC-9B02-6F05873D2FF9}"/>
          </ac:spMkLst>
        </pc:spChg>
        <pc:spChg chg="add mod">
          <ac:chgData name="Pauline Schoemaker" userId="b7933270d11ba851" providerId="LiveId" clId="{31D5EA37-B36C-43FD-B5E7-D49A3F7DD27A}" dt="2019-11-07T12:23:47.054" v="2860" actId="20577"/>
          <ac:spMkLst>
            <pc:docMk/>
            <pc:sldMk cId="2234615089" sldId="268"/>
            <ac:spMk id="4" creationId="{9D84F676-B6C6-45DB-9DDB-D333BB46C83E}"/>
          </ac:spMkLst>
        </pc:spChg>
        <pc:spChg chg="add mod">
          <ac:chgData name="Pauline Schoemaker" userId="b7933270d11ba851" providerId="LiveId" clId="{31D5EA37-B36C-43FD-B5E7-D49A3F7DD27A}" dt="2019-11-07T12:23:37.876" v="2833" actId="1076"/>
          <ac:spMkLst>
            <pc:docMk/>
            <pc:sldMk cId="2234615089" sldId="268"/>
            <ac:spMk id="5" creationId="{59F07D90-31FE-4B43-A28A-57F70449043B}"/>
          </ac:spMkLst>
        </pc:spChg>
        <pc:spChg chg="add mod">
          <ac:chgData name="Pauline Schoemaker" userId="b7933270d11ba851" providerId="LiveId" clId="{31D5EA37-B36C-43FD-B5E7-D49A3F7DD27A}" dt="2019-11-07T15:15:50.725" v="3709" actId="1076"/>
          <ac:spMkLst>
            <pc:docMk/>
            <pc:sldMk cId="2234615089" sldId="268"/>
            <ac:spMk id="6" creationId="{787F6E4F-9DBC-4D90-94D7-31535F0C2AFD}"/>
          </ac:spMkLst>
        </pc:spChg>
        <pc:spChg chg="add mod">
          <ac:chgData name="Pauline Schoemaker" userId="b7933270d11ba851" providerId="LiveId" clId="{31D5EA37-B36C-43FD-B5E7-D49A3F7DD27A}" dt="2019-11-07T15:16:00.928" v="3720" actId="20577"/>
          <ac:spMkLst>
            <pc:docMk/>
            <pc:sldMk cId="2234615089" sldId="268"/>
            <ac:spMk id="7" creationId="{67E32FFA-F622-48CA-A193-840ED8C2FFE8}"/>
          </ac:spMkLst>
        </pc:spChg>
        <pc:picChg chg="add mod modCrop">
          <ac:chgData name="Pauline Schoemaker" userId="b7933270d11ba851" providerId="LiveId" clId="{31D5EA37-B36C-43FD-B5E7-D49A3F7DD27A}" dt="2019-11-07T12:23:21.574" v="2831" actId="1076"/>
          <ac:picMkLst>
            <pc:docMk/>
            <pc:sldMk cId="2234615089" sldId="268"/>
            <ac:picMk id="3" creationId="{672D850E-E962-428A-A1F1-73CC5488CC4C}"/>
          </ac:picMkLst>
        </pc:picChg>
      </pc:sldChg>
      <pc:sldChg chg="add del">
        <pc:chgData name="Pauline Schoemaker" userId="b7933270d11ba851" providerId="LiveId" clId="{31D5EA37-B36C-43FD-B5E7-D49A3F7DD27A}" dt="2019-11-07T12:32:32.804" v="2897" actId="2696"/>
        <pc:sldMkLst>
          <pc:docMk/>
          <pc:sldMk cId="2207768799" sldId="269"/>
        </pc:sldMkLst>
      </pc:sldChg>
      <pc:sldChg chg="addSp modSp add modAnim">
        <pc:chgData name="Pauline Schoemaker" userId="b7933270d11ba851" providerId="LiveId" clId="{31D5EA37-B36C-43FD-B5E7-D49A3F7DD27A}" dt="2019-11-07T12:40:08.484" v="3114"/>
        <pc:sldMkLst>
          <pc:docMk/>
          <pc:sldMk cId="2965533613" sldId="269"/>
        </pc:sldMkLst>
        <pc:spChg chg="add mod">
          <ac:chgData name="Pauline Schoemaker" userId="b7933270d11ba851" providerId="LiveId" clId="{31D5EA37-B36C-43FD-B5E7-D49A3F7DD27A}" dt="2019-11-07T12:33:40.834" v="2924" actId="1076"/>
          <ac:spMkLst>
            <pc:docMk/>
            <pc:sldMk cId="2965533613" sldId="269"/>
            <ac:spMk id="2" creationId="{028420E5-BC3A-479E-BCB1-8A97C054BDC1}"/>
          </ac:spMkLst>
        </pc:spChg>
        <pc:spChg chg="add mod">
          <ac:chgData name="Pauline Schoemaker" userId="b7933270d11ba851" providerId="LiveId" clId="{31D5EA37-B36C-43FD-B5E7-D49A3F7DD27A}" dt="2019-11-07T12:36:56.759" v="3069" actId="1076"/>
          <ac:spMkLst>
            <pc:docMk/>
            <pc:sldMk cId="2965533613" sldId="269"/>
            <ac:spMk id="6" creationId="{317EC36E-0ED4-47B3-8786-A09EE622C555}"/>
          </ac:spMkLst>
        </pc:spChg>
        <pc:graphicFrameChg chg="add mod modGraphic">
          <ac:chgData name="Pauline Schoemaker" userId="b7933270d11ba851" providerId="LiveId" clId="{31D5EA37-B36C-43FD-B5E7-D49A3F7DD27A}" dt="2019-11-07T12:39:13.884" v="3109" actId="113"/>
          <ac:graphicFrameMkLst>
            <pc:docMk/>
            <pc:sldMk cId="2965533613" sldId="269"/>
            <ac:graphicFrameMk id="4" creationId="{D897C70D-FF88-43C9-BBA9-FD56600AB4A2}"/>
          </ac:graphicFrameMkLst>
        </pc:graphicFrameChg>
        <pc:picChg chg="add mod ord modCrop">
          <ac:chgData name="Pauline Schoemaker" userId="b7933270d11ba851" providerId="LiveId" clId="{31D5EA37-B36C-43FD-B5E7-D49A3F7DD27A}" dt="2019-11-07T12:35:37.054" v="2943" actId="170"/>
          <ac:picMkLst>
            <pc:docMk/>
            <pc:sldMk cId="2965533613" sldId="269"/>
            <ac:picMk id="3" creationId="{5BEB8C85-0979-43AC-AAF7-81A278DE67B2}"/>
          </ac:picMkLst>
        </pc:picChg>
        <pc:picChg chg="add mod">
          <ac:chgData name="Pauline Schoemaker" userId="b7933270d11ba851" providerId="LiveId" clId="{31D5EA37-B36C-43FD-B5E7-D49A3F7DD27A}" dt="2019-11-07T12:37:23.984" v="3080" actId="1076"/>
          <ac:picMkLst>
            <pc:docMk/>
            <pc:sldMk cId="2965533613" sldId="269"/>
            <ac:picMk id="5" creationId="{B8C0E84C-6F7D-47E3-87BA-DCBD7DF5CC8D}"/>
          </ac:picMkLst>
        </pc:picChg>
        <pc:picChg chg="add mod ord">
          <ac:chgData name="Pauline Schoemaker" userId="b7933270d11ba851" providerId="LiveId" clId="{31D5EA37-B36C-43FD-B5E7-D49A3F7DD27A}" dt="2019-11-07T12:37:49.774" v="3086" actId="14100"/>
          <ac:picMkLst>
            <pc:docMk/>
            <pc:sldMk cId="2965533613" sldId="269"/>
            <ac:picMk id="7" creationId="{FB09349A-3707-4D80-8139-FF61F0BC10EF}"/>
          </ac:picMkLst>
        </pc:picChg>
        <pc:picChg chg="add mod modCrop">
          <ac:chgData name="Pauline Schoemaker" userId="b7933270d11ba851" providerId="LiveId" clId="{31D5EA37-B36C-43FD-B5E7-D49A3F7DD27A}" dt="2019-11-07T12:38:52.614" v="3102" actId="732"/>
          <ac:picMkLst>
            <pc:docMk/>
            <pc:sldMk cId="2965533613" sldId="269"/>
            <ac:picMk id="8" creationId="{22C00178-0E3D-44AC-B051-E2EB7E587EB6}"/>
          </ac:picMkLst>
        </pc:picChg>
        <pc:picChg chg="add mod">
          <ac:chgData name="Pauline Schoemaker" userId="b7933270d11ba851" providerId="LiveId" clId="{31D5EA37-B36C-43FD-B5E7-D49A3F7DD27A}" dt="2019-11-07T12:39:01.336" v="3104" actId="1076"/>
          <ac:picMkLst>
            <pc:docMk/>
            <pc:sldMk cId="2965533613" sldId="269"/>
            <ac:picMk id="9" creationId="{CA20FD7B-E3C0-40DA-AD97-E353F005FABC}"/>
          </ac:picMkLst>
        </pc:picChg>
        <pc:picChg chg="add mod">
          <ac:chgData name="Pauline Schoemaker" userId="b7933270d11ba851" providerId="LiveId" clId="{31D5EA37-B36C-43FD-B5E7-D49A3F7DD27A}" dt="2019-11-07T12:40:00.664" v="3113" actId="1076"/>
          <ac:picMkLst>
            <pc:docMk/>
            <pc:sldMk cId="2965533613" sldId="269"/>
            <ac:picMk id="10" creationId="{AD9AB347-0304-4854-9300-902CDA6E55BA}"/>
          </ac:picMkLst>
        </pc:picChg>
      </pc:sldChg>
      <pc:sldChg chg="addSp delSp modSp add">
        <pc:chgData name="Pauline Schoemaker" userId="b7933270d11ba851" providerId="LiveId" clId="{31D5EA37-B36C-43FD-B5E7-D49A3F7DD27A}" dt="2019-11-07T15:17:49.303" v="3790" actId="1076"/>
        <pc:sldMkLst>
          <pc:docMk/>
          <pc:sldMk cId="1749790114" sldId="270"/>
        </pc:sldMkLst>
        <pc:spChg chg="mod">
          <ac:chgData name="Pauline Schoemaker" userId="b7933270d11ba851" providerId="LiveId" clId="{31D5EA37-B36C-43FD-B5E7-D49A3F7DD27A}" dt="2019-11-07T15:17:49.303" v="3790" actId="1076"/>
          <ac:spMkLst>
            <pc:docMk/>
            <pc:sldMk cId="1749790114" sldId="270"/>
            <ac:spMk id="2" creationId="{B9A5E9E5-AB71-42EC-9B02-6F05873D2FF9}"/>
          </ac:spMkLst>
        </pc:spChg>
        <pc:spChg chg="mod">
          <ac:chgData name="Pauline Schoemaker" userId="b7933270d11ba851" providerId="LiveId" clId="{31D5EA37-B36C-43FD-B5E7-D49A3F7DD27A}" dt="2019-11-07T14:55:51.068" v="3214" actId="1076"/>
          <ac:spMkLst>
            <pc:docMk/>
            <pc:sldMk cId="1749790114" sldId="270"/>
            <ac:spMk id="4" creationId="{9D84F676-B6C6-45DB-9DDB-D333BB46C83E}"/>
          </ac:spMkLst>
        </pc:spChg>
        <pc:spChg chg="mod">
          <ac:chgData name="Pauline Schoemaker" userId="b7933270d11ba851" providerId="LiveId" clId="{31D5EA37-B36C-43FD-B5E7-D49A3F7DD27A}" dt="2019-11-07T14:54:23.124" v="3141" actId="20577"/>
          <ac:spMkLst>
            <pc:docMk/>
            <pc:sldMk cId="1749790114" sldId="270"/>
            <ac:spMk id="5" creationId="{59F07D90-31FE-4B43-A28A-57F70449043B}"/>
          </ac:spMkLst>
        </pc:spChg>
        <pc:spChg chg="add mod">
          <ac:chgData name="Pauline Schoemaker" userId="b7933270d11ba851" providerId="LiveId" clId="{31D5EA37-B36C-43FD-B5E7-D49A3F7DD27A}" dt="2019-11-07T15:16:29.141" v="3726" actId="1076"/>
          <ac:spMkLst>
            <pc:docMk/>
            <pc:sldMk cId="1749790114" sldId="270"/>
            <ac:spMk id="7" creationId="{D9E03DB3-806F-49A0-B610-2CC168856672}"/>
          </ac:spMkLst>
        </pc:spChg>
        <pc:spChg chg="add mod">
          <ac:chgData name="Pauline Schoemaker" userId="b7933270d11ba851" providerId="LiveId" clId="{31D5EA37-B36C-43FD-B5E7-D49A3F7DD27A}" dt="2019-11-07T15:15:38.673" v="3707" actId="20577"/>
          <ac:spMkLst>
            <pc:docMk/>
            <pc:sldMk cId="1749790114" sldId="270"/>
            <ac:spMk id="8" creationId="{E28A20A5-908E-4CDA-B323-9C1939E846AF}"/>
          </ac:spMkLst>
        </pc:spChg>
        <pc:picChg chg="del">
          <ac:chgData name="Pauline Schoemaker" userId="b7933270d11ba851" providerId="LiveId" clId="{31D5EA37-B36C-43FD-B5E7-D49A3F7DD27A}" dt="2019-11-07T12:42:32.554" v="3116" actId="478"/>
          <ac:picMkLst>
            <pc:docMk/>
            <pc:sldMk cId="1749790114" sldId="270"/>
            <ac:picMk id="3" creationId="{672D850E-E962-428A-A1F1-73CC5488CC4C}"/>
          </ac:picMkLst>
        </pc:picChg>
        <pc:picChg chg="add mod modCrop">
          <ac:chgData name="Pauline Schoemaker" userId="b7933270d11ba851" providerId="LiveId" clId="{31D5EA37-B36C-43FD-B5E7-D49A3F7DD27A}" dt="2019-11-07T12:43:32.404" v="3123" actId="1076"/>
          <ac:picMkLst>
            <pc:docMk/>
            <pc:sldMk cId="1749790114" sldId="270"/>
            <ac:picMk id="6" creationId="{F6621106-6F14-4538-9A34-9BC0AAE00884}"/>
          </ac:picMkLst>
        </pc:picChg>
      </pc:sldChg>
      <pc:sldChg chg="modSp add">
        <pc:chgData name="Pauline Schoemaker" userId="b7933270d11ba851" providerId="LiveId" clId="{31D5EA37-B36C-43FD-B5E7-D49A3F7DD27A}" dt="2019-11-07T14:58:42.405" v="3224" actId="1076"/>
        <pc:sldMkLst>
          <pc:docMk/>
          <pc:sldMk cId="1156042423" sldId="271"/>
        </pc:sldMkLst>
        <pc:spChg chg="mod">
          <ac:chgData name="Pauline Schoemaker" userId="b7933270d11ba851" providerId="LiveId" clId="{31D5EA37-B36C-43FD-B5E7-D49A3F7DD27A}" dt="2019-11-07T14:58:42.405" v="3224" actId="1076"/>
          <ac:spMkLst>
            <pc:docMk/>
            <pc:sldMk cId="1156042423" sldId="271"/>
            <ac:spMk id="13" creationId="{CDCA9E0B-ECF0-4E2E-ACD7-FE0EF04257F1}"/>
          </ac:spMkLst>
        </pc:spChg>
      </pc:sldChg>
      <pc:sldChg chg="addSp delSp modSp add modAnim">
        <pc:chgData name="Pauline Schoemaker" userId="b7933270d11ba851" providerId="LiveId" clId="{31D5EA37-B36C-43FD-B5E7-D49A3F7DD27A}" dt="2019-11-07T15:07:50.493" v="3528"/>
        <pc:sldMkLst>
          <pc:docMk/>
          <pc:sldMk cId="2839699062" sldId="272"/>
        </pc:sldMkLst>
        <pc:spChg chg="add mod">
          <ac:chgData name="Pauline Schoemaker" userId="b7933270d11ba851" providerId="LiveId" clId="{31D5EA37-B36C-43FD-B5E7-D49A3F7DD27A}" dt="2019-11-07T14:59:29.664" v="3237" actId="1076"/>
          <ac:spMkLst>
            <pc:docMk/>
            <pc:sldMk cId="2839699062" sldId="272"/>
            <ac:spMk id="2" creationId="{D194888D-07FC-4EE1-9F27-43DE9A4B7532}"/>
          </ac:spMkLst>
        </pc:spChg>
        <pc:spChg chg="add del">
          <ac:chgData name="Pauline Schoemaker" userId="b7933270d11ba851" providerId="LiveId" clId="{31D5EA37-B36C-43FD-B5E7-D49A3F7DD27A}" dt="2019-11-07T15:00:34.538" v="3256" actId="478"/>
          <ac:spMkLst>
            <pc:docMk/>
            <pc:sldMk cId="2839699062" sldId="272"/>
            <ac:spMk id="5" creationId="{3196C4B4-E029-47EF-BC9D-1B5FE800393C}"/>
          </ac:spMkLst>
        </pc:spChg>
        <pc:spChg chg="add del">
          <ac:chgData name="Pauline Schoemaker" userId="b7933270d11ba851" providerId="LiveId" clId="{31D5EA37-B36C-43FD-B5E7-D49A3F7DD27A}" dt="2019-11-07T15:00:51.037" v="3258" actId="478"/>
          <ac:spMkLst>
            <pc:docMk/>
            <pc:sldMk cId="2839699062" sldId="272"/>
            <ac:spMk id="7" creationId="{B2C8D44F-F6BA-4528-84D6-72BAA5B9D6E4}"/>
          </ac:spMkLst>
        </pc:spChg>
        <pc:spChg chg="add del mod">
          <ac:chgData name="Pauline Schoemaker" userId="b7933270d11ba851" providerId="LiveId" clId="{31D5EA37-B36C-43FD-B5E7-D49A3F7DD27A}" dt="2019-11-07T15:00:59.638" v="3263"/>
          <ac:spMkLst>
            <pc:docMk/>
            <pc:sldMk cId="2839699062" sldId="272"/>
            <ac:spMk id="8" creationId="{DE635523-7E58-49ED-9348-373A96629B11}"/>
          </ac:spMkLst>
        </pc:spChg>
        <pc:spChg chg="add del">
          <ac:chgData name="Pauline Schoemaker" userId="b7933270d11ba851" providerId="LiveId" clId="{31D5EA37-B36C-43FD-B5E7-D49A3F7DD27A}" dt="2019-11-07T15:00:59.635" v="3261"/>
          <ac:spMkLst>
            <pc:docMk/>
            <pc:sldMk cId="2839699062" sldId="272"/>
            <ac:spMk id="10" creationId="{642109C2-8D41-42CF-BD3A-460EFEFDD783}"/>
          </ac:spMkLst>
        </pc:spChg>
        <pc:spChg chg="add del">
          <ac:chgData name="Pauline Schoemaker" userId="b7933270d11ba851" providerId="LiveId" clId="{31D5EA37-B36C-43FD-B5E7-D49A3F7DD27A}" dt="2019-11-07T15:04:45.799" v="3509" actId="478"/>
          <ac:spMkLst>
            <pc:docMk/>
            <pc:sldMk cId="2839699062" sldId="272"/>
            <ac:spMk id="12" creationId="{2C4839AA-5E1E-4E8C-982E-C5CDF203C10C}"/>
          </ac:spMkLst>
        </pc:spChg>
        <pc:spChg chg="add mod">
          <ac:chgData name="Pauline Schoemaker" userId="b7933270d11ba851" providerId="LiveId" clId="{31D5EA37-B36C-43FD-B5E7-D49A3F7DD27A}" dt="2019-11-07T15:05:25.436" v="3514" actId="1076"/>
          <ac:spMkLst>
            <pc:docMk/>
            <pc:sldMk cId="2839699062" sldId="272"/>
            <ac:spMk id="13" creationId="{2D0363C6-5EF0-4221-8FAC-16070E74285F}"/>
          </ac:spMkLst>
        </pc:spChg>
        <pc:graphicFrameChg chg="add del">
          <ac:chgData name="Pauline Schoemaker" userId="b7933270d11ba851" providerId="LiveId" clId="{31D5EA37-B36C-43FD-B5E7-D49A3F7DD27A}" dt="2019-11-07T15:00:30.606" v="3255" actId="478"/>
          <ac:graphicFrameMkLst>
            <pc:docMk/>
            <pc:sldMk cId="2839699062" sldId="272"/>
            <ac:graphicFrameMk id="3" creationId="{D6F619BE-8B3F-45B1-A206-17AF113FAC24}"/>
          </ac:graphicFrameMkLst>
        </pc:graphicFrameChg>
        <pc:graphicFrameChg chg="add del">
          <ac:chgData name="Pauline Schoemaker" userId="b7933270d11ba851" providerId="LiveId" clId="{31D5EA37-B36C-43FD-B5E7-D49A3F7DD27A}" dt="2019-11-07T15:00:51.037" v="3258" actId="478"/>
          <ac:graphicFrameMkLst>
            <pc:docMk/>
            <pc:sldMk cId="2839699062" sldId="272"/>
            <ac:graphicFrameMk id="6" creationId="{DB5B09A7-DA24-4CD1-AB53-3F01E8D3A8F3}"/>
          </ac:graphicFrameMkLst>
        </pc:graphicFrameChg>
        <pc:graphicFrameChg chg="add del">
          <ac:chgData name="Pauline Schoemaker" userId="b7933270d11ba851" providerId="LiveId" clId="{31D5EA37-B36C-43FD-B5E7-D49A3F7DD27A}" dt="2019-11-07T15:00:59.635" v="3261"/>
          <ac:graphicFrameMkLst>
            <pc:docMk/>
            <pc:sldMk cId="2839699062" sldId="272"/>
            <ac:graphicFrameMk id="9" creationId="{AE33EB9B-F65E-4D65-A196-0A9DD00FC6A3}"/>
          </ac:graphicFrameMkLst>
        </pc:graphicFrameChg>
        <pc:graphicFrameChg chg="add del">
          <ac:chgData name="Pauline Schoemaker" userId="b7933270d11ba851" providerId="LiveId" clId="{31D5EA37-B36C-43FD-B5E7-D49A3F7DD27A}" dt="2019-11-07T15:04:13.406" v="3504" actId="478"/>
          <ac:graphicFrameMkLst>
            <pc:docMk/>
            <pc:sldMk cId="2839699062" sldId="272"/>
            <ac:graphicFrameMk id="11" creationId="{E85C9862-984B-434B-BF44-471153B67C04}"/>
          </ac:graphicFrameMkLst>
        </pc:graphicFrameChg>
        <pc:picChg chg="add mod">
          <ac:chgData name="Pauline Schoemaker" userId="b7933270d11ba851" providerId="LiveId" clId="{31D5EA37-B36C-43FD-B5E7-D49A3F7DD27A}" dt="2019-11-07T15:05:21.255" v="3513" actId="1076"/>
          <ac:picMkLst>
            <pc:docMk/>
            <pc:sldMk cId="2839699062" sldId="272"/>
            <ac:picMk id="4" creationId="{370A68C5-A187-47BA-A2A6-84195BCDF650}"/>
          </ac:picMkLst>
        </pc:picChg>
        <pc:picChg chg="add mod">
          <ac:chgData name="Pauline Schoemaker" userId="b7933270d11ba851" providerId="LiveId" clId="{31D5EA37-B36C-43FD-B5E7-D49A3F7DD27A}" dt="2019-11-07T14:59:53.010" v="3242"/>
          <ac:picMkLst>
            <pc:docMk/>
            <pc:sldMk cId="2839699062" sldId="272"/>
            <ac:picMk id="1026" creationId="{077E30A8-86C1-457A-8546-A3A0BC770518}"/>
          </ac:picMkLst>
        </pc:picChg>
        <pc:picChg chg="add mod">
          <ac:chgData name="Pauline Schoemaker" userId="b7933270d11ba851" providerId="LiveId" clId="{31D5EA37-B36C-43FD-B5E7-D49A3F7DD27A}" dt="2019-11-07T15:06:34.529" v="3519" actId="1076"/>
          <ac:picMkLst>
            <pc:docMk/>
            <pc:sldMk cId="2839699062" sldId="272"/>
            <ac:picMk id="1032" creationId="{1B3C5829-F103-4D77-AF85-5C2F1D74A1F8}"/>
          </ac:picMkLst>
        </pc:picChg>
      </pc:sldChg>
      <pc:sldChg chg="add del">
        <pc:chgData name="Pauline Schoemaker" userId="b7933270d11ba851" providerId="LiveId" clId="{31D5EA37-B36C-43FD-B5E7-D49A3F7DD27A}" dt="2019-11-07T15:08:02.794" v="3530" actId="2696"/>
        <pc:sldMkLst>
          <pc:docMk/>
          <pc:sldMk cId="3035828570" sldId="273"/>
        </pc:sldMkLst>
      </pc:sldChg>
      <pc:sldChg chg="addSp delSp modSp add">
        <pc:chgData name="Pauline Schoemaker" userId="b7933270d11ba851" providerId="LiveId" clId="{31D5EA37-B36C-43FD-B5E7-D49A3F7DD27A}" dt="2019-11-07T15:18:01.052" v="3803" actId="1076"/>
        <pc:sldMkLst>
          <pc:docMk/>
          <pc:sldMk cId="3051222722" sldId="273"/>
        </pc:sldMkLst>
        <pc:spChg chg="mod">
          <ac:chgData name="Pauline Schoemaker" userId="b7933270d11ba851" providerId="LiveId" clId="{31D5EA37-B36C-43FD-B5E7-D49A3F7DD27A}" dt="2019-11-07T15:18:01.052" v="3803" actId="1076"/>
          <ac:spMkLst>
            <pc:docMk/>
            <pc:sldMk cId="3051222722" sldId="273"/>
            <ac:spMk id="2" creationId="{B9A5E9E5-AB71-42EC-9B02-6F05873D2FF9}"/>
          </ac:spMkLst>
        </pc:spChg>
        <pc:spChg chg="del">
          <ac:chgData name="Pauline Schoemaker" userId="b7933270d11ba851" providerId="LiveId" clId="{31D5EA37-B36C-43FD-B5E7-D49A3F7DD27A}" dt="2019-11-07T15:08:11.806" v="3532" actId="478"/>
          <ac:spMkLst>
            <pc:docMk/>
            <pc:sldMk cId="3051222722" sldId="273"/>
            <ac:spMk id="4" creationId="{9D84F676-B6C6-45DB-9DDB-D333BB46C83E}"/>
          </ac:spMkLst>
        </pc:spChg>
        <pc:spChg chg="mod">
          <ac:chgData name="Pauline Schoemaker" userId="b7933270d11ba851" providerId="LiveId" clId="{31D5EA37-B36C-43FD-B5E7-D49A3F7DD27A}" dt="2019-11-07T15:10:42.062" v="3599" actId="1076"/>
          <ac:spMkLst>
            <pc:docMk/>
            <pc:sldMk cId="3051222722" sldId="273"/>
            <ac:spMk id="5" creationId="{59F07D90-31FE-4B43-A28A-57F70449043B}"/>
          </ac:spMkLst>
        </pc:spChg>
        <pc:spChg chg="add mod">
          <ac:chgData name="Pauline Schoemaker" userId="b7933270d11ba851" providerId="LiveId" clId="{31D5EA37-B36C-43FD-B5E7-D49A3F7DD27A}" dt="2019-11-07T15:11:32.993" v="3609" actId="1037"/>
          <ac:spMkLst>
            <pc:docMk/>
            <pc:sldMk cId="3051222722" sldId="273"/>
            <ac:spMk id="7" creationId="{1E387865-4328-4031-B603-28273B8B9D30}"/>
          </ac:spMkLst>
        </pc:spChg>
        <pc:spChg chg="add mod">
          <ac:chgData name="Pauline Schoemaker" userId="b7933270d11ba851" providerId="LiveId" clId="{31D5EA37-B36C-43FD-B5E7-D49A3F7DD27A}" dt="2019-11-07T15:16:54.023" v="3752" actId="20577"/>
          <ac:spMkLst>
            <pc:docMk/>
            <pc:sldMk cId="3051222722" sldId="273"/>
            <ac:spMk id="8" creationId="{36D1940A-C233-45A0-8159-5D73C20C8E08}"/>
          </ac:spMkLst>
        </pc:spChg>
        <pc:spChg chg="add mod">
          <ac:chgData name="Pauline Schoemaker" userId="b7933270d11ba851" providerId="LiveId" clId="{31D5EA37-B36C-43FD-B5E7-D49A3F7DD27A}" dt="2019-11-07T15:16:42.735" v="3730" actId="1076"/>
          <ac:spMkLst>
            <pc:docMk/>
            <pc:sldMk cId="3051222722" sldId="273"/>
            <ac:spMk id="9" creationId="{C9815492-2458-41E3-AC85-513BE7955FA2}"/>
          </ac:spMkLst>
        </pc:spChg>
        <pc:picChg chg="add mod ord">
          <ac:chgData name="Pauline Schoemaker" userId="b7933270d11ba851" providerId="LiveId" clId="{31D5EA37-B36C-43FD-B5E7-D49A3F7DD27A}" dt="2019-11-07T15:16:38.194" v="3729" actId="1076"/>
          <ac:picMkLst>
            <pc:docMk/>
            <pc:sldMk cId="3051222722" sldId="273"/>
            <ac:picMk id="3" creationId="{FDD7174E-4555-46EC-93DF-B62D3B27FD65}"/>
          </ac:picMkLst>
        </pc:picChg>
        <pc:picChg chg="del">
          <ac:chgData name="Pauline Schoemaker" userId="b7933270d11ba851" providerId="LiveId" clId="{31D5EA37-B36C-43FD-B5E7-D49A3F7DD27A}" dt="2019-11-07T15:08:20.739" v="3555" actId="478"/>
          <ac:picMkLst>
            <pc:docMk/>
            <pc:sldMk cId="3051222722" sldId="273"/>
            <ac:picMk id="6" creationId="{F6621106-6F14-4538-9A34-9BC0AAE00884}"/>
          </ac:picMkLst>
        </pc:picChg>
      </pc:sldChg>
      <pc:sldChg chg="add del">
        <pc:chgData name="Pauline Schoemaker" userId="b7933270d11ba851" providerId="LiveId" clId="{31D5EA37-B36C-43FD-B5E7-D49A3F7DD27A}" dt="2019-11-07T15:16:09.653" v="3722" actId="2696"/>
        <pc:sldMkLst>
          <pc:docMk/>
          <pc:sldMk cId="1270286228" sldId="274"/>
        </pc:sldMkLst>
      </pc:sldChg>
      <pc:sldChg chg="add del">
        <pc:chgData name="Pauline Schoemaker" userId="b7933270d11ba851" providerId="LiveId" clId="{31D5EA37-B36C-43FD-B5E7-D49A3F7DD27A}" dt="2019-11-07T15:18:07.050" v="3805" actId="2696"/>
        <pc:sldMkLst>
          <pc:docMk/>
          <pc:sldMk cId="2123172931" sldId="274"/>
        </pc:sldMkLst>
      </pc:sldChg>
      <pc:sldChg chg="addSp modSp add modAnim">
        <pc:chgData name="Pauline Schoemaker" userId="b7933270d11ba851" providerId="LiveId" clId="{31D5EA37-B36C-43FD-B5E7-D49A3F7DD27A}" dt="2019-11-07T15:21:11.972" v="3878"/>
        <pc:sldMkLst>
          <pc:docMk/>
          <pc:sldMk cId="3327233821" sldId="274"/>
        </pc:sldMkLst>
        <pc:spChg chg="add mod">
          <ac:chgData name="Pauline Schoemaker" userId="b7933270d11ba851" providerId="LiveId" clId="{31D5EA37-B36C-43FD-B5E7-D49A3F7DD27A}" dt="2019-11-07T15:19:32.091" v="3847" actId="207"/>
          <ac:spMkLst>
            <pc:docMk/>
            <pc:sldMk cId="3327233821" sldId="274"/>
            <ac:spMk id="3" creationId="{F8D96E4E-A80A-404C-B802-1397C2FF47FE}"/>
          </ac:spMkLst>
        </pc:spChg>
        <pc:spChg chg="add mod">
          <ac:chgData name="Pauline Schoemaker" userId="b7933270d11ba851" providerId="LiveId" clId="{31D5EA37-B36C-43FD-B5E7-D49A3F7DD27A}" dt="2019-11-07T15:20:00.534" v="3866" actId="1076"/>
          <ac:spMkLst>
            <pc:docMk/>
            <pc:sldMk cId="3327233821" sldId="274"/>
            <ac:spMk id="4" creationId="{4FB56765-A118-4014-A6E1-8B38C6C37E0A}"/>
          </ac:spMkLst>
        </pc:spChg>
        <pc:spChg chg="mod">
          <ac:chgData name="Pauline Schoemaker" userId="b7933270d11ba851" providerId="LiveId" clId="{31D5EA37-B36C-43FD-B5E7-D49A3F7DD27A}" dt="2019-11-07T15:18:36.150" v="3823" actId="1076"/>
          <ac:spMkLst>
            <pc:docMk/>
            <pc:sldMk cId="3327233821" sldId="274"/>
            <ac:spMk id="13" creationId="{CDCA9E0B-ECF0-4E2E-ACD7-FE0EF04257F1}"/>
          </ac:spMkLst>
        </pc:spChg>
        <pc:picChg chg="add mod">
          <ac:chgData name="Pauline Schoemaker" userId="b7933270d11ba851" providerId="LiveId" clId="{31D5EA37-B36C-43FD-B5E7-D49A3F7DD27A}" dt="2019-11-07T15:20:59.342" v="3875" actId="171"/>
          <ac:picMkLst>
            <pc:docMk/>
            <pc:sldMk cId="3327233821" sldId="274"/>
            <ac:picMk id="3074" creationId="{0D7977AB-3CA5-4157-A812-946555713BD3}"/>
          </ac:picMkLst>
        </pc:picChg>
      </pc:sldChg>
      <pc:sldChg chg="add del">
        <pc:chgData name="Pauline Schoemaker" userId="b7933270d11ba851" providerId="LiveId" clId="{31D5EA37-B36C-43FD-B5E7-D49A3F7DD27A}" dt="2019-11-07T15:18:13.769" v="3807" actId="2696"/>
        <pc:sldMkLst>
          <pc:docMk/>
          <pc:sldMk cId="3364311876" sldId="274"/>
        </pc:sldMkLst>
      </pc:sldChg>
    </pc:docChg>
  </pc:docChgLst>
</pc:chgInfo>
</file>

<file path=ppt/diagrams/colors1.xml><?xml version="1.0" encoding="utf-8"?>
<dgm:colorsDef xmlns:dgm="http://schemas.openxmlformats.org/drawingml/2006/diagram" xmlns:a="http://schemas.openxmlformats.org/drawingml/2006/main" uniqueId="urn:microsoft.com/office/officeart/2018/5/colors/Iconchunking_colored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dk2">
        <a:alpha val="0"/>
      </a:schemeClr>
    </dgm:fillClrLst>
    <dgm:linClrLst meth="repeat">
      <a:schemeClr val="dk2">
        <a:alpha val="0"/>
      </a:schemeClr>
    </dgm:linClrLst>
    <dgm:effectClrLst/>
    <dgm:txLinClrLst/>
    <dgm:txFillClrLst meth="repeat">
      <a:schemeClr val="dk2"/>
    </dgm:txFillClrLst>
    <dgm:txEffectClrLst/>
  </dgm:styleLbl>
</dgm:colorsDef>
</file>

<file path=ppt/diagrams/data1.xml><?xml version="1.0" encoding="utf-8"?>
<dgm:dataModel xmlns:dgm="http://schemas.openxmlformats.org/drawingml/2006/diagram" xmlns:a="http://schemas.openxmlformats.org/drawingml/2006/main">
  <dgm:ptLst>
    <dgm:pt modelId="{CBB22AD2-59BE-4478-8CE2-1E849DC90805}" type="doc">
      <dgm:prSet loTypeId="urn:microsoft.com/office/officeart/2018/5/layout/IconLeafLabelList" loCatId="icon" qsTypeId="urn:microsoft.com/office/officeart/2005/8/quickstyle/simple1" qsCatId="simple" csTypeId="urn:microsoft.com/office/officeart/2018/5/colors/Iconchunking_coloredtext_accent0_3" csCatId="mainScheme" phldr="1"/>
      <dgm:spPr/>
      <dgm:t>
        <a:bodyPr/>
        <a:lstStyle/>
        <a:p>
          <a:endParaRPr lang="en-US"/>
        </a:p>
      </dgm:t>
    </dgm:pt>
    <dgm:pt modelId="{15CD746C-BC2B-4B55-BDAF-36C038982EEC}">
      <dgm:prSet/>
      <dgm:spPr/>
      <dgm:t>
        <a:bodyPr/>
        <a:lstStyle/>
        <a:p>
          <a:pPr>
            <a:lnSpc>
              <a:spcPct val="100000"/>
            </a:lnSpc>
            <a:defRPr cap="all"/>
          </a:pPr>
          <a:r>
            <a:rPr lang="nl-NL" dirty="0">
              <a:latin typeface="Arial" panose="020B0604020202020204" pitchFamily="34" charset="0"/>
              <a:cs typeface="Arial" panose="020B0604020202020204" pitchFamily="34" charset="0"/>
            </a:rPr>
            <a:t>Terugblik op het hoofdstuk</a:t>
          </a:r>
          <a:endParaRPr lang="en-US" dirty="0">
            <a:latin typeface="Arial" panose="020B0604020202020204" pitchFamily="34" charset="0"/>
            <a:cs typeface="Arial" panose="020B0604020202020204" pitchFamily="34" charset="0"/>
          </a:endParaRPr>
        </a:p>
      </dgm:t>
    </dgm:pt>
    <dgm:pt modelId="{9C14F5D1-5352-4F89-A4BC-812FE283DF9E}" type="parTrans" cxnId="{5C400425-B08A-4186-B34C-5B46B4D7B181}">
      <dgm:prSet/>
      <dgm:spPr/>
      <dgm:t>
        <a:bodyPr/>
        <a:lstStyle/>
        <a:p>
          <a:endParaRPr lang="en-US"/>
        </a:p>
      </dgm:t>
    </dgm:pt>
    <dgm:pt modelId="{F8C88E76-5B14-4DF4-8C8C-688C1B549631}" type="sibTrans" cxnId="{5C400425-B08A-4186-B34C-5B46B4D7B181}">
      <dgm:prSet/>
      <dgm:spPr/>
      <dgm:t>
        <a:bodyPr/>
        <a:lstStyle/>
        <a:p>
          <a:endParaRPr lang="en-US"/>
        </a:p>
      </dgm:t>
    </dgm:pt>
    <dgm:pt modelId="{43C007F9-007E-433B-9421-E770447C8042}">
      <dgm:prSet/>
      <dgm:spPr/>
      <dgm:t>
        <a:bodyPr/>
        <a:lstStyle/>
        <a:p>
          <a:pPr>
            <a:lnSpc>
              <a:spcPct val="100000"/>
            </a:lnSpc>
            <a:defRPr cap="all"/>
          </a:pPr>
          <a:r>
            <a:rPr lang="nl-NL">
              <a:latin typeface="Arial" panose="020B0604020202020204" pitchFamily="34" charset="0"/>
              <a:cs typeface="Arial" panose="020B0604020202020204" pitchFamily="34" charset="0"/>
            </a:rPr>
            <a:t>Leerdoelen</a:t>
          </a:r>
          <a:endParaRPr lang="en-US">
            <a:latin typeface="Arial" panose="020B0604020202020204" pitchFamily="34" charset="0"/>
            <a:cs typeface="Arial" panose="020B0604020202020204" pitchFamily="34" charset="0"/>
          </a:endParaRPr>
        </a:p>
      </dgm:t>
    </dgm:pt>
    <dgm:pt modelId="{F18BC3C2-C807-44B7-83DE-9D81D03494CB}" type="parTrans" cxnId="{1DD9844C-C2BF-4303-9473-8FDA7A641975}">
      <dgm:prSet/>
      <dgm:spPr/>
      <dgm:t>
        <a:bodyPr/>
        <a:lstStyle/>
        <a:p>
          <a:endParaRPr lang="en-US"/>
        </a:p>
      </dgm:t>
    </dgm:pt>
    <dgm:pt modelId="{E567D0E3-D138-4DE6-BDC4-672CC7373BB3}" type="sibTrans" cxnId="{1DD9844C-C2BF-4303-9473-8FDA7A641975}">
      <dgm:prSet/>
      <dgm:spPr/>
      <dgm:t>
        <a:bodyPr/>
        <a:lstStyle/>
        <a:p>
          <a:endParaRPr lang="en-US"/>
        </a:p>
      </dgm:t>
    </dgm:pt>
    <dgm:pt modelId="{3A192BEA-983E-4A10-A275-713B69E6C18F}">
      <dgm:prSet/>
      <dgm:spPr/>
      <dgm:t>
        <a:bodyPr/>
        <a:lstStyle/>
        <a:p>
          <a:pPr>
            <a:lnSpc>
              <a:spcPct val="100000"/>
            </a:lnSpc>
            <a:defRPr cap="all"/>
          </a:pPr>
          <a:r>
            <a:rPr lang="nl-NL" dirty="0">
              <a:latin typeface="Arial" panose="020B0604020202020204" pitchFamily="34" charset="0"/>
              <a:cs typeface="Arial" panose="020B0604020202020204" pitchFamily="34" charset="0"/>
            </a:rPr>
            <a:t>Leesvaardigheid (&amp; feedback)</a:t>
          </a:r>
          <a:endParaRPr lang="en-US" dirty="0">
            <a:latin typeface="Arial" panose="020B0604020202020204" pitchFamily="34" charset="0"/>
            <a:cs typeface="Arial" panose="020B0604020202020204" pitchFamily="34" charset="0"/>
          </a:endParaRPr>
        </a:p>
      </dgm:t>
    </dgm:pt>
    <dgm:pt modelId="{D0DA2938-8583-4FF3-A13E-393B7B4691DD}" type="parTrans" cxnId="{1BC2FBAC-9021-4824-A08A-79BE5B7C942F}">
      <dgm:prSet/>
      <dgm:spPr/>
      <dgm:t>
        <a:bodyPr/>
        <a:lstStyle/>
        <a:p>
          <a:endParaRPr lang="en-US"/>
        </a:p>
      </dgm:t>
    </dgm:pt>
    <dgm:pt modelId="{4D680784-D8C7-4385-93F8-19312DA89658}" type="sibTrans" cxnId="{1BC2FBAC-9021-4824-A08A-79BE5B7C942F}">
      <dgm:prSet/>
      <dgm:spPr/>
      <dgm:t>
        <a:bodyPr/>
        <a:lstStyle/>
        <a:p>
          <a:endParaRPr lang="en-US"/>
        </a:p>
      </dgm:t>
    </dgm:pt>
    <dgm:pt modelId="{9E7DCD8C-55BA-4540-AC02-C383DF800964}">
      <dgm:prSet/>
      <dgm:spPr/>
      <dgm:t>
        <a:bodyPr/>
        <a:lstStyle/>
        <a:p>
          <a:pPr>
            <a:lnSpc>
              <a:spcPct val="100000"/>
            </a:lnSpc>
            <a:defRPr cap="all"/>
          </a:pPr>
          <a:r>
            <a:rPr lang="nl-NL" dirty="0">
              <a:latin typeface="Arial" panose="020B0604020202020204" pitchFamily="34" charset="0"/>
              <a:cs typeface="Arial" panose="020B0604020202020204" pitchFamily="34" charset="0"/>
            </a:rPr>
            <a:t>Inleiding project</a:t>
          </a:r>
          <a:endParaRPr lang="en-US" dirty="0">
            <a:latin typeface="Arial" panose="020B0604020202020204" pitchFamily="34" charset="0"/>
            <a:cs typeface="Arial" panose="020B0604020202020204" pitchFamily="34" charset="0"/>
          </a:endParaRPr>
        </a:p>
      </dgm:t>
    </dgm:pt>
    <dgm:pt modelId="{BB9D57C3-76FA-4D6D-B0FE-5F5EA7604CF4}" type="parTrans" cxnId="{AB3A35C2-EA92-4AB9-89A2-364EB4CE508C}">
      <dgm:prSet/>
      <dgm:spPr/>
      <dgm:t>
        <a:bodyPr/>
        <a:lstStyle/>
        <a:p>
          <a:endParaRPr lang="en-US"/>
        </a:p>
      </dgm:t>
    </dgm:pt>
    <dgm:pt modelId="{B12DB0DC-576D-4192-A4B1-B6385C23BCD9}" type="sibTrans" cxnId="{AB3A35C2-EA92-4AB9-89A2-364EB4CE508C}">
      <dgm:prSet/>
      <dgm:spPr/>
      <dgm:t>
        <a:bodyPr/>
        <a:lstStyle/>
        <a:p>
          <a:endParaRPr lang="en-US"/>
        </a:p>
      </dgm:t>
    </dgm:pt>
    <dgm:pt modelId="{0EDF5A92-A8C1-4804-A2B4-CEF515B58040}">
      <dgm:prSet/>
      <dgm:spPr/>
      <dgm:t>
        <a:bodyPr/>
        <a:lstStyle/>
        <a:p>
          <a:pPr>
            <a:lnSpc>
              <a:spcPct val="100000"/>
            </a:lnSpc>
            <a:defRPr cap="all"/>
          </a:pPr>
          <a:r>
            <a:rPr lang="nl-NL" dirty="0">
              <a:latin typeface="Arial" panose="020B0604020202020204" pitchFamily="34" charset="0"/>
              <a:cs typeface="Arial" panose="020B0604020202020204" pitchFamily="34" charset="0"/>
            </a:rPr>
            <a:t>Afsluiting</a:t>
          </a:r>
          <a:endParaRPr lang="en-US" dirty="0">
            <a:latin typeface="Arial" panose="020B0604020202020204" pitchFamily="34" charset="0"/>
            <a:cs typeface="Arial" panose="020B0604020202020204" pitchFamily="34" charset="0"/>
          </a:endParaRPr>
        </a:p>
      </dgm:t>
    </dgm:pt>
    <dgm:pt modelId="{F121F233-F092-4AC7-BF61-889E7FAC879D}" type="parTrans" cxnId="{0CF1BCA5-F029-4DAE-8090-B1C613429A25}">
      <dgm:prSet/>
      <dgm:spPr/>
      <dgm:t>
        <a:bodyPr/>
        <a:lstStyle/>
        <a:p>
          <a:endParaRPr lang="en-US"/>
        </a:p>
      </dgm:t>
    </dgm:pt>
    <dgm:pt modelId="{9D0DA809-0476-48B2-BA57-35823EDA3559}" type="sibTrans" cxnId="{0CF1BCA5-F029-4DAE-8090-B1C613429A25}">
      <dgm:prSet/>
      <dgm:spPr/>
      <dgm:t>
        <a:bodyPr/>
        <a:lstStyle/>
        <a:p>
          <a:endParaRPr lang="en-US"/>
        </a:p>
      </dgm:t>
    </dgm:pt>
    <dgm:pt modelId="{4E8C53F1-901E-4DA0-8437-CE68E907E976}" type="pres">
      <dgm:prSet presAssocID="{CBB22AD2-59BE-4478-8CE2-1E849DC90805}" presName="root" presStyleCnt="0">
        <dgm:presLayoutVars>
          <dgm:dir/>
          <dgm:resizeHandles val="exact"/>
        </dgm:presLayoutVars>
      </dgm:prSet>
      <dgm:spPr/>
    </dgm:pt>
    <dgm:pt modelId="{58C460D0-AB96-4F5E-9D8C-9630599C26C0}" type="pres">
      <dgm:prSet presAssocID="{15CD746C-BC2B-4B55-BDAF-36C038982EEC}" presName="compNode" presStyleCnt="0"/>
      <dgm:spPr/>
    </dgm:pt>
    <dgm:pt modelId="{E44E5225-3F08-44DF-AD6F-18A5A25FEBBA}" type="pres">
      <dgm:prSet presAssocID="{15CD746C-BC2B-4B55-BDAF-36C038982EEC}" presName="iconBgRect" presStyleLbl="bgShp" presStyleIdx="0" presStyleCnt="5"/>
      <dgm:spPr>
        <a:prstGeom prst="round2DiagRect">
          <a:avLst>
            <a:gd name="adj1" fmla="val 29727"/>
            <a:gd name="adj2" fmla="val 0"/>
          </a:avLst>
        </a:prstGeom>
      </dgm:spPr>
    </dgm:pt>
    <dgm:pt modelId="{A0153118-9204-44DA-B0D9-C7E51C5FD98F}" type="pres">
      <dgm:prSet presAssocID="{15CD746C-BC2B-4B55-BDAF-36C038982EEC}" presName="iconRect" presStyleLbl="node1" presStyleIdx="0" presStyleCnt="5" custLinFactX="200000" custLinFactY="200000" custLinFactNeighborX="209991" custLinFactNeighborY="279775"/>
      <dgm:spPr>
        <a:ln>
          <a:noFill/>
        </a:ln>
      </dgm:spPr>
      <dgm:extLst/>
    </dgm:pt>
    <dgm:pt modelId="{C4961D61-F772-416D-8648-E161AD3018B3}" type="pres">
      <dgm:prSet presAssocID="{15CD746C-BC2B-4B55-BDAF-36C038982EEC}" presName="spaceRect" presStyleCnt="0"/>
      <dgm:spPr/>
    </dgm:pt>
    <dgm:pt modelId="{B4545B0D-528F-4861-9A02-90A8F9B7C444}" type="pres">
      <dgm:prSet presAssocID="{15CD746C-BC2B-4B55-BDAF-36C038982EEC}" presName="textRect" presStyleLbl="revTx" presStyleIdx="0" presStyleCnt="5">
        <dgm:presLayoutVars>
          <dgm:chMax val="1"/>
          <dgm:chPref val="1"/>
        </dgm:presLayoutVars>
      </dgm:prSet>
      <dgm:spPr/>
    </dgm:pt>
    <dgm:pt modelId="{49335240-4123-4196-B80F-1D394D7D714A}" type="pres">
      <dgm:prSet presAssocID="{F8C88E76-5B14-4DF4-8C8C-688C1B549631}" presName="sibTrans" presStyleCnt="0"/>
      <dgm:spPr/>
    </dgm:pt>
    <dgm:pt modelId="{2442D756-1808-4C0C-B2FB-C72B1A0D19AA}" type="pres">
      <dgm:prSet presAssocID="{43C007F9-007E-433B-9421-E770447C8042}" presName="compNode" presStyleCnt="0"/>
      <dgm:spPr/>
    </dgm:pt>
    <dgm:pt modelId="{E6665F4A-3B16-4A35-B6E7-3DC3B1ABA391}" type="pres">
      <dgm:prSet presAssocID="{43C007F9-007E-433B-9421-E770447C8042}" presName="iconBgRect" presStyleLbl="bgShp" presStyleIdx="1" presStyleCnt="5"/>
      <dgm:spPr>
        <a:prstGeom prst="round2DiagRect">
          <a:avLst>
            <a:gd name="adj1" fmla="val 29727"/>
            <a:gd name="adj2" fmla="val 0"/>
          </a:avLst>
        </a:prstGeom>
      </dgm:spPr>
    </dgm:pt>
    <dgm:pt modelId="{3A090162-7A46-4509-948A-7FACED9861CE}" type="pres">
      <dgm:prSet presAssocID="{43C007F9-007E-433B-9421-E770447C8042}" presName="iconRect" presStyleLbl="node1" presStyleIdx="1" presStyleCnt="5" custLinFactY="126197" custLinFactNeighborX="82298" custLinFactNeighborY="200000"/>
      <dgm:spPr>
        <a:ln>
          <a:noFill/>
        </a:ln>
      </dgm:spPr>
      <dgm:extLst/>
    </dgm:pt>
    <dgm:pt modelId="{107BD874-3397-45A8-8C0C-9F6D49B778BD}" type="pres">
      <dgm:prSet presAssocID="{43C007F9-007E-433B-9421-E770447C8042}" presName="spaceRect" presStyleCnt="0"/>
      <dgm:spPr/>
    </dgm:pt>
    <dgm:pt modelId="{81122AD6-D5A8-407D-93B9-ADD743AB0ECA}" type="pres">
      <dgm:prSet presAssocID="{43C007F9-007E-433B-9421-E770447C8042}" presName="textRect" presStyleLbl="revTx" presStyleIdx="1" presStyleCnt="5">
        <dgm:presLayoutVars>
          <dgm:chMax val="1"/>
          <dgm:chPref val="1"/>
        </dgm:presLayoutVars>
      </dgm:prSet>
      <dgm:spPr/>
    </dgm:pt>
    <dgm:pt modelId="{69390EB5-567B-4597-8561-99B7F48D71EB}" type="pres">
      <dgm:prSet presAssocID="{E567D0E3-D138-4DE6-BDC4-672CC7373BB3}" presName="sibTrans" presStyleCnt="0"/>
      <dgm:spPr/>
    </dgm:pt>
    <dgm:pt modelId="{6F0CE888-9171-4B01-909A-CCB6ADE33E89}" type="pres">
      <dgm:prSet presAssocID="{3A192BEA-983E-4A10-A275-713B69E6C18F}" presName="compNode" presStyleCnt="0"/>
      <dgm:spPr/>
    </dgm:pt>
    <dgm:pt modelId="{926E188B-D242-4041-8AA5-14039A78CCC1}" type="pres">
      <dgm:prSet presAssocID="{3A192BEA-983E-4A10-A275-713B69E6C18F}" presName="iconBgRect" presStyleLbl="bgShp" presStyleIdx="2" presStyleCnt="5"/>
      <dgm:spPr>
        <a:prstGeom prst="round2DiagRect">
          <a:avLst>
            <a:gd name="adj1" fmla="val 29727"/>
            <a:gd name="adj2" fmla="val 0"/>
          </a:avLst>
        </a:prstGeom>
      </dgm:spPr>
    </dgm:pt>
    <dgm:pt modelId="{93D856E0-603F-47EA-A987-A167BE2D0DDE}" type="pres">
      <dgm:prSet presAssocID="{3A192BEA-983E-4A10-A275-713B69E6C18F}" presName="iconRect" presStyleLbl="node1" presStyleIdx="2" presStyleCnt="5" custLinFactX="294372" custLinFactY="100000" custLinFactNeighborX="300000" custLinFactNeighborY="197333"/>
      <dgm:spPr>
        <a:ln>
          <a:noFill/>
        </a:ln>
      </dgm:spPr>
      <dgm:extLst/>
    </dgm:pt>
    <dgm:pt modelId="{2B0E3762-2FCD-4713-806C-9BBE1EA4C75F}" type="pres">
      <dgm:prSet presAssocID="{3A192BEA-983E-4A10-A275-713B69E6C18F}" presName="spaceRect" presStyleCnt="0"/>
      <dgm:spPr/>
    </dgm:pt>
    <dgm:pt modelId="{5D9D9057-D79E-4125-9622-D1AFD79F3685}" type="pres">
      <dgm:prSet presAssocID="{3A192BEA-983E-4A10-A275-713B69E6C18F}" presName="textRect" presStyleLbl="revTx" presStyleIdx="2" presStyleCnt="5">
        <dgm:presLayoutVars>
          <dgm:chMax val="1"/>
          <dgm:chPref val="1"/>
        </dgm:presLayoutVars>
      </dgm:prSet>
      <dgm:spPr/>
    </dgm:pt>
    <dgm:pt modelId="{05272E02-3205-452B-A17A-1197EB8033BF}" type="pres">
      <dgm:prSet presAssocID="{4D680784-D8C7-4385-93F8-19312DA89658}" presName="sibTrans" presStyleCnt="0"/>
      <dgm:spPr/>
    </dgm:pt>
    <dgm:pt modelId="{532DFDA5-37D0-414D-BD16-274A261D2546}" type="pres">
      <dgm:prSet presAssocID="{9E7DCD8C-55BA-4540-AC02-C383DF800964}" presName="compNode" presStyleCnt="0"/>
      <dgm:spPr/>
    </dgm:pt>
    <dgm:pt modelId="{CDDFE1EA-E1DE-44D7-96BA-816CB4F14442}" type="pres">
      <dgm:prSet presAssocID="{9E7DCD8C-55BA-4540-AC02-C383DF800964}" presName="iconBgRect" presStyleLbl="bgShp" presStyleIdx="3" presStyleCnt="5"/>
      <dgm:spPr>
        <a:prstGeom prst="round2DiagRect">
          <a:avLst>
            <a:gd name="adj1" fmla="val 29727"/>
            <a:gd name="adj2" fmla="val 0"/>
          </a:avLst>
        </a:prstGeom>
      </dgm:spPr>
    </dgm:pt>
    <dgm:pt modelId="{927B6FCB-D180-4483-884C-29AD7E37FE5C}" type="pres">
      <dgm:prSet presAssocID="{9E7DCD8C-55BA-4540-AC02-C383DF800964}" presName="iconRect" presStyleLbl="node1" presStyleIdx="3" presStyleCnt="5" custLinFactY="156124" custLinFactNeighborX="55364" custLinFactNeighborY="200000"/>
      <dgm:spPr>
        <a:ln>
          <a:noFill/>
        </a:ln>
      </dgm:spPr>
      <dgm:extLst/>
    </dgm:pt>
    <dgm:pt modelId="{E5A07E74-5B70-4216-98CD-70041C594DB8}" type="pres">
      <dgm:prSet presAssocID="{9E7DCD8C-55BA-4540-AC02-C383DF800964}" presName="spaceRect" presStyleCnt="0"/>
      <dgm:spPr/>
    </dgm:pt>
    <dgm:pt modelId="{C1635448-6DEB-4B71-93D8-2E7939E88DC5}" type="pres">
      <dgm:prSet presAssocID="{9E7DCD8C-55BA-4540-AC02-C383DF800964}" presName="textRect" presStyleLbl="revTx" presStyleIdx="3" presStyleCnt="5">
        <dgm:presLayoutVars>
          <dgm:chMax val="1"/>
          <dgm:chPref val="1"/>
        </dgm:presLayoutVars>
      </dgm:prSet>
      <dgm:spPr/>
    </dgm:pt>
    <dgm:pt modelId="{45D65529-EE93-466B-ACC4-C18EFED6CE81}" type="pres">
      <dgm:prSet presAssocID="{B12DB0DC-576D-4192-A4B1-B6385C23BCD9}" presName="sibTrans" presStyleCnt="0"/>
      <dgm:spPr/>
    </dgm:pt>
    <dgm:pt modelId="{033388DE-282B-4028-8B40-1A6D26116809}" type="pres">
      <dgm:prSet presAssocID="{0EDF5A92-A8C1-4804-A2B4-CEF515B58040}" presName="compNode" presStyleCnt="0"/>
      <dgm:spPr/>
    </dgm:pt>
    <dgm:pt modelId="{D6C7E701-ABE1-4849-A72C-D2AD5658CAFB}" type="pres">
      <dgm:prSet presAssocID="{0EDF5A92-A8C1-4804-A2B4-CEF515B58040}" presName="iconBgRect" presStyleLbl="bgShp" presStyleIdx="4" presStyleCnt="5"/>
      <dgm:spPr>
        <a:prstGeom prst="round2DiagRect">
          <a:avLst>
            <a:gd name="adj1" fmla="val 29727"/>
            <a:gd name="adj2" fmla="val 0"/>
          </a:avLst>
        </a:prstGeom>
      </dgm:spPr>
    </dgm:pt>
    <dgm:pt modelId="{3ED2A37A-A0CF-4843-A031-2654485ADC2B}" type="pres">
      <dgm:prSet presAssocID="{0EDF5A92-A8C1-4804-A2B4-CEF515B58040}" presName="iconRect" presStyleLbl="node1" presStyleIdx="4" presStyleCnt="5" custLinFactX="-175576" custLinFactY="181126" custLinFactNeighborX="-200000" custLinFactNeighborY="200000"/>
      <dgm:spPr>
        <a:ln>
          <a:noFill/>
        </a:ln>
      </dgm:spPr>
      <dgm:extLst/>
    </dgm:pt>
    <dgm:pt modelId="{A8BFE53C-6623-4A16-A45F-F9C73E2078D3}" type="pres">
      <dgm:prSet presAssocID="{0EDF5A92-A8C1-4804-A2B4-CEF515B58040}" presName="spaceRect" presStyleCnt="0"/>
      <dgm:spPr/>
    </dgm:pt>
    <dgm:pt modelId="{8106AEE2-4D4F-4A07-9EE9-575A71287661}" type="pres">
      <dgm:prSet presAssocID="{0EDF5A92-A8C1-4804-A2B4-CEF515B58040}" presName="textRect" presStyleLbl="revTx" presStyleIdx="4" presStyleCnt="5">
        <dgm:presLayoutVars>
          <dgm:chMax val="1"/>
          <dgm:chPref val="1"/>
        </dgm:presLayoutVars>
      </dgm:prSet>
      <dgm:spPr/>
    </dgm:pt>
  </dgm:ptLst>
  <dgm:cxnLst>
    <dgm:cxn modelId="{4B51BD1F-30F6-4F16-A672-98E407665C0B}" type="presOf" srcId="{CBB22AD2-59BE-4478-8CE2-1E849DC90805}" destId="{4E8C53F1-901E-4DA0-8437-CE68E907E976}" srcOrd="0" destOrd="0" presId="urn:microsoft.com/office/officeart/2018/5/layout/IconLeafLabelList"/>
    <dgm:cxn modelId="{5C400425-B08A-4186-B34C-5B46B4D7B181}" srcId="{CBB22AD2-59BE-4478-8CE2-1E849DC90805}" destId="{15CD746C-BC2B-4B55-BDAF-36C038982EEC}" srcOrd="0" destOrd="0" parTransId="{9C14F5D1-5352-4F89-A4BC-812FE283DF9E}" sibTransId="{F8C88E76-5B14-4DF4-8C8C-688C1B549631}"/>
    <dgm:cxn modelId="{DB1EDA60-C530-41AE-A410-528F03D9F82E}" type="presOf" srcId="{3A192BEA-983E-4A10-A275-713B69E6C18F}" destId="{5D9D9057-D79E-4125-9622-D1AFD79F3685}" srcOrd="0" destOrd="0" presId="urn:microsoft.com/office/officeart/2018/5/layout/IconLeafLabelList"/>
    <dgm:cxn modelId="{1DD9844C-C2BF-4303-9473-8FDA7A641975}" srcId="{CBB22AD2-59BE-4478-8CE2-1E849DC90805}" destId="{43C007F9-007E-433B-9421-E770447C8042}" srcOrd="1" destOrd="0" parTransId="{F18BC3C2-C807-44B7-83DE-9D81D03494CB}" sibTransId="{E567D0E3-D138-4DE6-BDC4-672CC7373BB3}"/>
    <dgm:cxn modelId="{21104B80-1624-4EC4-9439-21D8F2E741A6}" type="presOf" srcId="{0EDF5A92-A8C1-4804-A2B4-CEF515B58040}" destId="{8106AEE2-4D4F-4A07-9EE9-575A71287661}" srcOrd="0" destOrd="0" presId="urn:microsoft.com/office/officeart/2018/5/layout/IconLeafLabelList"/>
    <dgm:cxn modelId="{0CF1BCA5-F029-4DAE-8090-B1C613429A25}" srcId="{CBB22AD2-59BE-4478-8CE2-1E849DC90805}" destId="{0EDF5A92-A8C1-4804-A2B4-CEF515B58040}" srcOrd="4" destOrd="0" parTransId="{F121F233-F092-4AC7-BF61-889E7FAC879D}" sibTransId="{9D0DA809-0476-48B2-BA57-35823EDA3559}"/>
    <dgm:cxn modelId="{C1F5F3AA-CCD8-4DF7-88DE-7C04F5EC7559}" type="presOf" srcId="{9E7DCD8C-55BA-4540-AC02-C383DF800964}" destId="{C1635448-6DEB-4B71-93D8-2E7939E88DC5}" srcOrd="0" destOrd="0" presId="urn:microsoft.com/office/officeart/2018/5/layout/IconLeafLabelList"/>
    <dgm:cxn modelId="{1BC2FBAC-9021-4824-A08A-79BE5B7C942F}" srcId="{CBB22AD2-59BE-4478-8CE2-1E849DC90805}" destId="{3A192BEA-983E-4A10-A275-713B69E6C18F}" srcOrd="2" destOrd="0" parTransId="{D0DA2938-8583-4FF3-A13E-393B7B4691DD}" sibTransId="{4D680784-D8C7-4385-93F8-19312DA89658}"/>
    <dgm:cxn modelId="{AB3A35C2-EA92-4AB9-89A2-364EB4CE508C}" srcId="{CBB22AD2-59BE-4478-8CE2-1E849DC90805}" destId="{9E7DCD8C-55BA-4540-AC02-C383DF800964}" srcOrd="3" destOrd="0" parTransId="{BB9D57C3-76FA-4D6D-B0FE-5F5EA7604CF4}" sibTransId="{B12DB0DC-576D-4192-A4B1-B6385C23BCD9}"/>
    <dgm:cxn modelId="{42B6F0D9-665E-4B5B-B4A4-3B2E5562F066}" type="presOf" srcId="{43C007F9-007E-433B-9421-E770447C8042}" destId="{81122AD6-D5A8-407D-93B9-ADD743AB0ECA}" srcOrd="0" destOrd="0" presId="urn:microsoft.com/office/officeart/2018/5/layout/IconLeafLabelList"/>
    <dgm:cxn modelId="{2058EEED-027A-4A38-A196-AC6CD185C1D2}" type="presOf" srcId="{15CD746C-BC2B-4B55-BDAF-36C038982EEC}" destId="{B4545B0D-528F-4861-9A02-90A8F9B7C444}" srcOrd="0" destOrd="0" presId="urn:microsoft.com/office/officeart/2018/5/layout/IconLeafLabelList"/>
    <dgm:cxn modelId="{03D4A8AD-CBF5-45EA-9C2A-C16A63CF365C}" type="presParOf" srcId="{4E8C53F1-901E-4DA0-8437-CE68E907E976}" destId="{58C460D0-AB96-4F5E-9D8C-9630599C26C0}" srcOrd="0" destOrd="0" presId="urn:microsoft.com/office/officeart/2018/5/layout/IconLeafLabelList"/>
    <dgm:cxn modelId="{8BA14F19-6FBA-4B36-B625-2D3E155FD7A0}" type="presParOf" srcId="{58C460D0-AB96-4F5E-9D8C-9630599C26C0}" destId="{E44E5225-3F08-44DF-AD6F-18A5A25FEBBA}" srcOrd="0" destOrd="0" presId="urn:microsoft.com/office/officeart/2018/5/layout/IconLeafLabelList"/>
    <dgm:cxn modelId="{E583756A-1D41-4B6D-9399-1A1DE3FE9147}" type="presParOf" srcId="{58C460D0-AB96-4F5E-9D8C-9630599C26C0}" destId="{A0153118-9204-44DA-B0D9-C7E51C5FD98F}" srcOrd="1" destOrd="0" presId="urn:microsoft.com/office/officeart/2018/5/layout/IconLeafLabelList"/>
    <dgm:cxn modelId="{932F4BB4-1C11-4289-9C45-8FAC7F44B2E4}" type="presParOf" srcId="{58C460D0-AB96-4F5E-9D8C-9630599C26C0}" destId="{C4961D61-F772-416D-8648-E161AD3018B3}" srcOrd="2" destOrd="0" presId="urn:microsoft.com/office/officeart/2018/5/layout/IconLeafLabelList"/>
    <dgm:cxn modelId="{B4B37C5D-5C89-4B46-9491-FA1DF3D48370}" type="presParOf" srcId="{58C460D0-AB96-4F5E-9D8C-9630599C26C0}" destId="{B4545B0D-528F-4861-9A02-90A8F9B7C444}" srcOrd="3" destOrd="0" presId="urn:microsoft.com/office/officeart/2018/5/layout/IconLeafLabelList"/>
    <dgm:cxn modelId="{B802E20C-5ADE-4CCF-A097-3D8CD06E053B}" type="presParOf" srcId="{4E8C53F1-901E-4DA0-8437-CE68E907E976}" destId="{49335240-4123-4196-B80F-1D394D7D714A}" srcOrd="1" destOrd="0" presId="urn:microsoft.com/office/officeart/2018/5/layout/IconLeafLabelList"/>
    <dgm:cxn modelId="{A9D2BBEB-29B7-4A10-870D-B5F99F731A2A}" type="presParOf" srcId="{4E8C53F1-901E-4DA0-8437-CE68E907E976}" destId="{2442D756-1808-4C0C-B2FB-C72B1A0D19AA}" srcOrd="2" destOrd="0" presId="urn:microsoft.com/office/officeart/2018/5/layout/IconLeafLabelList"/>
    <dgm:cxn modelId="{13CBE526-571D-4AF6-85D0-E0A697782483}" type="presParOf" srcId="{2442D756-1808-4C0C-B2FB-C72B1A0D19AA}" destId="{E6665F4A-3B16-4A35-B6E7-3DC3B1ABA391}" srcOrd="0" destOrd="0" presId="urn:microsoft.com/office/officeart/2018/5/layout/IconLeafLabelList"/>
    <dgm:cxn modelId="{6905175C-BE31-42FF-BA0E-E74C398BBDFA}" type="presParOf" srcId="{2442D756-1808-4C0C-B2FB-C72B1A0D19AA}" destId="{3A090162-7A46-4509-948A-7FACED9861CE}" srcOrd="1" destOrd="0" presId="urn:microsoft.com/office/officeart/2018/5/layout/IconLeafLabelList"/>
    <dgm:cxn modelId="{036C27A7-7170-4D9D-9719-EC66E045C89D}" type="presParOf" srcId="{2442D756-1808-4C0C-B2FB-C72B1A0D19AA}" destId="{107BD874-3397-45A8-8C0C-9F6D49B778BD}" srcOrd="2" destOrd="0" presId="urn:microsoft.com/office/officeart/2018/5/layout/IconLeafLabelList"/>
    <dgm:cxn modelId="{991BCB2A-4C88-48D5-A654-62E8632FA7DF}" type="presParOf" srcId="{2442D756-1808-4C0C-B2FB-C72B1A0D19AA}" destId="{81122AD6-D5A8-407D-93B9-ADD743AB0ECA}" srcOrd="3" destOrd="0" presId="urn:microsoft.com/office/officeart/2018/5/layout/IconLeafLabelList"/>
    <dgm:cxn modelId="{8132FC93-7F70-4038-918A-46DD5E10024B}" type="presParOf" srcId="{4E8C53F1-901E-4DA0-8437-CE68E907E976}" destId="{69390EB5-567B-4597-8561-99B7F48D71EB}" srcOrd="3" destOrd="0" presId="urn:microsoft.com/office/officeart/2018/5/layout/IconLeafLabelList"/>
    <dgm:cxn modelId="{3FAE2172-6ACF-4B9E-A2A9-DE8F55502AF2}" type="presParOf" srcId="{4E8C53F1-901E-4DA0-8437-CE68E907E976}" destId="{6F0CE888-9171-4B01-909A-CCB6ADE33E89}" srcOrd="4" destOrd="0" presId="urn:microsoft.com/office/officeart/2018/5/layout/IconLeafLabelList"/>
    <dgm:cxn modelId="{CB2E4C3C-198C-4B76-A0E4-9D91AC57DF39}" type="presParOf" srcId="{6F0CE888-9171-4B01-909A-CCB6ADE33E89}" destId="{926E188B-D242-4041-8AA5-14039A78CCC1}" srcOrd="0" destOrd="0" presId="urn:microsoft.com/office/officeart/2018/5/layout/IconLeafLabelList"/>
    <dgm:cxn modelId="{6A384FB5-2166-4074-A162-C5B8B0AD0F21}" type="presParOf" srcId="{6F0CE888-9171-4B01-909A-CCB6ADE33E89}" destId="{93D856E0-603F-47EA-A987-A167BE2D0DDE}" srcOrd="1" destOrd="0" presId="urn:microsoft.com/office/officeart/2018/5/layout/IconLeafLabelList"/>
    <dgm:cxn modelId="{6CA8BE83-A67B-47C0-940A-386D6FD40A84}" type="presParOf" srcId="{6F0CE888-9171-4B01-909A-CCB6ADE33E89}" destId="{2B0E3762-2FCD-4713-806C-9BBE1EA4C75F}" srcOrd="2" destOrd="0" presId="urn:microsoft.com/office/officeart/2018/5/layout/IconLeafLabelList"/>
    <dgm:cxn modelId="{695D5C5C-5A63-4054-A130-6DC1815EAD9F}" type="presParOf" srcId="{6F0CE888-9171-4B01-909A-CCB6ADE33E89}" destId="{5D9D9057-D79E-4125-9622-D1AFD79F3685}" srcOrd="3" destOrd="0" presId="urn:microsoft.com/office/officeart/2018/5/layout/IconLeafLabelList"/>
    <dgm:cxn modelId="{03CFC3A9-6ADE-4895-94EF-871871C99E75}" type="presParOf" srcId="{4E8C53F1-901E-4DA0-8437-CE68E907E976}" destId="{05272E02-3205-452B-A17A-1197EB8033BF}" srcOrd="5" destOrd="0" presId="urn:microsoft.com/office/officeart/2018/5/layout/IconLeafLabelList"/>
    <dgm:cxn modelId="{958C0A66-3D63-46A6-90BE-1803DE1C1627}" type="presParOf" srcId="{4E8C53F1-901E-4DA0-8437-CE68E907E976}" destId="{532DFDA5-37D0-414D-BD16-274A261D2546}" srcOrd="6" destOrd="0" presId="urn:microsoft.com/office/officeart/2018/5/layout/IconLeafLabelList"/>
    <dgm:cxn modelId="{EDCDA1F1-EF05-40E6-9FD0-9B14866561E2}" type="presParOf" srcId="{532DFDA5-37D0-414D-BD16-274A261D2546}" destId="{CDDFE1EA-E1DE-44D7-96BA-816CB4F14442}" srcOrd="0" destOrd="0" presId="urn:microsoft.com/office/officeart/2018/5/layout/IconLeafLabelList"/>
    <dgm:cxn modelId="{36B98CDD-C35F-4CF2-920C-441D082BE3FF}" type="presParOf" srcId="{532DFDA5-37D0-414D-BD16-274A261D2546}" destId="{927B6FCB-D180-4483-884C-29AD7E37FE5C}" srcOrd="1" destOrd="0" presId="urn:microsoft.com/office/officeart/2018/5/layout/IconLeafLabelList"/>
    <dgm:cxn modelId="{104FA028-B67D-4ACF-BDEE-E271E20B4863}" type="presParOf" srcId="{532DFDA5-37D0-414D-BD16-274A261D2546}" destId="{E5A07E74-5B70-4216-98CD-70041C594DB8}" srcOrd="2" destOrd="0" presId="urn:microsoft.com/office/officeart/2018/5/layout/IconLeafLabelList"/>
    <dgm:cxn modelId="{1BDA0868-1DE9-4258-9DB5-DF18B11A0D22}" type="presParOf" srcId="{532DFDA5-37D0-414D-BD16-274A261D2546}" destId="{C1635448-6DEB-4B71-93D8-2E7939E88DC5}" srcOrd="3" destOrd="0" presId="urn:microsoft.com/office/officeart/2018/5/layout/IconLeafLabelList"/>
    <dgm:cxn modelId="{EFB7AF77-0480-4A34-BA66-4424B936F6E6}" type="presParOf" srcId="{4E8C53F1-901E-4DA0-8437-CE68E907E976}" destId="{45D65529-EE93-466B-ACC4-C18EFED6CE81}" srcOrd="7" destOrd="0" presId="urn:microsoft.com/office/officeart/2018/5/layout/IconLeafLabelList"/>
    <dgm:cxn modelId="{975BB67D-4A70-46C8-AF29-D91F97E2FC40}" type="presParOf" srcId="{4E8C53F1-901E-4DA0-8437-CE68E907E976}" destId="{033388DE-282B-4028-8B40-1A6D26116809}" srcOrd="8" destOrd="0" presId="urn:microsoft.com/office/officeart/2018/5/layout/IconLeafLabelList"/>
    <dgm:cxn modelId="{D9E3160D-74E2-4053-B209-3C56F18B279C}" type="presParOf" srcId="{033388DE-282B-4028-8B40-1A6D26116809}" destId="{D6C7E701-ABE1-4849-A72C-D2AD5658CAFB}" srcOrd="0" destOrd="0" presId="urn:microsoft.com/office/officeart/2018/5/layout/IconLeafLabelList"/>
    <dgm:cxn modelId="{105F4744-EFEA-4922-8AFD-08D65CA27F12}" type="presParOf" srcId="{033388DE-282B-4028-8B40-1A6D26116809}" destId="{3ED2A37A-A0CF-4843-A031-2654485ADC2B}" srcOrd="1" destOrd="0" presId="urn:microsoft.com/office/officeart/2018/5/layout/IconLeafLabelList"/>
    <dgm:cxn modelId="{BE26EE74-D427-4FA9-B2C0-BDE8AC98FA52}" type="presParOf" srcId="{033388DE-282B-4028-8B40-1A6D26116809}" destId="{A8BFE53C-6623-4A16-A45F-F9C73E2078D3}" srcOrd="2" destOrd="0" presId="urn:microsoft.com/office/officeart/2018/5/layout/IconLeafLabelList"/>
    <dgm:cxn modelId="{34B209CB-D980-4316-AFFD-04F8671FBF9B}" type="presParOf" srcId="{033388DE-282B-4028-8B40-1A6D26116809}" destId="{8106AEE2-4D4F-4A07-9EE9-575A71287661}" srcOrd="3" destOrd="0" presId="urn:microsoft.com/office/officeart/2018/5/layout/IconLeafLabel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4E5225-3F08-44DF-AD6F-18A5A25FEBBA}">
      <dsp:nvSpPr>
        <dsp:cNvPr id="0" name=""/>
        <dsp:cNvSpPr/>
      </dsp:nvSpPr>
      <dsp:spPr>
        <a:xfrm>
          <a:off x="478800" y="1095669"/>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153118-9204-44DA-B0D9-C7E51C5FD98F}">
      <dsp:nvSpPr>
        <dsp:cNvPr id="0" name=""/>
        <dsp:cNvSpPr/>
      </dsp:nvSpPr>
      <dsp:spPr>
        <a:xfrm>
          <a:off x="3295743" y="3721338"/>
          <a:ext cx="630000" cy="630000"/>
        </a:xfrm>
        <a:prstGeom prst="rect">
          <a:avLst/>
        </a:prstGeom>
        <a:solidFill>
          <a:schemeClr val="bg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545B0D-528F-4861-9A02-90A8F9B7C444}">
      <dsp:nvSpPr>
        <dsp:cNvPr id="0" name=""/>
        <dsp:cNvSpPr/>
      </dsp:nvSpPr>
      <dsp:spPr>
        <a:xfrm>
          <a:off x="127800" y="2535669"/>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nl-NL" sz="1500" kern="1200" dirty="0">
              <a:latin typeface="Arial" panose="020B0604020202020204" pitchFamily="34" charset="0"/>
              <a:cs typeface="Arial" panose="020B0604020202020204" pitchFamily="34" charset="0"/>
            </a:rPr>
            <a:t>Terugblik op het hoofdstuk</a:t>
          </a:r>
          <a:endParaRPr lang="en-US" sz="1500" kern="1200" dirty="0">
            <a:latin typeface="Arial" panose="020B0604020202020204" pitchFamily="34" charset="0"/>
            <a:cs typeface="Arial" panose="020B0604020202020204" pitchFamily="34" charset="0"/>
          </a:endParaRPr>
        </a:p>
      </dsp:txBody>
      <dsp:txXfrm>
        <a:off x="127800" y="2535669"/>
        <a:ext cx="1800000" cy="720000"/>
      </dsp:txXfrm>
    </dsp:sp>
    <dsp:sp modelId="{E6665F4A-3B16-4A35-B6E7-3DC3B1ABA391}">
      <dsp:nvSpPr>
        <dsp:cNvPr id="0" name=""/>
        <dsp:cNvSpPr/>
      </dsp:nvSpPr>
      <dsp:spPr>
        <a:xfrm>
          <a:off x="2593800" y="1095669"/>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090162-7A46-4509-948A-7FACED9861CE}">
      <dsp:nvSpPr>
        <dsp:cNvPr id="0" name=""/>
        <dsp:cNvSpPr/>
      </dsp:nvSpPr>
      <dsp:spPr>
        <a:xfrm>
          <a:off x="3346277" y="3384710"/>
          <a:ext cx="630000" cy="630000"/>
        </a:xfrm>
        <a:prstGeom prst="rect">
          <a:avLst/>
        </a:prstGeom>
        <a:solidFill>
          <a:schemeClr val="bg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1122AD6-D5A8-407D-93B9-ADD743AB0ECA}">
      <dsp:nvSpPr>
        <dsp:cNvPr id="0" name=""/>
        <dsp:cNvSpPr/>
      </dsp:nvSpPr>
      <dsp:spPr>
        <a:xfrm>
          <a:off x="2242800" y="2535669"/>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nl-NL" sz="1500" kern="1200">
              <a:latin typeface="Arial" panose="020B0604020202020204" pitchFamily="34" charset="0"/>
              <a:cs typeface="Arial" panose="020B0604020202020204" pitchFamily="34" charset="0"/>
            </a:rPr>
            <a:t>Leerdoelen</a:t>
          </a:r>
          <a:endParaRPr lang="en-US" sz="1500" kern="1200">
            <a:latin typeface="Arial" panose="020B0604020202020204" pitchFamily="34" charset="0"/>
            <a:cs typeface="Arial" panose="020B0604020202020204" pitchFamily="34" charset="0"/>
          </a:endParaRPr>
        </a:p>
      </dsp:txBody>
      <dsp:txXfrm>
        <a:off x="2242800" y="2535669"/>
        <a:ext cx="1800000" cy="720000"/>
      </dsp:txXfrm>
    </dsp:sp>
    <dsp:sp modelId="{926E188B-D242-4041-8AA5-14039A78CCC1}">
      <dsp:nvSpPr>
        <dsp:cNvPr id="0" name=""/>
        <dsp:cNvSpPr/>
      </dsp:nvSpPr>
      <dsp:spPr>
        <a:xfrm>
          <a:off x="4708800" y="1095669"/>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D856E0-603F-47EA-A987-A167BE2D0DDE}">
      <dsp:nvSpPr>
        <dsp:cNvPr id="0" name=""/>
        <dsp:cNvSpPr/>
      </dsp:nvSpPr>
      <dsp:spPr>
        <a:xfrm>
          <a:off x="8687343" y="3202866"/>
          <a:ext cx="630000" cy="630000"/>
        </a:xfrm>
        <a:prstGeom prst="rect">
          <a:avLst/>
        </a:prstGeom>
        <a:solidFill>
          <a:schemeClr val="bg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D9D9057-D79E-4125-9622-D1AFD79F3685}">
      <dsp:nvSpPr>
        <dsp:cNvPr id="0" name=""/>
        <dsp:cNvSpPr/>
      </dsp:nvSpPr>
      <dsp:spPr>
        <a:xfrm>
          <a:off x="4357800" y="2535669"/>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nl-NL" sz="1500" kern="1200" dirty="0">
              <a:latin typeface="Arial" panose="020B0604020202020204" pitchFamily="34" charset="0"/>
              <a:cs typeface="Arial" panose="020B0604020202020204" pitchFamily="34" charset="0"/>
            </a:rPr>
            <a:t>Leesvaardigheid (&amp; feedback)</a:t>
          </a:r>
          <a:endParaRPr lang="en-US" sz="1500" kern="1200" dirty="0">
            <a:latin typeface="Arial" panose="020B0604020202020204" pitchFamily="34" charset="0"/>
            <a:cs typeface="Arial" panose="020B0604020202020204" pitchFamily="34" charset="0"/>
          </a:endParaRPr>
        </a:p>
      </dsp:txBody>
      <dsp:txXfrm>
        <a:off x="4357800" y="2535669"/>
        <a:ext cx="1800000" cy="720000"/>
      </dsp:txXfrm>
    </dsp:sp>
    <dsp:sp modelId="{CDDFE1EA-E1DE-44D7-96BA-816CB4F14442}">
      <dsp:nvSpPr>
        <dsp:cNvPr id="0" name=""/>
        <dsp:cNvSpPr/>
      </dsp:nvSpPr>
      <dsp:spPr>
        <a:xfrm>
          <a:off x="6823800" y="1095669"/>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7B6FCB-D180-4483-884C-29AD7E37FE5C}">
      <dsp:nvSpPr>
        <dsp:cNvPr id="0" name=""/>
        <dsp:cNvSpPr/>
      </dsp:nvSpPr>
      <dsp:spPr>
        <a:xfrm>
          <a:off x="7406593" y="3573250"/>
          <a:ext cx="630000" cy="630000"/>
        </a:xfrm>
        <a:prstGeom prst="rect">
          <a:avLst/>
        </a:prstGeom>
        <a:solidFill>
          <a:schemeClr val="bg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1635448-6DEB-4B71-93D8-2E7939E88DC5}">
      <dsp:nvSpPr>
        <dsp:cNvPr id="0" name=""/>
        <dsp:cNvSpPr/>
      </dsp:nvSpPr>
      <dsp:spPr>
        <a:xfrm>
          <a:off x="6472800" y="2535669"/>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nl-NL" sz="1500" kern="1200" dirty="0">
              <a:latin typeface="Arial" panose="020B0604020202020204" pitchFamily="34" charset="0"/>
              <a:cs typeface="Arial" panose="020B0604020202020204" pitchFamily="34" charset="0"/>
            </a:rPr>
            <a:t>Inleiding project</a:t>
          </a:r>
          <a:endParaRPr lang="en-US" sz="1500" kern="1200" dirty="0">
            <a:latin typeface="Arial" panose="020B0604020202020204" pitchFamily="34" charset="0"/>
            <a:cs typeface="Arial" panose="020B0604020202020204" pitchFamily="34" charset="0"/>
          </a:endParaRPr>
        </a:p>
      </dsp:txBody>
      <dsp:txXfrm>
        <a:off x="6472800" y="2535669"/>
        <a:ext cx="1800000" cy="720000"/>
      </dsp:txXfrm>
    </dsp:sp>
    <dsp:sp modelId="{D6C7E701-ABE1-4849-A72C-D2AD5658CAFB}">
      <dsp:nvSpPr>
        <dsp:cNvPr id="0" name=""/>
        <dsp:cNvSpPr/>
      </dsp:nvSpPr>
      <dsp:spPr>
        <a:xfrm>
          <a:off x="8938800" y="1095669"/>
          <a:ext cx="1098000" cy="1098000"/>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D2A37A-A0CF-4843-A031-2654485ADC2B}">
      <dsp:nvSpPr>
        <dsp:cNvPr id="0" name=""/>
        <dsp:cNvSpPr/>
      </dsp:nvSpPr>
      <dsp:spPr>
        <a:xfrm>
          <a:off x="6806671" y="3721338"/>
          <a:ext cx="630000" cy="630000"/>
        </a:xfrm>
        <a:prstGeom prst="rect">
          <a:avLst/>
        </a:prstGeom>
        <a:solidFill>
          <a:schemeClr val="bg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106AEE2-4D4F-4A07-9EE9-575A71287661}">
      <dsp:nvSpPr>
        <dsp:cNvPr id="0" name=""/>
        <dsp:cNvSpPr/>
      </dsp:nvSpPr>
      <dsp:spPr>
        <a:xfrm>
          <a:off x="8587800" y="2535669"/>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nl-NL" sz="1500" kern="1200" dirty="0">
              <a:latin typeface="Arial" panose="020B0604020202020204" pitchFamily="34" charset="0"/>
              <a:cs typeface="Arial" panose="020B0604020202020204" pitchFamily="34" charset="0"/>
            </a:rPr>
            <a:t>Afsluiting</a:t>
          </a:r>
          <a:endParaRPr lang="en-US" sz="1500" kern="1200" dirty="0">
            <a:latin typeface="Arial" panose="020B0604020202020204" pitchFamily="34" charset="0"/>
            <a:cs typeface="Arial" panose="020B0604020202020204" pitchFamily="34" charset="0"/>
          </a:endParaRPr>
        </a:p>
      </dsp:txBody>
      <dsp:txXfrm>
        <a:off x="8587800" y="2535669"/>
        <a:ext cx="180000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857659-712B-4BBE-B5CF-F5FD9C257CC8}" type="datetimeFigureOut">
              <a:rPr lang="nl-NL" smtClean="0"/>
              <a:t>7-11-2019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640792-4EF3-431C-A3B6-E9B38A36AB55}" type="slidenum">
              <a:rPr lang="nl-NL" smtClean="0"/>
              <a:t>‹nr.›</a:t>
            </a:fld>
            <a:endParaRPr lang="nl-NL"/>
          </a:p>
        </p:txBody>
      </p:sp>
    </p:spTree>
    <p:extLst>
      <p:ext uri="{BB962C8B-B14F-4D97-AF65-F5344CB8AC3E}">
        <p14:creationId xmlns:p14="http://schemas.microsoft.com/office/powerpoint/2010/main" val="1049433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latin typeface="Arial" panose="020B0604020202020204" pitchFamily="34" charset="0"/>
                <a:cs typeface="Arial" panose="020B0604020202020204" pitchFamily="34" charset="0"/>
              </a:rPr>
              <a:t>Introductieles</a:t>
            </a:r>
            <a:r>
              <a:rPr lang="nl-NL" dirty="0">
                <a:latin typeface="Arial" panose="020B0604020202020204" pitchFamily="34" charset="0"/>
                <a:cs typeface="Arial" panose="020B0604020202020204" pitchFamily="34" charset="0"/>
              </a:rPr>
              <a:t> voor het eindproject.</a:t>
            </a: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1</a:t>
            </a:fld>
            <a:endParaRPr lang="nl-NL"/>
          </a:p>
        </p:txBody>
      </p:sp>
    </p:spTree>
    <p:extLst>
      <p:ext uri="{BB962C8B-B14F-4D97-AF65-F5344CB8AC3E}">
        <p14:creationId xmlns:p14="http://schemas.microsoft.com/office/powerpoint/2010/main" val="67820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7</a:t>
            </a:fld>
            <a:endParaRPr lang="nl-NL"/>
          </a:p>
        </p:txBody>
      </p:sp>
    </p:spTree>
    <p:extLst>
      <p:ext uri="{BB962C8B-B14F-4D97-AF65-F5344CB8AC3E}">
        <p14:creationId xmlns:p14="http://schemas.microsoft.com/office/powerpoint/2010/main" val="3335805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8</a:t>
            </a:fld>
            <a:endParaRPr lang="nl-NL"/>
          </a:p>
        </p:txBody>
      </p:sp>
    </p:spTree>
    <p:extLst>
      <p:ext uri="{BB962C8B-B14F-4D97-AF65-F5344CB8AC3E}">
        <p14:creationId xmlns:p14="http://schemas.microsoft.com/office/powerpoint/2010/main" val="2464606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13</a:t>
            </a:fld>
            <a:endParaRPr lang="nl-NL"/>
          </a:p>
        </p:txBody>
      </p:sp>
    </p:spTree>
    <p:extLst>
      <p:ext uri="{BB962C8B-B14F-4D97-AF65-F5344CB8AC3E}">
        <p14:creationId xmlns:p14="http://schemas.microsoft.com/office/powerpoint/2010/main" val="3297719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16</a:t>
            </a:fld>
            <a:endParaRPr lang="nl-NL"/>
          </a:p>
        </p:txBody>
      </p:sp>
    </p:spTree>
    <p:extLst>
      <p:ext uri="{BB962C8B-B14F-4D97-AF65-F5344CB8AC3E}">
        <p14:creationId xmlns:p14="http://schemas.microsoft.com/office/powerpoint/2010/main" val="2285381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81640792-4EF3-431C-A3B6-E9B38A36AB55}" type="slidenum">
              <a:rPr lang="nl-NL" smtClean="0"/>
              <a:t>19</a:t>
            </a:fld>
            <a:endParaRPr lang="nl-NL"/>
          </a:p>
        </p:txBody>
      </p:sp>
    </p:spTree>
    <p:extLst>
      <p:ext uri="{BB962C8B-B14F-4D97-AF65-F5344CB8AC3E}">
        <p14:creationId xmlns:p14="http://schemas.microsoft.com/office/powerpoint/2010/main" val="4017450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ECC904-92B9-4C7A-85A7-05E7869504D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8B6C5C5D-3A1B-4C9F-972F-1018143AC4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B3C30AB-4F50-4BFD-A275-5CE83CD56016}"/>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292517A4-C571-4762-920A-AEE52686A8D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F57A677-EB40-480E-8C6C-846DBC7061EB}"/>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1897396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DACF8D-6713-4211-B135-FC3714EADED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07E36F3D-86ED-404F-A081-CBC2DDAAFFFC}"/>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87E384F-6E97-4398-9BFB-9F034013BE17}"/>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40B6D7B3-B4F9-41D0-9248-7ABDFAB06DD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5734E78-478E-47EF-83F0-76B8F2D0BFA2}"/>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2851620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CEA97671-FA31-4EB2-8EE7-853B7E9352F4}"/>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3363F3-A9E6-41CB-8AE0-C5CD5985A93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B5DDEE-814B-4926-968A-286FC5B20EE2}"/>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DE0F6BFD-D330-4936-9B4E-399E5568C29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588FE9E-0B25-4DD4-A7DC-2FD725715721}"/>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4148516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3CE865-57D6-4209-B192-7969F71EB47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07F68B5-CE1D-4FAD-A7B6-F73160BDEEC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C3B2277-3C95-49AF-8C45-62B8C52EFA67}"/>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9672B369-5DE8-4041-BEA8-6E42CB0AD5B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F5AC5B5-07DB-4C53-928B-9C92D452FC74}"/>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3729895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1875A0-FF4C-4108-BDEB-2BE3169266F7}"/>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AE94155-F088-4768-9975-888320E6D7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0CC9475-E7A1-4F33-BFD5-192294A7A9FC}"/>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5756B5FB-7E2D-4597-BB7D-EC578556024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89A29DE-8041-472E-8982-1008B341E76D}"/>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189429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0CB949-4275-4419-BD0E-236FE61DA8D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4636044-3A83-4E5A-B541-355D657A4FB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D4C206B-3D84-4CCF-869F-B75B9A65CC54}"/>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020FCAC6-7B8B-46A3-BF1D-2C1B76E3D10B}"/>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6" name="Tijdelijke aanduiding voor voettekst 5">
            <a:extLst>
              <a:ext uri="{FF2B5EF4-FFF2-40B4-BE49-F238E27FC236}">
                <a16:creationId xmlns:a16="http://schemas.microsoft.com/office/drawing/2014/main" id="{697D2C9E-7889-4FC4-8191-DCE6D893DD9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43AAD13-72DA-4060-AAB7-19AEDC38EE4F}"/>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184968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E3B550-1403-4E4A-847F-D7B972026B8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DC29814D-18D8-43C5-BD98-A2155C1EAA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01A0947-A81D-4F00-849D-D5962CBB6A08}"/>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7A2DE8F-F73F-4519-82EB-4397EBF54B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8EF1525-675D-43B0-8EA7-DE72BB90F47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7A33BC37-6470-4A1D-9C21-52DCB234519A}"/>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8" name="Tijdelijke aanduiding voor voettekst 7">
            <a:extLst>
              <a:ext uri="{FF2B5EF4-FFF2-40B4-BE49-F238E27FC236}">
                <a16:creationId xmlns:a16="http://schemas.microsoft.com/office/drawing/2014/main" id="{E666A08B-9FC1-413F-8D5F-D65297EF18FC}"/>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252AA2B-A825-4E4A-86DF-D6E853009689}"/>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2215541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F01496-8BD7-4C4C-B693-011A25D97BF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705AA78-35C0-4980-AF9E-57C81DAE5FB3}"/>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4" name="Tijdelijke aanduiding voor voettekst 3">
            <a:extLst>
              <a:ext uri="{FF2B5EF4-FFF2-40B4-BE49-F238E27FC236}">
                <a16:creationId xmlns:a16="http://schemas.microsoft.com/office/drawing/2014/main" id="{7E828D52-1852-4379-806F-93723C42857C}"/>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E1CC8BD-2583-4566-A19B-664140FFA29A}"/>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3884121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74F3EBA-9A7A-4515-A853-CDB847E1BD22}"/>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3" name="Tijdelijke aanduiding voor voettekst 2">
            <a:extLst>
              <a:ext uri="{FF2B5EF4-FFF2-40B4-BE49-F238E27FC236}">
                <a16:creationId xmlns:a16="http://schemas.microsoft.com/office/drawing/2014/main" id="{3D5B20F1-8CAA-410B-A277-377DF7547DC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2F39152-48A0-4293-B68A-23F34B5F9BBD}"/>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452763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2FD9E5-094A-4CA8-B1E9-A20416B7D16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64770ABE-E0C9-47EB-961C-40D9AD380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2D5E0DC-8828-4C45-90D9-8E7A6FD528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AC1B446-7C5D-409C-B80D-E6BE0C31407A}"/>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6" name="Tijdelijke aanduiding voor voettekst 5">
            <a:extLst>
              <a:ext uri="{FF2B5EF4-FFF2-40B4-BE49-F238E27FC236}">
                <a16:creationId xmlns:a16="http://schemas.microsoft.com/office/drawing/2014/main" id="{4BCEBD58-1EB3-43EF-9DD5-56198F20D24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763017D-871D-4A80-AE25-1B354BC90A27}"/>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952054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709960-DD43-4800-A0CB-2DC4EA34FA8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17579EB-8E02-4471-8DBA-EAE343F315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767AF7FF-50C3-4570-85D6-5F7F1EE521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A5691E5-0E19-4AC7-8F90-77C625BDF610}"/>
              </a:ext>
            </a:extLst>
          </p:cNvPr>
          <p:cNvSpPr>
            <a:spLocks noGrp="1"/>
          </p:cNvSpPr>
          <p:nvPr>
            <p:ph type="dt" sz="half" idx="10"/>
          </p:nvPr>
        </p:nvSpPr>
        <p:spPr/>
        <p:txBody>
          <a:bodyPr/>
          <a:lstStyle/>
          <a:p>
            <a:fld id="{42631A3F-F36F-4BF1-A285-8E425512CADC}" type="datetimeFigureOut">
              <a:rPr lang="nl-NL" smtClean="0"/>
              <a:t>7-11-2019</a:t>
            </a:fld>
            <a:endParaRPr lang="nl-NL"/>
          </a:p>
        </p:txBody>
      </p:sp>
      <p:sp>
        <p:nvSpPr>
          <p:cNvPr id="6" name="Tijdelijke aanduiding voor voettekst 5">
            <a:extLst>
              <a:ext uri="{FF2B5EF4-FFF2-40B4-BE49-F238E27FC236}">
                <a16:creationId xmlns:a16="http://schemas.microsoft.com/office/drawing/2014/main" id="{5AF2CA25-3BBD-4D8D-B9B2-954174A6B7F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75BD2B7-49BE-4FDF-BA09-21E6B566784C}"/>
              </a:ext>
            </a:extLst>
          </p:cNvPr>
          <p:cNvSpPr>
            <a:spLocks noGrp="1"/>
          </p:cNvSpPr>
          <p:nvPr>
            <p:ph type="sldNum" sz="quarter" idx="12"/>
          </p:nvPr>
        </p:nvSpPr>
        <p:spPr/>
        <p:txBody>
          <a:bodyPr/>
          <a:lstStyle/>
          <a:p>
            <a:fld id="{58F41306-40FA-4753-9611-BAF75CAC4A2B}" type="slidenum">
              <a:rPr lang="nl-NL" smtClean="0"/>
              <a:t>‹nr.›</a:t>
            </a:fld>
            <a:endParaRPr lang="nl-NL"/>
          </a:p>
        </p:txBody>
      </p:sp>
    </p:spTree>
    <p:extLst>
      <p:ext uri="{BB962C8B-B14F-4D97-AF65-F5344CB8AC3E}">
        <p14:creationId xmlns:p14="http://schemas.microsoft.com/office/powerpoint/2010/main" val="561034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2CDBBB3-76D9-4ABF-8B5E-19313DC8E2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FABCB79-D59C-47FF-BD1E-4654B32223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701B0D8-21A9-4145-8E3D-71D1E0AFED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631A3F-F36F-4BF1-A285-8E425512CADC}" type="datetimeFigureOut">
              <a:rPr lang="nl-NL" smtClean="0"/>
              <a:t>7-11-2019</a:t>
            </a:fld>
            <a:endParaRPr lang="nl-NL"/>
          </a:p>
        </p:txBody>
      </p:sp>
      <p:sp>
        <p:nvSpPr>
          <p:cNvPr id="5" name="Tijdelijke aanduiding voor voettekst 4">
            <a:extLst>
              <a:ext uri="{FF2B5EF4-FFF2-40B4-BE49-F238E27FC236}">
                <a16:creationId xmlns:a16="http://schemas.microsoft.com/office/drawing/2014/main" id="{9CB83BDB-3365-47FB-840A-8F12FF643C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D61F6A4-9B63-4333-A4B9-65076EB980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41306-40FA-4753-9611-BAF75CAC4A2B}" type="slidenum">
              <a:rPr lang="nl-NL" smtClean="0"/>
              <a:t>‹nr.›</a:t>
            </a:fld>
            <a:endParaRPr lang="nl-NL"/>
          </a:p>
        </p:txBody>
      </p:sp>
    </p:spTree>
    <p:extLst>
      <p:ext uri="{BB962C8B-B14F-4D97-AF65-F5344CB8AC3E}">
        <p14:creationId xmlns:p14="http://schemas.microsoft.com/office/powerpoint/2010/main" val="979101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4.pn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popplet.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Layout" Target="../diagrams/layout1.xml"/><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1.png"/><Relationship Id="rId5" Type="http://schemas.openxmlformats.org/officeDocument/2006/relationships/diagramColors" Target="../diagrams/colors1.xml"/><Relationship Id="rId10" Type="http://schemas.openxmlformats.org/officeDocument/2006/relationships/image" Target="../media/image10.png"/><Relationship Id="rId4" Type="http://schemas.openxmlformats.org/officeDocument/2006/relationships/diagramQuickStyle" Target="../diagrams/quickStyle1.xml"/><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Afbeelding 11" descr="Afbeelding met buiten, natuur, vallei, lucht&#10;&#10;Automatisch gegenereerde beschrijving">
            <a:extLst>
              <a:ext uri="{FF2B5EF4-FFF2-40B4-BE49-F238E27FC236}">
                <a16:creationId xmlns:a16="http://schemas.microsoft.com/office/drawing/2014/main" id="{E588BEEE-3B64-43F9-80BC-B0C760C9D42F}"/>
              </a:ext>
            </a:extLst>
          </p:cNvPr>
          <p:cNvPicPr>
            <a:picLocks noChangeAspect="1"/>
          </p:cNvPicPr>
          <p:nvPr/>
        </p:nvPicPr>
        <p:blipFill rotWithShape="1">
          <a:blip r:embed="rId3"/>
          <a:srcRect r="30802" b="-3"/>
          <a:stretch/>
        </p:blipFill>
        <p:spPr>
          <a:xfrm>
            <a:off x="320045" y="320039"/>
            <a:ext cx="4570678" cy="4128360"/>
          </a:xfrm>
          <a:prstGeom prst="rect">
            <a:avLst/>
          </a:prstGeom>
        </p:spPr>
      </p:pic>
      <p:pic>
        <p:nvPicPr>
          <p:cNvPr id="15" name="Afbeelding 14" descr="Afbeelding met gebouw, buiten, rood, grond&#10;&#10;Automatisch gegenereerde beschrijving">
            <a:extLst>
              <a:ext uri="{FF2B5EF4-FFF2-40B4-BE49-F238E27FC236}">
                <a16:creationId xmlns:a16="http://schemas.microsoft.com/office/drawing/2014/main" id="{2559F4D4-6725-413C-8E0E-569F330CD85C}"/>
              </a:ext>
            </a:extLst>
          </p:cNvPr>
          <p:cNvPicPr>
            <a:picLocks noChangeAspect="1"/>
          </p:cNvPicPr>
          <p:nvPr/>
        </p:nvPicPr>
        <p:blipFill rotWithShape="1">
          <a:blip r:embed="rId4"/>
          <a:srcRect l="1309" r="30793" b="-1"/>
          <a:stretch/>
        </p:blipFill>
        <p:spPr>
          <a:xfrm>
            <a:off x="4968251" y="307164"/>
            <a:ext cx="2249424" cy="4141235"/>
          </a:xfrm>
          <a:prstGeom prst="rect">
            <a:avLst/>
          </a:prstGeom>
        </p:spPr>
      </p:pic>
      <p:pic>
        <p:nvPicPr>
          <p:cNvPr id="10" name="Afbeelding 9" descr="Afbeelding met water, lucht, brug, gebouw&#10;&#10;Automatisch gegenereerde beschrijving">
            <a:extLst>
              <a:ext uri="{FF2B5EF4-FFF2-40B4-BE49-F238E27FC236}">
                <a16:creationId xmlns:a16="http://schemas.microsoft.com/office/drawing/2014/main" id="{2312CD09-0F09-48D9-BA00-D3A863DD797E}"/>
              </a:ext>
            </a:extLst>
          </p:cNvPr>
          <p:cNvPicPr>
            <a:picLocks noChangeAspect="1"/>
          </p:cNvPicPr>
          <p:nvPr/>
        </p:nvPicPr>
        <p:blipFill rotWithShape="1">
          <a:blip r:embed="rId5"/>
          <a:srcRect l="11660" r="13178" b="-5"/>
          <a:stretch/>
        </p:blipFill>
        <p:spPr>
          <a:xfrm>
            <a:off x="320044" y="4540158"/>
            <a:ext cx="2249424" cy="1997803"/>
          </a:xfrm>
          <a:prstGeom prst="rect">
            <a:avLst/>
          </a:prstGeom>
        </p:spPr>
      </p:pic>
      <p:pic>
        <p:nvPicPr>
          <p:cNvPr id="11" name="Afbeelding 10" descr="Afbeelding met lucht, buiten, gras, megaliet&#10;&#10;Automatisch gegenereerde beschrijving">
            <a:extLst>
              <a:ext uri="{FF2B5EF4-FFF2-40B4-BE49-F238E27FC236}">
                <a16:creationId xmlns:a16="http://schemas.microsoft.com/office/drawing/2014/main" id="{A741B846-B98E-4D45-A0F1-9E00B9575F28}"/>
              </a:ext>
            </a:extLst>
          </p:cNvPr>
          <p:cNvPicPr>
            <a:picLocks noChangeAspect="1"/>
          </p:cNvPicPr>
          <p:nvPr/>
        </p:nvPicPr>
        <p:blipFill rotWithShape="1">
          <a:blip r:embed="rId6"/>
          <a:srcRect t="22327" r="4" b="4"/>
          <a:stretch/>
        </p:blipFill>
        <p:spPr>
          <a:xfrm>
            <a:off x="2645048" y="4540158"/>
            <a:ext cx="4572626" cy="1997803"/>
          </a:xfrm>
          <a:prstGeom prst="rect">
            <a:avLst/>
          </a:prstGeom>
        </p:spPr>
      </p:pic>
      <p:pic>
        <p:nvPicPr>
          <p:cNvPr id="14" name="Afbeelding 13" descr="Afbeelding met circuit, elektronica&#10;&#10;Automatisch gegenereerde beschrijving">
            <a:extLst>
              <a:ext uri="{FF2B5EF4-FFF2-40B4-BE49-F238E27FC236}">
                <a16:creationId xmlns:a16="http://schemas.microsoft.com/office/drawing/2014/main" id="{2645FBE1-45ED-4EB1-93C6-AD04976D60C0}"/>
              </a:ext>
            </a:extLst>
          </p:cNvPr>
          <p:cNvPicPr>
            <a:picLocks noChangeAspect="1"/>
          </p:cNvPicPr>
          <p:nvPr/>
        </p:nvPicPr>
        <p:blipFill rotWithShape="1">
          <a:blip r:embed="rId7"/>
          <a:srcRect t="34295" b="2604"/>
          <a:stretch/>
        </p:blipFill>
        <p:spPr>
          <a:xfrm>
            <a:off x="7287920" y="320039"/>
            <a:ext cx="4572626" cy="6238642"/>
          </a:xfrm>
          <a:prstGeom prst="rect">
            <a:avLst/>
          </a:prstGeom>
        </p:spPr>
      </p:pic>
      <p:sp>
        <p:nvSpPr>
          <p:cNvPr id="16" name="Rechthoek 15">
            <a:extLst>
              <a:ext uri="{FF2B5EF4-FFF2-40B4-BE49-F238E27FC236}">
                <a16:creationId xmlns:a16="http://schemas.microsoft.com/office/drawing/2014/main" id="{A1838A69-7C2B-433C-9806-E1CDD1207DBB}"/>
              </a:ext>
            </a:extLst>
          </p:cNvPr>
          <p:cNvSpPr/>
          <p:nvPr/>
        </p:nvSpPr>
        <p:spPr>
          <a:xfrm>
            <a:off x="7084047" y="320039"/>
            <a:ext cx="4980372" cy="1446550"/>
          </a:xfrm>
          <a:prstGeom prst="rect">
            <a:avLst/>
          </a:prstGeom>
          <a:noFill/>
        </p:spPr>
        <p:txBody>
          <a:bodyPr wrap="square" lIns="91440" tIns="45720" rIns="91440" bIns="45720">
            <a:spAutoFit/>
          </a:bodyPr>
          <a:lstStyle/>
          <a:p>
            <a:pPr algn="ctr"/>
            <a:r>
              <a:rPr lang="nl-NL" sz="40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EINDPROJECT</a:t>
            </a:r>
            <a:r>
              <a:rPr lang="nl-NL" sz="4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nl-NL" sz="440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rPr>
              <a:t>GOING PLACES</a:t>
            </a:r>
            <a:endParaRPr lang="nl-NL" sz="4400" b="0" cap="none" spc="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endParaRPr>
          </a:p>
        </p:txBody>
      </p:sp>
      <p:sp>
        <p:nvSpPr>
          <p:cNvPr id="2" name="Tekstvak 1">
            <a:extLst>
              <a:ext uri="{FF2B5EF4-FFF2-40B4-BE49-F238E27FC236}">
                <a16:creationId xmlns:a16="http://schemas.microsoft.com/office/drawing/2014/main" id="{6B735F12-9A7C-448F-B558-F67186422077}"/>
              </a:ext>
            </a:extLst>
          </p:cNvPr>
          <p:cNvSpPr txBox="1"/>
          <p:nvPr/>
        </p:nvSpPr>
        <p:spPr>
          <a:xfrm>
            <a:off x="7786407" y="1628089"/>
            <a:ext cx="4176075" cy="276999"/>
          </a:xfrm>
          <a:prstGeom prst="rect">
            <a:avLst/>
          </a:prstGeom>
          <a:noFill/>
        </p:spPr>
        <p:txBody>
          <a:bodyPr wrap="square" rtlCol="0">
            <a:spAutoFit/>
          </a:bodyPr>
          <a:lstStyle/>
          <a:p>
            <a:r>
              <a:rPr lang="nl-NL" sz="1200" dirty="0">
                <a:solidFill>
                  <a:schemeClr val="bg1"/>
                </a:solidFill>
                <a:latin typeface="Arial" panose="020B0604020202020204" pitchFamily="34" charset="0"/>
                <a:cs typeface="Arial" panose="020B0604020202020204" pitchFamily="34" charset="0"/>
              </a:rPr>
              <a:t>PROJECTWEEK LES ÉÉN TOT EN MET ZEVEN</a:t>
            </a:r>
          </a:p>
        </p:txBody>
      </p:sp>
      <p:sp>
        <p:nvSpPr>
          <p:cNvPr id="9" name="Tekstvak 8">
            <a:extLst>
              <a:ext uri="{FF2B5EF4-FFF2-40B4-BE49-F238E27FC236}">
                <a16:creationId xmlns:a16="http://schemas.microsoft.com/office/drawing/2014/main" id="{825763E5-8D4A-44AA-8BEA-7A47F139BD8A}"/>
              </a:ext>
            </a:extLst>
          </p:cNvPr>
          <p:cNvSpPr txBox="1"/>
          <p:nvPr/>
        </p:nvSpPr>
        <p:spPr>
          <a:xfrm>
            <a:off x="7486195" y="1813610"/>
            <a:ext cx="4176075" cy="461665"/>
          </a:xfrm>
          <a:prstGeom prst="rect">
            <a:avLst/>
          </a:prstGeom>
          <a:noFill/>
        </p:spPr>
        <p:txBody>
          <a:bodyPr wrap="square" rtlCol="0">
            <a:spAutoFit/>
          </a:bodyPr>
          <a:lstStyle/>
          <a:p>
            <a:pPr algn="ctr"/>
            <a:r>
              <a:rPr lang="nl-NL" sz="1200" dirty="0">
                <a:solidFill>
                  <a:schemeClr val="bg1"/>
                </a:solidFill>
                <a:latin typeface="Arial" panose="020B0604020202020204" pitchFamily="34" charset="0"/>
                <a:cs typeface="Arial" panose="020B0604020202020204" pitchFamily="34" charset="0"/>
              </a:rPr>
              <a:t>MARTINE SCHRIK &amp; PAULINE SCHOEMAKER</a:t>
            </a:r>
            <a:br>
              <a:rPr lang="nl-NL" sz="1200" dirty="0">
                <a:solidFill>
                  <a:schemeClr val="bg1"/>
                </a:solidFill>
                <a:latin typeface="Arial" panose="020B0604020202020204" pitchFamily="34" charset="0"/>
                <a:cs typeface="Arial" panose="020B0604020202020204" pitchFamily="34" charset="0"/>
              </a:rPr>
            </a:br>
            <a:r>
              <a:rPr lang="nl-NL" sz="1200" dirty="0">
                <a:solidFill>
                  <a:schemeClr val="bg1"/>
                </a:solidFill>
                <a:latin typeface="Arial" panose="020B0604020202020204" pitchFamily="34" charset="0"/>
                <a:cs typeface="Arial" panose="020B0604020202020204" pitchFamily="34" charset="0"/>
              </a:rPr>
              <a:t>© 2019</a:t>
            </a:r>
          </a:p>
        </p:txBody>
      </p:sp>
      <p:sp>
        <p:nvSpPr>
          <p:cNvPr id="3" name="Rechthoek 2">
            <a:extLst>
              <a:ext uri="{FF2B5EF4-FFF2-40B4-BE49-F238E27FC236}">
                <a16:creationId xmlns:a16="http://schemas.microsoft.com/office/drawing/2014/main" id="{E36EBAA2-EE71-45B9-A060-C2D14CEF714F}"/>
              </a:ext>
            </a:extLst>
          </p:cNvPr>
          <p:cNvSpPr/>
          <p:nvPr/>
        </p:nvSpPr>
        <p:spPr>
          <a:xfrm>
            <a:off x="331454" y="5706390"/>
            <a:ext cx="1685077" cy="923330"/>
          </a:xfrm>
          <a:prstGeom prst="rect">
            <a:avLst/>
          </a:prstGeom>
          <a:noFill/>
        </p:spPr>
        <p:txBody>
          <a:bodyPr wrap="none" lIns="91440" tIns="45720" rIns="91440" bIns="45720">
            <a:spAutoFit/>
          </a:bodyPr>
          <a:lstStyle/>
          <a:p>
            <a:pPr algn="ctr"/>
            <a:r>
              <a:rPr lang="nl-NL" sz="5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ONE</a:t>
            </a:r>
          </a:p>
        </p:txBody>
      </p:sp>
    </p:spTree>
    <p:extLst>
      <p:ext uri="{BB962C8B-B14F-4D97-AF65-F5344CB8AC3E}">
        <p14:creationId xmlns:p14="http://schemas.microsoft.com/office/powerpoint/2010/main" val="3441744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82526C0B-390D-4348-B172-AA6F12953B1F}"/>
              </a:ext>
            </a:extLst>
          </p:cNvPr>
          <p:cNvSpPr/>
          <p:nvPr/>
        </p:nvSpPr>
        <p:spPr>
          <a:xfrm>
            <a:off x="3810758" y="0"/>
            <a:ext cx="4570483" cy="923330"/>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SIDE DISHES</a:t>
            </a:r>
          </a:p>
        </p:txBody>
      </p:sp>
      <p:cxnSp>
        <p:nvCxnSpPr>
          <p:cNvPr id="9" name="Rechte verbindingslijn 8">
            <a:extLst>
              <a:ext uri="{FF2B5EF4-FFF2-40B4-BE49-F238E27FC236}">
                <a16:creationId xmlns:a16="http://schemas.microsoft.com/office/drawing/2014/main" id="{EFB4A4C9-E302-45C2-A3D4-DF99801D2E2C}"/>
              </a:ext>
            </a:extLst>
          </p:cNvPr>
          <p:cNvCxnSpPr/>
          <p:nvPr/>
        </p:nvCxnSpPr>
        <p:spPr>
          <a:xfrm>
            <a:off x="5967167" y="1046375"/>
            <a:ext cx="0" cy="5811625"/>
          </a:xfrm>
          <a:prstGeom prst="line">
            <a:avLst/>
          </a:prstGeom>
          <a:ln w="76200">
            <a:solidFill>
              <a:srgbClr val="FF5050"/>
            </a:solidFill>
          </a:ln>
        </p:spPr>
        <p:style>
          <a:lnRef idx="1">
            <a:schemeClr val="accent1"/>
          </a:lnRef>
          <a:fillRef idx="0">
            <a:schemeClr val="accent1"/>
          </a:fillRef>
          <a:effectRef idx="0">
            <a:schemeClr val="accent1"/>
          </a:effectRef>
          <a:fontRef idx="minor">
            <a:schemeClr val="tx1"/>
          </a:fontRef>
        </p:style>
      </p:cxnSp>
      <p:pic>
        <p:nvPicPr>
          <p:cNvPr id="6146" name="Picture 2" descr="Afbeeldingsresultaat voor 30 seconds">
            <a:extLst>
              <a:ext uri="{FF2B5EF4-FFF2-40B4-BE49-F238E27FC236}">
                <a16:creationId xmlns:a16="http://schemas.microsoft.com/office/drawing/2014/main" id="{B8E1ABF6-777E-497B-977D-53153AA37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398" y="4203962"/>
            <a:ext cx="5457241" cy="2498496"/>
          </a:xfrm>
          <a:prstGeom prst="rect">
            <a:avLst/>
          </a:prstGeom>
          <a:noFill/>
          <a:extLst>
            <a:ext uri="{909E8E84-426E-40DD-AFC4-6F175D3DCCD1}">
              <a14:hiddenFill xmlns:a14="http://schemas.microsoft.com/office/drawing/2010/main">
                <a:solidFill>
                  <a:srgbClr val="FFFFFF"/>
                </a:solidFill>
              </a14:hiddenFill>
            </a:ext>
          </a:extLst>
        </p:spPr>
      </p:pic>
      <p:sp>
        <p:nvSpPr>
          <p:cNvPr id="10" name="Tekstvak 9">
            <a:extLst>
              <a:ext uri="{FF2B5EF4-FFF2-40B4-BE49-F238E27FC236}">
                <a16:creationId xmlns:a16="http://schemas.microsoft.com/office/drawing/2014/main" id="{CD03C573-2C33-4C0E-9247-E82AA27A79A3}"/>
              </a:ext>
            </a:extLst>
          </p:cNvPr>
          <p:cNvSpPr txBox="1"/>
          <p:nvPr/>
        </p:nvSpPr>
        <p:spPr>
          <a:xfrm rot="20741935">
            <a:off x="2509158" y="4630350"/>
            <a:ext cx="1502034" cy="1354217"/>
          </a:xfrm>
          <a:prstGeom prst="rect">
            <a:avLst/>
          </a:prstGeom>
          <a:solidFill>
            <a:srgbClr val="FFFF99"/>
          </a:solidFill>
        </p:spPr>
        <p:txBody>
          <a:bodyPr wrap="square" rtlCol="0">
            <a:spAutoFit/>
          </a:bodyPr>
          <a:lstStyle/>
          <a:p>
            <a:r>
              <a:rPr lang="nl-NL" sz="1600" dirty="0">
                <a:latin typeface="Arial" panose="020B0604020202020204" pitchFamily="34" charset="0"/>
                <a:cs typeface="Arial" panose="020B0604020202020204" pitchFamily="34" charset="0"/>
              </a:rPr>
              <a:t>SPARE TIME</a:t>
            </a:r>
            <a:br>
              <a:rPr lang="nl-NL" sz="1600" dirty="0">
                <a:latin typeface="Arial" panose="020B0604020202020204" pitchFamily="34" charset="0"/>
                <a:cs typeface="Arial" panose="020B0604020202020204" pitchFamily="34" charset="0"/>
              </a:rPr>
            </a:br>
            <a:r>
              <a:rPr lang="nl-NL" sz="1600" dirty="0">
                <a:latin typeface="Arial" panose="020B0604020202020204" pitchFamily="34" charset="0"/>
                <a:cs typeface="Arial" panose="020B0604020202020204" pitchFamily="34" charset="0"/>
              </a:rPr>
              <a:t>MONKEY </a:t>
            </a:r>
          </a:p>
          <a:p>
            <a:r>
              <a:rPr lang="nl-NL" sz="1600" dirty="0">
                <a:latin typeface="Arial" panose="020B0604020202020204" pitchFamily="34" charset="0"/>
                <a:cs typeface="Arial" panose="020B0604020202020204" pitchFamily="34" charset="0"/>
              </a:rPr>
              <a:t>FOREIGN</a:t>
            </a:r>
          </a:p>
          <a:p>
            <a:r>
              <a:rPr lang="nl-NL" sz="1600" dirty="0">
                <a:latin typeface="Arial" panose="020B0604020202020204" pitchFamily="34" charset="0"/>
                <a:cs typeface="Arial" panose="020B0604020202020204" pitchFamily="34" charset="0"/>
              </a:rPr>
              <a:t>TIRE</a:t>
            </a:r>
          </a:p>
          <a:p>
            <a:r>
              <a:rPr lang="nl-NL" sz="1600" dirty="0">
                <a:latin typeface="Arial" panose="020B0604020202020204" pitchFamily="34" charset="0"/>
                <a:cs typeface="Arial" panose="020B0604020202020204" pitchFamily="34" charset="0"/>
              </a:rPr>
              <a:t>FLIGHT</a:t>
            </a:r>
          </a:p>
        </p:txBody>
      </p:sp>
      <p:sp>
        <p:nvSpPr>
          <p:cNvPr id="11" name="Rechthoek 10">
            <a:extLst>
              <a:ext uri="{FF2B5EF4-FFF2-40B4-BE49-F238E27FC236}">
                <a16:creationId xmlns:a16="http://schemas.microsoft.com/office/drawing/2014/main" id="{FE568BB0-CB0E-40B3-965A-F530069377C8}"/>
              </a:ext>
            </a:extLst>
          </p:cNvPr>
          <p:cNvSpPr/>
          <p:nvPr/>
        </p:nvSpPr>
        <p:spPr>
          <a:xfrm>
            <a:off x="1327179" y="998746"/>
            <a:ext cx="3432350" cy="707886"/>
          </a:xfrm>
          <a:prstGeom prst="rect">
            <a:avLst/>
          </a:prstGeom>
          <a:noFill/>
        </p:spPr>
        <p:txBody>
          <a:bodyPr wrap="none" lIns="91440" tIns="45720" rIns="91440" bIns="45720">
            <a:spAutoFit/>
          </a:bodyPr>
          <a:lstStyle/>
          <a:p>
            <a:pPr algn="ctr"/>
            <a:r>
              <a:rPr lang="nl-NL" sz="4000" b="0" cap="none" spc="0" dirty="0">
                <a:ln w="0"/>
                <a:solidFill>
                  <a:srgbClr val="FF505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30 SECONDS</a:t>
            </a:r>
          </a:p>
        </p:txBody>
      </p:sp>
      <p:pic>
        <p:nvPicPr>
          <p:cNvPr id="6148" name="Picture 4" descr="Afbeeldingsresultaat voor poem about travelling the world">
            <a:extLst>
              <a:ext uri="{FF2B5EF4-FFF2-40B4-BE49-F238E27FC236}">
                <a16:creationId xmlns:a16="http://schemas.microsoft.com/office/drawing/2014/main" id="{DF2AD636-2153-4586-8250-8C065BE49D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883" r="26628" b="9168"/>
          <a:stretch/>
        </p:blipFill>
        <p:spPr bwMode="auto">
          <a:xfrm>
            <a:off x="8614427" y="2214279"/>
            <a:ext cx="2207536" cy="3475815"/>
          </a:xfrm>
          <a:prstGeom prst="rect">
            <a:avLst/>
          </a:prstGeom>
          <a:noFill/>
          <a:extLst>
            <a:ext uri="{909E8E84-426E-40DD-AFC4-6F175D3DCCD1}">
              <a14:hiddenFill xmlns:a14="http://schemas.microsoft.com/office/drawing/2010/main">
                <a:solidFill>
                  <a:srgbClr val="FFFFFF"/>
                </a:solidFill>
              </a14:hiddenFill>
            </a:ext>
          </a:extLst>
        </p:spPr>
      </p:pic>
      <p:sp>
        <p:nvSpPr>
          <p:cNvPr id="14" name="Rechthoek 13">
            <a:extLst>
              <a:ext uri="{FF2B5EF4-FFF2-40B4-BE49-F238E27FC236}">
                <a16:creationId xmlns:a16="http://schemas.microsoft.com/office/drawing/2014/main" id="{49C8AB90-00BC-4156-A339-2D8CA0905E90}"/>
              </a:ext>
            </a:extLst>
          </p:cNvPr>
          <p:cNvSpPr/>
          <p:nvPr/>
        </p:nvSpPr>
        <p:spPr>
          <a:xfrm>
            <a:off x="8088053" y="1046375"/>
            <a:ext cx="2281715" cy="707886"/>
          </a:xfrm>
          <a:prstGeom prst="rect">
            <a:avLst/>
          </a:prstGeom>
          <a:noFill/>
        </p:spPr>
        <p:txBody>
          <a:bodyPr wrap="none" lIns="91440" tIns="45720" rIns="91440" bIns="45720">
            <a:spAutoFit/>
          </a:bodyPr>
          <a:lstStyle/>
          <a:p>
            <a:pPr algn="ctr"/>
            <a:r>
              <a:rPr lang="nl-NL" sz="4000" b="0" cap="none" spc="0" dirty="0">
                <a:ln w="0"/>
                <a:solidFill>
                  <a:srgbClr val="FF505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POETRY</a:t>
            </a:r>
          </a:p>
        </p:txBody>
      </p:sp>
      <p:sp>
        <p:nvSpPr>
          <p:cNvPr id="12" name="Tekstvak 11">
            <a:extLst>
              <a:ext uri="{FF2B5EF4-FFF2-40B4-BE49-F238E27FC236}">
                <a16:creationId xmlns:a16="http://schemas.microsoft.com/office/drawing/2014/main" id="{42FC07B4-714B-410C-8E34-9ACDAEE9D08A}"/>
              </a:ext>
            </a:extLst>
          </p:cNvPr>
          <p:cNvSpPr txBox="1"/>
          <p:nvPr/>
        </p:nvSpPr>
        <p:spPr>
          <a:xfrm>
            <a:off x="1787679" y="1521966"/>
            <a:ext cx="2488678" cy="369332"/>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GROUPS OF THREE</a:t>
            </a:r>
          </a:p>
        </p:txBody>
      </p:sp>
      <p:sp>
        <p:nvSpPr>
          <p:cNvPr id="16" name="Tekstvak 15">
            <a:extLst>
              <a:ext uri="{FF2B5EF4-FFF2-40B4-BE49-F238E27FC236}">
                <a16:creationId xmlns:a16="http://schemas.microsoft.com/office/drawing/2014/main" id="{A3A8591A-46A6-4702-AD2A-4EA11E1106CB}"/>
              </a:ext>
            </a:extLst>
          </p:cNvPr>
          <p:cNvSpPr txBox="1"/>
          <p:nvPr/>
        </p:nvSpPr>
        <p:spPr>
          <a:xfrm>
            <a:off x="8510561" y="1534068"/>
            <a:ext cx="2488678" cy="369332"/>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INDIVIDUAL </a:t>
            </a:r>
          </a:p>
        </p:txBody>
      </p:sp>
      <p:sp>
        <p:nvSpPr>
          <p:cNvPr id="13" name="Tekstvak 12">
            <a:extLst>
              <a:ext uri="{FF2B5EF4-FFF2-40B4-BE49-F238E27FC236}">
                <a16:creationId xmlns:a16="http://schemas.microsoft.com/office/drawing/2014/main" id="{4D87B764-2BED-42DE-96C9-CA69B708592C}"/>
              </a:ext>
            </a:extLst>
          </p:cNvPr>
          <p:cNvSpPr txBox="1"/>
          <p:nvPr/>
        </p:nvSpPr>
        <p:spPr>
          <a:xfrm>
            <a:off x="3352156" y="2277481"/>
            <a:ext cx="5230021" cy="2308324"/>
          </a:xfrm>
          <a:prstGeom prst="rect">
            <a:avLst/>
          </a:prstGeom>
          <a:solidFill>
            <a:schemeClr val="bg1"/>
          </a:solidFill>
          <a:ln>
            <a:solidFill>
              <a:srgbClr val="FF5050"/>
            </a:solidFill>
          </a:ln>
        </p:spPr>
        <p:txBody>
          <a:bodyPr wrap="square" rtlCol="0">
            <a:spAutoFit/>
          </a:bodyPr>
          <a:lstStyle/>
          <a:p>
            <a:r>
              <a:rPr lang="nl-NL" b="1" dirty="0">
                <a:latin typeface="Arial" panose="020B0604020202020204" pitchFamily="34" charset="0"/>
                <a:cs typeface="Arial" panose="020B0604020202020204" pitchFamily="34" charset="0"/>
              </a:rPr>
              <a:t>Wat?: </a:t>
            </a:r>
            <a:r>
              <a:rPr lang="nl-NL" dirty="0">
                <a:latin typeface="Arial" panose="020B0604020202020204" pitchFamily="34" charset="0"/>
                <a:cs typeface="Arial" panose="020B0604020202020204" pitchFamily="34" charset="0"/>
              </a:rPr>
              <a:t>Maak je eigen 30 </a:t>
            </a:r>
            <a:r>
              <a:rPr lang="nl-NL" dirty="0" err="1">
                <a:latin typeface="Arial" panose="020B0604020202020204" pitchFamily="34" charset="0"/>
                <a:cs typeface="Arial" panose="020B0604020202020204" pitchFamily="34" charset="0"/>
              </a:rPr>
              <a:t>seconds</a:t>
            </a:r>
            <a:r>
              <a:rPr lang="nl-NL" dirty="0">
                <a:latin typeface="Arial" panose="020B0604020202020204" pitchFamily="34" charset="0"/>
                <a:cs typeface="Arial" panose="020B0604020202020204" pitchFamily="34" charset="0"/>
              </a:rPr>
              <a:t> / </a:t>
            </a:r>
            <a:r>
              <a:rPr lang="nl-NL" dirty="0" err="1">
                <a:latin typeface="Arial" panose="020B0604020202020204" pitchFamily="34" charset="0"/>
                <a:cs typeface="Arial" panose="020B0604020202020204" pitchFamily="34" charset="0"/>
              </a:rPr>
              <a:t>poem</a:t>
            </a:r>
            <a:endParaRPr lang="nl-NL" b="1" dirty="0">
              <a:latin typeface="Arial" panose="020B0604020202020204" pitchFamily="34" charset="0"/>
              <a:cs typeface="Arial" panose="020B0604020202020204" pitchFamily="34" charset="0"/>
            </a:endParaRPr>
          </a:p>
          <a:p>
            <a:r>
              <a:rPr lang="nl-NL" b="1" dirty="0">
                <a:latin typeface="Arial" panose="020B0604020202020204" pitchFamily="34" charset="0"/>
                <a:cs typeface="Arial" panose="020B0604020202020204" pitchFamily="34" charset="0"/>
              </a:rPr>
              <a:t>Hoe?: </a:t>
            </a:r>
            <a:r>
              <a:rPr lang="nl-NL" dirty="0">
                <a:latin typeface="Arial" panose="020B0604020202020204" pitchFamily="34" charset="0"/>
                <a:cs typeface="Arial" panose="020B0604020202020204" pitchFamily="34" charset="0"/>
              </a:rPr>
              <a:t>Groepjes van drie / individueel</a:t>
            </a:r>
          </a:p>
          <a:p>
            <a:r>
              <a:rPr lang="nl-NL" b="1" dirty="0">
                <a:latin typeface="Arial" panose="020B0604020202020204" pitchFamily="34" charset="0"/>
                <a:cs typeface="Arial" panose="020B0604020202020204" pitchFamily="34" charset="0"/>
              </a:rPr>
              <a:t>Hulp?: </a:t>
            </a:r>
            <a:r>
              <a:rPr lang="nl-NL" dirty="0">
                <a:latin typeface="Arial" panose="020B0604020202020204" pitchFamily="34" charset="0"/>
                <a:cs typeface="Arial" panose="020B0604020202020204" pitchFamily="34" charset="0"/>
              </a:rPr>
              <a:t>Tekstboek, leerlingenhandleiding, internet, medeleerlingen &amp; docent</a:t>
            </a:r>
            <a:endParaRPr lang="nl-NL" b="1" dirty="0">
              <a:latin typeface="Arial" panose="020B0604020202020204" pitchFamily="34" charset="0"/>
              <a:cs typeface="Arial" panose="020B0604020202020204" pitchFamily="34" charset="0"/>
            </a:endParaRPr>
          </a:p>
          <a:p>
            <a:r>
              <a:rPr lang="nl-NL" b="1" dirty="0">
                <a:latin typeface="Arial" panose="020B0604020202020204" pitchFamily="34" charset="0"/>
                <a:cs typeface="Arial" panose="020B0604020202020204" pitchFamily="34" charset="0"/>
              </a:rPr>
              <a:t>Tijd?: </a:t>
            </a:r>
            <a:r>
              <a:rPr lang="nl-NL" dirty="0">
                <a:latin typeface="Arial" panose="020B0604020202020204" pitchFamily="34" charset="0"/>
                <a:cs typeface="Arial" panose="020B0604020202020204" pitchFamily="34" charset="0"/>
              </a:rPr>
              <a:t>15 minuten</a:t>
            </a:r>
            <a:endParaRPr lang="nl-NL" b="1" dirty="0">
              <a:latin typeface="Arial" panose="020B0604020202020204" pitchFamily="34" charset="0"/>
              <a:cs typeface="Arial" panose="020B0604020202020204" pitchFamily="34" charset="0"/>
            </a:endParaRPr>
          </a:p>
          <a:p>
            <a:r>
              <a:rPr lang="nl-NL" b="1" dirty="0">
                <a:latin typeface="Arial" panose="020B0604020202020204" pitchFamily="34" charset="0"/>
                <a:cs typeface="Arial" panose="020B0604020202020204" pitchFamily="34" charset="0"/>
              </a:rPr>
              <a:t>Uitkomst?: </a:t>
            </a:r>
            <a:r>
              <a:rPr lang="nl-NL" dirty="0">
                <a:latin typeface="Arial" panose="020B0604020202020204" pitchFamily="34" charset="0"/>
                <a:cs typeface="Arial" panose="020B0604020202020204" pitchFamily="34" charset="0"/>
              </a:rPr>
              <a:t>Je eigen 30 </a:t>
            </a:r>
            <a:r>
              <a:rPr lang="nl-NL" dirty="0" err="1">
                <a:latin typeface="Arial" panose="020B0604020202020204" pitchFamily="34" charset="0"/>
                <a:cs typeface="Arial" panose="020B0604020202020204" pitchFamily="34" charset="0"/>
              </a:rPr>
              <a:t>Seconds</a:t>
            </a:r>
            <a:r>
              <a:rPr lang="nl-NL" dirty="0">
                <a:latin typeface="Arial" panose="020B0604020202020204" pitchFamily="34" charset="0"/>
                <a:cs typeface="Arial" panose="020B0604020202020204" pitchFamily="34" charset="0"/>
              </a:rPr>
              <a:t> spel </a:t>
            </a:r>
            <a:r>
              <a:rPr lang="nl-NL" dirty="0" err="1">
                <a:latin typeface="Arial" panose="020B0604020202020204" pitchFamily="34" charset="0"/>
                <a:cs typeface="Arial" panose="020B0604020202020204" pitchFamily="34" charset="0"/>
              </a:rPr>
              <a:t>m.b.o</a:t>
            </a:r>
            <a:r>
              <a:rPr lang="nl-NL" dirty="0">
                <a:latin typeface="Arial" panose="020B0604020202020204" pitchFamily="34" charset="0"/>
                <a:cs typeface="Arial" panose="020B0604020202020204" pitchFamily="34" charset="0"/>
              </a:rPr>
              <a:t> het hoofdstuk / je eigen gedicht </a:t>
            </a:r>
            <a:r>
              <a:rPr lang="nl-NL" dirty="0" err="1">
                <a:latin typeface="Arial" panose="020B0604020202020204" pitchFamily="34" charset="0"/>
                <a:cs typeface="Arial" panose="020B0604020202020204" pitchFamily="34" charset="0"/>
              </a:rPr>
              <a:t>m.b.o</a:t>
            </a:r>
            <a:r>
              <a:rPr lang="nl-NL" dirty="0">
                <a:latin typeface="Arial" panose="020B0604020202020204" pitchFamily="34" charset="0"/>
                <a:cs typeface="Arial" panose="020B0604020202020204" pitchFamily="34" charset="0"/>
              </a:rPr>
              <a:t> het hoofdstuk</a:t>
            </a:r>
            <a:endParaRPr lang="nl-NL" b="1" dirty="0">
              <a:latin typeface="Arial" panose="020B0604020202020204" pitchFamily="34" charset="0"/>
              <a:cs typeface="Arial" panose="020B0604020202020204" pitchFamily="34" charset="0"/>
            </a:endParaRPr>
          </a:p>
          <a:p>
            <a:r>
              <a:rPr lang="nl-NL" b="1" dirty="0">
                <a:latin typeface="Arial" panose="020B0604020202020204" pitchFamily="34" charset="0"/>
                <a:cs typeface="Arial" panose="020B0604020202020204" pitchFamily="34" charset="0"/>
              </a:rPr>
              <a:t>Klaar?: </a:t>
            </a:r>
            <a:r>
              <a:rPr lang="nl-NL" dirty="0">
                <a:latin typeface="Arial" panose="020B0604020202020204" pitchFamily="34" charset="0"/>
                <a:cs typeface="Arial" panose="020B0604020202020204" pitchFamily="34" charset="0"/>
              </a:rPr>
              <a:t>Opruimen</a:t>
            </a:r>
            <a:endParaRPr lang="nl-NL" b="1" dirty="0">
              <a:latin typeface="Arial" panose="020B0604020202020204" pitchFamily="34" charset="0"/>
              <a:cs typeface="Arial" panose="020B0604020202020204" pitchFamily="34" charset="0"/>
            </a:endParaRPr>
          </a:p>
        </p:txBody>
      </p:sp>
      <p:pic>
        <p:nvPicPr>
          <p:cNvPr id="2052" name="Picture 4" descr="Afbeeldingsresultaat voor 15 minutes">
            <a:extLst>
              <a:ext uri="{FF2B5EF4-FFF2-40B4-BE49-F238E27FC236}">
                <a16:creationId xmlns:a16="http://schemas.microsoft.com/office/drawing/2014/main" id="{2D4DC100-4C49-4590-BB7A-A354F83879F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01461" y="5122209"/>
            <a:ext cx="1580249" cy="1580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57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9" name="Rectangle 8">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2" name="Picture 2" descr="Afbeeldingsresultaat voor 30 seconds">
            <a:extLst>
              <a:ext uri="{FF2B5EF4-FFF2-40B4-BE49-F238E27FC236}">
                <a16:creationId xmlns:a16="http://schemas.microsoft.com/office/drawing/2014/main" id="{85398A69-C36A-40BC-9CE2-42BB5D983C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10" r="1" b="1"/>
          <a:stretch/>
        </p:blipFill>
        <p:spPr bwMode="auto">
          <a:xfrm rot="21480000">
            <a:off x="1137836" y="1003257"/>
            <a:ext cx="9916327" cy="4764396"/>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BBD531A2-84B6-4016-A4AF-B426BDA9C8A3}"/>
              </a:ext>
            </a:extLst>
          </p:cNvPr>
          <p:cNvSpPr txBox="1"/>
          <p:nvPr/>
        </p:nvSpPr>
        <p:spPr>
          <a:xfrm rot="20618858">
            <a:off x="4871991" y="1822459"/>
            <a:ext cx="2844224" cy="2554545"/>
          </a:xfrm>
          <a:prstGeom prst="rect">
            <a:avLst/>
          </a:prstGeom>
          <a:solidFill>
            <a:srgbClr val="FFFF99"/>
          </a:solidFill>
        </p:spPr>
        <p:txBody>
          <a:bodyPr wrap="square" rtlCol="0">
            <a:spAutoFit/>
          </a:bodyPr>
          <a:lstStyle/>
          <a:p>
            <a:r>
              <a:rPr lang="nl-NL" sz="3200" dirty="0">
                <a:latin typeface="Arial" panose="020B0604020202020204" pitchFamily="34" charset="0"/>
                <a:cs typeface="Arial" panose="020B0604020202020204" pitchFamily="34" charset="0"/>
              </a:rPr>
              <a:t>SPARE TIME</a:t>
            </a:r>
            <a:br>
              <a:rPr lang="nl-NL" sz="3200" dirty="0">
                <a:latin typeface="Arial" panose="020B0604020202020204" pitchFamily="34" charset="0"/>
                <a:cs typeface="Arial" panose="020B0604020202020204" pitchFamily="34" charset="0"/>
              </a:rPr>
            </a:br>
            <a:r>
              <a:rPr lang="nl-NL" sz="3200" dirty="0">
                <a:latin typeface="Arial" panose="020B0604020202020204" pitchFamily="34" charset="0"/>
                <a:cs typeface="Arial" panose="020B0604020202020204" pitchFamily="34" charset="0"/>
              </a:rPr>
              <a:t>MONKEY </a:t>
            </a:r>
          </a:p>
          <a:p>
            <a:r>
              <a:rPr lang="nl-NL" sz="3200" dirty="0">
                <a:latin typeface="Arial" panose="020B0604020202020204" pitchFamily="34" charset="0"/>
                <a:cs typeface="Arial" panose="020B0604020202020204" pitchFamily="34" charset="0"/>
              </a:rPr>
              <a:t>FOREIGN</a:t>
            </a:r>
          </a:p>
          <a:p>
            <a:r>
              <a:rPr lang="nl-NL" sz="3200" dirty="0">
                <a:latin typeface="Arial" panose="020B0604020202020204" pitchFamily="34" charset="0"/>
                <a:cs typeface="Arial" panose="020B0604020202020204" pitchFamily="34" charset="0"/>
              </a:rPr>
              <a:t>TIRE</a:t>
            </a:r>
          </a:p>
          <a:p>
            <a:r>
              <a:rPr lang="nl-NL" sz="3200" dirty="0">
                <a:latin typeface="Arial" panose="020B0604020202020204" pitchFamily="34" charset="0"/>
                <a:cs typeface="Arial" panose="020B0604020202020204" pitchFamily="34" charset="0"/>
              </a:rPr>
              <a:t>FLIGHT</a:t>
            </a:r>
          </a:p>
        </p:txBody>
      </p:sp>
      <p:sp>
        <p:nvSpPr>
          <p:cNvPr id="3" name="Rechthoek 2">
            <a:extLst>
              <a:ext uri="{FF2B5EF4-FFF2-40B4-BE49-F238E27FC236}">
                <a16:creationId xmlns:a16="http://schemas.microsoft.com/office/drawing/2014/main" id="{6ED58BB5-459A-4412-AE74-379BFF975E38}"/>
              </a:ext>
            </a:extLst>
          </p:cNvPr>
          <p:cNvSpPr/>
          <p:nvPr/>
        </p:nvSpPr>
        <p:spPr>
          <a:xfrm>
            <a:off x="1033716" y="967029"/>
            <a:ext cx="5062284" cy="1107996"/>
          </a:xfrm>
          <a:prstGeom prst="rect">
            <a:avLst/>
          </a:prstGeom>
          <a:noFill/>
        </p:spPr>
        <p:txBody>
          <a:bodyPr wrap="none" lIns="91440" tIns="45720" rIns="91440" bIns="45720">
            <a:spAutoFit/>
          </a:bodyPr>
          <a:lstStyle/>
          <a:p>
            <a:pPr algn="ctr"/>
            <a:r>
              <a:rPr lang="nl-NL" sz="6600" b="0" cap="none" spc="0" dirty="0">
                <a:ln w="0"/>
                <a:solidFill>
                  <a:srgbClr val="FFFF6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LET’S PLAY!</a:t>
            </a:r>
          </a:p>
        </p:txBody>
      </p:sp>
      <p:graphicFrame>
        <p:nvGraphicFramePr>
          <p:cNvPr id="4" name="Tabel 3">
            <a:extLst>
              <a:ext uri="{FF2B5EF4-FFF2-40B4-BE49-F238E27FC236}">
                <a16:creationId xmlns:a16="http://schemas.microsoft.com/office/drawing/2014/main" id="{E60DD3C4-7DD8-49C1-B297-732870EE7D0A}"/>
              </a:ext>
            </a:extLst>
          </p:cNvPr>
          <p:cNvGraphicFramePr>
            <a:graphicFrameLocks noGrp="1"/>
          </p:cNvGraphicFramePr>
          <p:nvPr>
            <p:extLst>
              <p:ext uri="{D42A27DB-BD31-4B8C-83A1-F6EECF244321}">
                <p14:modId xmlns:p14="http://schemas.microsoft.com/office/powerpoint/2010/main" val="1437961635"/>
              </p:ext>
            </p:extLst>
          </p:nvPr>
        </p:nvGraphicFramePr>
        <p:xfrm>
          <a:off x="7894968" y="4713847"/>
          <a:ext cx="3934904" cy="1866011"/>
        </p:xfrm>
        <a:graphic>
          <a:graphicData uri="http://schemas.openxmlformats.org/drawingml/2006/table">
            <a:tbl>
              <a:tblPr>
                <a:tableStyleId>{00A15C55-8517-42AA-B614-E9B94910E393}</a:tableStyleId>
              </a:tblPr>
              <a:tblGrid>
                <a:gridCol w="3934904">
                  <a:extLst>
                    <a:ext uri="{9D8B030D-6E8A-4147-A177-3AD203B41FA5}">
                      <a16:colId xmlns:a16="http://schemas.microsoft.com/office/drawing/2014/main" val="2641473718"/>
                    </a:ext>
                  </a:extLst>
                </a:gridCol>
              </a:tblGrid>
              <a:tr h="0">
                <a:tc>
                  <a:txBody>
                    <a:bodyPr/>
                    <a:lstStyle/>
                    <a:p>
                      <a:pPr algn="l">
                        <a:lnSpc>
                          <a:spcPct val="115000"/>
                        </a:lnSpc>
                        <a:spcAft>
                          <a:spcPts val="0"/>
                        </a:spcAft>
                      </a:pPr>
                      <a:r>
                        <a:rPr lang="nl-NL" sz="1800" dirty="0">
                          <a:effectLst/>
                          <a:latin typeface="Arial" panose="020B0604020202020204" pitchFamily="34" charset="0"/>
                          <a:cs typeface="Arial" panose="020B0604020202020204" pitchFamily="34" charset="0"/>
                        </a:rPr>
                        <a:t>Wat?: 30 </a:t>
                      </a:r>
                      <a:r>
                        <a:rPr lang="nl-NL" sz="1800" dirty="0" err="1">
                          <a:effectLst/>
                          <a:latin typeface="Arial" panose="020B0604020202020204" pitchFamily="34" charset="0"/>
                          <a:cs typeface="Arial" panose="020B0604020202020204" pitchFamily="34" charset="0"/>
                        </a:rPr>
                        <a:t>Seconds</a:t>
                      </a:r>
                      <a:r>
                        <a:rPr lang="nl-NL" sz="1800" dirty="0">
                          <a:effectLst/>
                          <a:latin typeface="Arial" panose="020B0604020202020204" pitchFamily="34" charset="0"/>
                          <a:cs typeface="Arial" panose="020B0604020202020204" pitchFamily="34" charset="0"/>
                        </a:rPr>
                        <a:t>! </a:t>
                      </a:r>
                    </a:p>
                    <a:p>
                      <a:pPr algn="l">
                        <a:lnSpc>
                          <a:spcPct val="115000"/>
                        </a:lnSpc>
                        <a:spcAft>
                          <a:spcPts val="0"/>
                        </a:spcAft>
                      </a:pPr>
                      <a:r>
                        <a:rPr lang="nl-NL" sz="1800" dirty="0">
                          <a:effectLst/>
                          <a:latin typeface="Arial" panose="020B0604020202020204" pitchFamily="34" charset="0"/>
                          <a:cs typeface="Arial" panose="020B0604020202020204" pitchFamily="34" charset="0"/>
                        </a:rPr>
                        <a:t>Hoe?: Met de spellen van de leerlingen in groepjes van vier. </a:t>
                      </a:r>
                    </a:p>
                    <a:p>
                      <a:pPr algn="l">
                        <a:lnSpc>
                          <a:spcPct val="115000"/>
                        </a:lnSpc>
                        <a:spcAft>
                          <a:spcPts val="0"/>
                        </a:spcAft>
                      </a:pPr>
                      <a:r>
                        <a:rPr lang="nl-NL" sz="1800" dirty="0">
                          <a:effectLst/>
                          <a:latin typeface="Arial" panose="020B0604020202020204" pitchFamily="34" charset="0"/>
                          <a:cs typeface="Arial" panose="020B0604020202020204" pitchFamily="34" charset="0"/>
                        </a:rPr>
                        <a:t>Hulp?: Niks, alles uit eigen kennis! </a:t>
                      </a:r>
                    </a:p>
                    <a:p>
                      <a:pPr algn="l">
                        <a:lnSpc>
                          <a:spcPct val="115000"/>
                        </a:lnSpc>
                        <a:spcAft>
                          <a:spcPts val="0"/>
                        </a:spcAft>
                      </a:pPr>
                      <a:r>
                        <a:rPr lang="nl-NL" sz="1800" dirty="0">
                          <a:effectLst/>
                          <a:latin typeface="Arial" panose="020B0604020202020204" pitchFamily="34" charset="0"/>
                          <a:cs typeface="Arial" panose="020B0604020202020204" pitchFamily="34" charset="0"/>
                        </a:rPr>
                        <a:t>Tijd?: 15 minuten. </a:t>
                      </a:r>
                    </a:p>
                    <a:p>
                      <a:pPr algn="l">
                        <a:lnSpc>
                          <a:spcPct val="115000"/>
                        </a:lnSpc>
                        <a:spcAft>
                          <a:spcPts val="0"/>
                        </a:spcAft>
                      </a:pPr>
                      <a:r>
                        <a:rPr lang="nl-NL" sz="1800" dirty="0">
                          <a:effectLst/>
                          <a:latin typeface="Arial" panose="020B0604020202020204" pitchFamily="34" charset="0"/>
                          <a:cs typeface="Arial" panose="020B0604020202020204" pitchFamily="34" charset="0"/>
                        </a:rPr>
                        <a:t>Klaar?: Gezamenlijk opruimen. </a:t>
                      </a:r>
                      <a:endParaRPr lang="nl-NL" sz="1800" dirty="0">
                        <a:effectLst/>
                        <a:latin typeface="Arial" panose="020B0604020202020204" pitchFamily="34" charset="0"/>
                        <a:ea typeface="MS Mincho" panose="02020609040205080304" pitchFamily="49" charset="-128"/>
                        <a:cs typeface="Arial" panose="020B0604020202020204" pitchFamily="34" charset="0"/>
                      </a:endParaRPr>
                    </a:p>
                  </a:txBody>
                  <a:tcPr marL="114300" marR="114300" marT="0" marB="0">
                    <a:solidFill>
                      <a:srgbClr val="FFFF66"/>
                    </a:solidFill>
                  </a:tcPr>
                </a:tc>
                <a:extLst>
                  <a:ext uri="{0D108BD9-81ED-4DB2-BD59-A6C34878D82A}">
                    <a16:rowId xmlns:a16="http://schemas.microsoft.com/office/drawing/2014/main" val="19881919"/>
                  </a:ext>
                </a:extLst>
              </a:tr>
            </a:tbl>
          </a:graphicData>
        </a:graphic>
      </p:graphicFrame>
    </p:spTree>
    <p:extLst>
      <p:ext uri="{BB962C8B-B14F-4D97-AF65-F5344CB8AC3E}">
        <p14:creationId xmlns:p14="http://schemas.microsoft.com/office/powerpoint/2010/main" val="828905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B9A5E9E5-AB71-42EC-9B02-6F05873D2FF9}"/>
              </a:ext>
            </a:extLst>
          </p:cNvPr>
          <p:cNvSpPr/>
          <p:nvPr/>
        </p:nvSpPr>
        <p:spPr>
          <a:xfrm>
            <a:off x="724623" y="747792"/>
            <a:ext cx="5904501" cy="923330"/>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NEXT LESSON</a:t>
            </a:r>
          </a:p>
        </p:txBody>
      </p:sp>
      <p:pic>
        <p:nvPicPr>
          <p:cNvPr id="3" name="Afbeelding 2" descr="Afbeelding met tekst&#10;&#10;Automatisch gegenereerde beschrijving">
            <a:extLst>
              <a:ext uri="{FF2B5EF4-FFF2-40B4-BE49-F238E27FC236}">
                <a16:creationId xmlns:a16="http://schemas.microsoft.com/office/drawing/2014/main" id="{672D850E-E962-428A-A1F1-73CC5488CC4C}"/>
              </a:ext>
            </a:extLst>
          </p:cNvPr>
          <p:cNvPicPr/>
          <p:nvPr/>
        </p:nvPicPr>
        <p:blipFill rotWithShape="1">
          <a:blip r:embed="rId2" cstate="print">
            <a:extLst>
              <a:ext uri="{28A0092B-C50C-407E-A947-70E740481C1C}">
                <a14:useLocalDpi xmlns:a14="http://schemas.microsoft.com/office/drawing/2010/main" val="0"/>
              </a:ext>
            </a:extLst>
          </a:blip>
          <a:srcRect l="10371" t="37599" r="47231" b="40690"/>
          <a:stretch/>
        </p:blipFill>
        <p:spPr>
          <a:xfrm>
            <a:off x="6096000" y="1948121"/>
            <a:ext cx="5580668" cy="3700422"/>
          </a:xfrm>
          <a:prstGeom prst="rect">
            <a:avLst/>
          </a:prstGeom>
          <a:ln>
            <a:solidFill>
              <a:schemeClr val="tx1"/>
            </a:solidFill>
          </a:ln>
        </p:spPr>
      </p:pic>
      <p:sp>
        <p:nvSpPr>
          <p:cNvPr id="4" name="Tekstvak 3">
            <a:extLst>
              <a:ext uri="{FF2B5EF4-FFF2-40B4-BE49-F238E27FC236}">
                <a16:creationId xmlns:a16="http://schemas.microsoft.com/office/drawing/2014/main" id="{9D84F676-B6C6-45DB-9DDB-D333BB46C83E}"/>
              </a:ext>
            </a:extLst>
          </p:cNvPr>
          <p:cNvSpPr txBox="1"/>
          <p:nvPr/>
        </p:nvSpPr>
        <p:spPr>
          <a:xfrm>
            <a:off x="1067033" y="2317453"/>
            <a:ext cx="3789576" cy="923330"/>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Eventueel alvast voorbereiden, dit is je eindtaak! </a:t>
            </a:r>
          </a:p>
          <a:p>
            <a:r>
              <a:rPr lang="nl-NL" dirty="0">
                <a:latin typeface="Arial" panose="020B0604020202020204" pitchFamily="34" charset="0"/>
                <a:cs typeface="Arial" panose="020B0604020202020204" pitchFamily="34" charset="0"/>
              </a:rPr>
              <a:t>    - Volgende les 90 minuten de tijd</a:t>
            </a:r>
          </a:p>
        </p:txBody>
      </p:sp>
      <p:sp>
        <p:nvSpPr>
          <p:cNvPr id="5" name="Tekstvak 4">
            <a:extLst>
              <a:ext uri="{FF2B5EF4-FFF2-40B4-BE49-F238E27FC236}">
                <a16:creationId xmlns:a16="http://schemas.microsoft.com/office/drawing/2014/main" id="{59F07D90-31FE-4B43-A28A-57F70449043B}"/>
              </a:ext>
            </a:extLst>
          </p:cNvPr>
          <p:cNvSpPr txBox="1"/>
          <p:nvPr/>
        </p:nvSpPr>
        <p:spPr>
          <a:xfrm>
            <a:off x="782425" y="1948121"/>
            <a:ext cx="4358792" cy="369332"/>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MAAK GROEPJES VAN DRIE OF VIER</a:t>
            </a:r>
          </a:p>
        </p:txBody>
      </p:sp>
      <p:sp>
        <p:nvSpPr>
          <p:cNvPr id="6" name="Rechthoek 5">
            <a:extLst>
              <a:ext uri="{FF2B5EF4-FFF2-40B4-BE49-F238E27FC236}">
                <a16:creationId xmlns:a16="http://schemas.microsoft.com/office/drawing/2014/main" id="{787F6E4F-9DBC-4D90-94D7-31535F0C2AFD}"/>
              </a:ext>
            </a:extLst>
          </p:cNvPr>
          <p:cNvSpPr/>
          <p:nvPr/>
        </p:nvSpPr>
        <p:spPr>
          <a:xfrm>
            <a:off x="724623" y="3610115"/>
            <a:ext cx="4416594" cy="923330"/>
          </a:xfrm>
          <a:prstGeom prst="rect">
            <a:avLst/>
          </a:prstGeom>
          <a:noFill/>
        </p:spPr>
        <p:txBody>
          <a:bodyPr wrap="none" lIns="91440" tIns="45720" rIns="91440" bIns="45720">
            <a:spAutoFit/>
          </a:bodyPr>
          <a:lstStyle/>
          <a:p>
            <a:pPr algn="ctr"/>
            <a:r>
              <a:rPr lang="nl-NL" sz="5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HOMEWORK</a:t>
            </a:r>
            <a:endPar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7" name="Tekstvak 6">
            <a:extLst>
              <a:ext uri="{FF2B5EF4-FFF2-40B4-BE49-F238E27FC236}">
                <a16:creationId xmlns:a16="http://schemas.microsoft.com/office/drawing/2014/main" id="{67E32FFA-F622-48CA-A193-840ED8C2FFE8}"/>
              </a:ext>
            </a:extLst>
          </p:cNvPr>
          <p:cNvSpPr txBox="1"/>
          <p:nvPr/>
        </p:nvSpPr>
        <p:spPr>
          <a:xfrm>
            <a:off x="806222" y="4306163"/>
            <a:ext cx="4358792" cy="646331"/>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Finish </a:t>
            </a:r>
            <a:r>
              <a:rPr lang="nl-NL" dirty="0" err="1">
                <a:latin typeface="Arial" panose="020B0604020202020204" pitchFamily="34" charset="0"/>
                <a:cs typeface="Arial" panose="020B0604020202020204" pitchFamily="34" charset="0"/>
              </a:rPr>
              <a:t>your</a:t>
            </a:r>
            <a:r>
              <a:rPr lang="nl-NL" dirty="0">
                <a:latin typeface="Arial" panose="020B0604020202020204" pitchFamily="34" charset="0"/>
                <a:cs typeface="Arial" panose="020B0604020202020204" pitchFamily="34" charset="0"/>
              </a:rPr>
              <a:t> </a:t>
            </a:r>
            <a:r>
              <a:rPr lang="nl-NL" i="1" dirty="0">
                <a:latin typeface="Arial" panose="020B0604020202020204" pitchFamily="34" charset="0"/>
                <a:cs typeface="Arial" panose="020B0604020202020204" pitchFamily="34" charset="0"/>
              </a:rPr>
              <a:t>Side </a:t>
            </a:r>
            <a:r>
              <a:rPr lang="nl-NL" i="1" dirty="0" err="1">
                <a:latin typeface="Arial" panose="020B0604020202020204" pitchFamily="34" charset="0"/>
                <a:cs typeface="Arial" panose="020B0604020202020204" pitchFamily="34" charset="0"/>
              </a:rPr>
              <a:t>Dish</a:t>
            </a:r>
            <a:r>
              <a:rPr lang="nl-NL" dirty="0">
                <a:latin typeface="Arial" panose="020B0604020202020204" pitchFamily="34" charset="0"/>
                <a:cs typeface="Arial" panose="020B0604020202020204" pitchFamily="34" charset="0"/>
              </a:rPr>
              <a:t>, get ready </a:t>
            </a:r>
            <a:r>
              <a:rPr lang="nl-NL" dirty="0" err="1">
                <a:latin typeface="Arial" panose="020B0604020202020204" pitchFamily="34" charset="0"/>
                <a:cs typeface="Arial" panose="020B0604020202020204" pitchFamily="34" charset="0"/>
              </a:rPr>
              <a:t>for</a:t>
            </a:r>
            <a:r>
              <a:rPr lang="nl-NL" dirty="0">
                <a:latin typeface="Arial" panose="020B0604020202020204" pitchFamily="34" charset="0"/>
                <a:cs typeface="Arial" panose="020B0604020202020204" pitchFamily="34" charset="0"/>
              </a:rPr>
              <a:t> the </a:t>
            </a:r>
            <a:r>
              <a:rPr lang="nl-NL" dirty="0" err="1">
                <a:latin typeface="Arial" panose="020B0604020202020204" pitchFamily="34" charset="0"/>
                <a:cs typeface="Arial" panose="020B0604020202020204" pitchFamily="34" charset="0"/>
              </a:rPr>
              <a:t>presentations</a:t>
            </a:r>
            <a:r>
              <a:rPr lang="nl-NL"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34615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descr="Afbeelding met buiten, natuur, vallei, lucht&#10;&#10;Automatisch gegenereerde beschrijving">
            <a:extLst>
              <a:ext uri="{FF2B5EF4-FFF2-40B4-BE49-F238E27FC236}">
                <a16:creationId xmlns:a16="http://schemas.microsoft.com/office/drawing/2014/main" id="{E588BEEE-3B64-43F9-80BC-B0C760C9D42F}"/>
              </a:ext>
            </a:extLst>
          </p:cNvPr>
          <p:cNvPicPr>
            <a:picLocks noChangeAspect="1"/>
          </p:cNvPicPr>
          <p:nvPr/>
        </p:nvPicPr>
        <p:blipFill rotWithShape="1">
          <a:blip r:embed="rId3"/>
          <a:srcRect r="30802" b="-3"/>
          <a:stretch/>
        </p:blipFill>
        <p:spPr>
          <a:xfrm>
            <a:off x="320045" y="320039"/>
            <a:ext cx="4570678" cy="4128360"/>
          </a:xfrm>
          <a:prstGeom prst="rect">
            <a:avLst/>
          </a:prstGeom>
        </p:spPr>
      </p:pic>
      <p:pic>
        <p:nvPicPr>
          <p:cNvPr id="15" name="Afbeelding 14" descr="Afbeelding met gebouw, buiten, rood, grond&#10;&#10;Automatisch gegenereerde beschrijving">
            <a:extLst>
              <a:ext uri="{FF2B5EF4-FFF2-40B4-BE49-F238E27FC236}">
                <a16:creationId xmlns:a16="http://schemas.microsoft.com/office/drawing/2014/main" id="{2559F4D4-6725-413C-8E0E-569F330CD85C}"/>
              </a:ext>
            </a:extLst>
          </p:cNvPr>
          <p:cNvPicPr>
            <a:picLocks noChangeAspect="1"/>
          </p:cNvPicPr>
          <p:nvPr/>
        </p:nvPicPr>
        <p:blipFill rotWithShape="1">
          <a:blip r:embed="rId4"/>
          <a:srcRect l="1309" r="30793" b="-1"/>
          <a:stretch/>
        </p:blipFill>
        <p:spPr>
          <a:xfrm>
            <a:off x="4968251" y="307164"/>
            <a:ext cx="2249424" cy="4141235"/>
          </a:xfrm>
          <a:prstGeom prst="rect">
            <a:avLst/>
          </a:prstGeom>
        </p:spPr>
      </p:pic>
      <p:pic>
        <p:nvPicPr>
          <p:cNvPr id="10" name="Afbeelding 9" descr="Afbeelding met water, lucht, brug, gebouw&#10;&#10;Automatisch gegenereerde beschrijving">
            <a:extLst>
              <a:ext uri="{FF2B5EF4-FFF2-40B4-BE49-F238E27FC236}">
                <a16:creationId xmlns:a16="http://schemas.microsoft.com/office/drawing/2014/main" id="{2312CD09-0F09-48D9-BA00-D3A863DD797E}"/>
              </a:ext>
            </a:extLst>
          </p:cNvPr>
          <p:cNvPicPr>
            <a:picLocks noChangeAspect="1"/>
          </p:cNvPicPr>
          <p:nvPr/>
        </p:nvPicPr>
        <p:blipFill rotWithShape="1">
          <a:blip r:embed="rId5"/>
          <a:srcRect l="11660" r="13178" b="-5"/>
          <a:stretch/>
        </p:blipFill>
        <p:spPr>
          <a:xfrm>
            <a:off x="320044" y="4540158"/>
            <a:ext cx="2249424" cy="1997803"/>
          </a:xfrm>
          <a:prstGeom prst="rect">
            <a:avLst/>
          </a:prstGeom>
        </p:spPr>
      </p:pic>
      <p:pic>
        <p:nvPicPr>
          <p:cNvPr id="11" name="Afbeelding 10" descr="Afbeelding met lucht, buiten, gras, megaliet&#10;&#10;Automatisch gegenereerde beschrijving">
            <a:extLst>
              <a:ext uri="{FF2B5EF4-FFF2-40B4-BE49-F238E27FC236}">
                <a16:creationId xmlns:a16="http://schemas.microsoft.com/office/drawing/2014/main" id="{A741B846-B98E-4D45-A0F1-9E00B9575F28}"/>
              </a:ext>
            </a:extLst>
          </p:cNvPr>
          <p:cNvPicPr>
            <a:picLocks noChangeAspect="1"/>
          </p:cNvPicPr>
          <p:nvPr/>
        </p:nvPicPr>
        <p:blipFill rotWithShape="1">
          <a:blip r:embed="rId6"/>
          <a:srcRect t="22327" r="4" b="4"/>
          <a:stretch/>
        </p:blipFill>
        <p:spPr>
          <a:xfrm>
            <a:off x="2645048" y="4540158"/>
            <a:ext cx="4572626" cy="1997803"/>
          </a:xfrm>
          <a:prstGeom prst="rect">
            <a:avLst/>
          </a:prstGeom>
        </p:spPr>
      </p:pic>
      <p:pic>
        <p:nvPicPr>
          <p:cNvPr id="14" name="Afbeelding 13" descr="Afbeelding met circuit, elektronica&#10;&#10;Automatisch gegenereerde beschrijving">
            <a:extLst>
              <a:ext uri="{FF2B5EF4-FFF2-40B4-BE49-F238E27FC236}">
                <a16:creationId xmlns:a16="http://schemas.microsoft.com/office/drawing/2014/main" id="{2645FBE1-45ED-4EB1-93C6-AD04976D60C0}"/>
              </a:ext>
            </a:extLst>
          </p:cNvPr>
          <p:cNvPicPr>
            <a:picLocks noChangeAspect="1"/>
          </p:cNvPicPr>
          <p:nvPr/>
        </p:nvPicPr>
        <p:blipFill rotWithShape="1">
          <a:blip r:embed="rId7"/>
          <a:srcRect t="34295" b="2604"/>
          <a:stretch/>
        </p:blipFill>
        <p:spPr>
          <a:xfrm>
            <a:off x="7287920" y="320039"/>
            <a:ext cx="4572626" cy="6238642"/>
          </a:xfrm>
          <a:prstGeom prst="rect">
            <a:avLst/>
          </a:prstGeom>
        </p:spPr>
      </p:pic>
      <p:sp>
        <p:nvSpPr>
          <p:cNvPr id="16" name="Rechthoek 15">
            <a:extLst>
              <a:ext uri="{FF2B5EF4-FFF2-40B4-BE49-F238E27FC236}">
                <a16:creationId xmlns:a16="http://schemas.microsoft.com/office/drawing/2014/main" id="{A1838A69-7C2B-433C-9806-E1CDD1207DBB}"/>
              </a:ext>
            </a:extLst>
          </p:cNvPr>
          <p:cNvSpPr/>
          <p:nvPr/>
        </p:nvSpPr>
        <p:spPr>
          <a:xfrm>
            <a:off x="7084047" y="320039"/>
            <a:ext cx="4980372" cy="1446550"/>
          </a:xfrm>
          <a:prstGeom prst="rect">
            <a:avLst/>
          </a:prstGeom>
          <a:noFill/>
        </p:spPr>
        <p:txBody>
          <a:bodyPr wrap="square" lIns="91440" tIns="45720" rIns="91440" bIns="45720">
            <a:spAutoFit/>
          </a:bodyPr>
          <a:lstStyle/>
          <a:p>
            <a:pPr algn="ctr"/>
            <a:r>
              <a:rPr lang="nl-NL" sz="40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EINDPROJECT</a:t>
            </a:r>
            <a:r>
              <a:rPr lang="nl-NL" sz="4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nl-NL" sz="440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rPr>
              <a:t>GOING PLACES</a:t>
            </a:r>
            <a:endParaRPr lang="nl-NL" sz="4400" b="0" cap="none" spc="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endParaRPr>
          </a:p>
        </p:txBody>
      </p:sp>
      <p:sp>
        <p:nvSpPr>
          <p:cNvPr id="2" name="Tekstvak 1">
            <a:extLst>
              <a:ext uri="{FF2B5EF4-FFF2-40B4-BE49-F238E27FC236}">
                <a16:creationId xmlns:a16="http://schemas.microsoft.com/office/drawing/2014/main" id="{6B735F12-9A7C-448F-B558-F67186422077}"/>
              </a:ext>
            </a:extLst>
          </p:cNvPr>
          <p:cNvSpPr txBox="1"/>
          <p:nvPr/>
        </p:nvSpPr>
        <p:spPr>
          <a:xfrm>
            <a:off x="7786407" y="1628089"/>
            <a:ext cx="4176075" cy="276999"/>
          </a:xfrm>
          <a:prstGeom prst="rect">
            <a:avLst/>
          </a:prstGeom>
          <a:noFill/>
        </p:spPr>
        <p:txBody>
          <a:bodyPr wrap="square" rtlCol="0">
            <a:spAutoFit/>
          </a:bodyPr>
          <a:lstStyle/>
          <a:p>
            <a:r>
              <a:rPr lang="nl-NL" sz="1200" dirty="0">
                <a:solidFill>
                  <a:schemeClr val="bg1"/>
                </a:solidFill>
                <a:latin typeface="Arial" panose="020B0604020202020204" pitchFamily="34" charset="0"/>
                <a:cs typeface="Arial" panose="020B0604020202020204" pitchFamily="34" charset="0"/>
              </a:rPr>
              <a:t>PROJECTWEEK LES ÉÉN TOT EN MET ZEVEN</a:t>
            </a:r>
          </a:p>
        </p:txBody>
      </p:sp>
      <p:sp>
        <p:nvSpPr>
          <p:cNvPr id="9" name="Tekstvak 8">
            <a:extLst>
              <a:ext uri="{FF2B5EF4-FFF2-40B4-BE49-F238E27FC236}">
                <a16:creationId xmlns:a16="http://schemas.microsoft.com/office/drawing/2014/main" id="{825763E5-8D4A-44AA-8BEA-7A47F139BD8A}"/>
              </a:ext>
            </a:extLst>
          </p:cNvPr>
          <p:cNvSpPr txBox="1"/>
          <p:nvPr/>
        </p:nvSpPr>
        <p:spPr>
          <a:xfrm>
            <a:off x="7486195" y="1813610"/>
            <a:ext cx="4176075" cy="461665"/>
          </a:xfrm>
          <a:prstGeom prst="rect">
            <a:avLst/>
          </a:prstGeom>
          <a:noFill/>
        </p:spPr>
        <p:txBody>
          <a:bodyPr wrap="square" rtlCol="0">
            <a:spAutoFit/>
          </a:bodyPr>
          <a:lstStyle/>
          <a:p>
            <a:pPr algn="ctr"/>
            <a:r>
              <a:rPr lang="nl-NL" sz="1200" dirty="0">
                <a:solidFill>
                  <a:schemeClr val="bg1"/>
                </a:solidFill>
                <a:latin typeface="Arial" panose="020B0604020202020204" pitchFamily="34" charset="0"/>
                <a:cs typeface="Arial" panose="020B0604020202020204" pitchFamily="34" charset="0"/>
              </a:rPr>
              <a:t>MARTINE SCHRIK &amp; PAULINE SCHOEMAKER</a:t>
            </a:r>
            <a:br>
              <a:rPr lang="nl-NL" sz="1200" dirty="0">
                <a:solidFill>
                  <a:schemeClr val="bg1"/>
                </a:solidFill>
                <a:latin typeface="Arial" panose="020B0604020202020204" pitchFamily="34" charset="0"/>
                <a:cs typeface="Arial" panose="020B0604020202020204" pitchFamily="34" charset="0"/>
              </a:rPr>
            </a:br>
            <a:r>
              <a:rPr lang="nl-NL" sz="1200" dirty="0">
                <a:solidFill>
                  <a:schemeClr val="bg1"/>
                </a:solidFill>
                <a:latin typeface="Arial" panose="020B0604020202020204" pitchFamily="34" charset="0"/>
                <a:cs typeface="Arial" panose="020B0604020202020204" pitchFamily="34" charset="0"/>
              </a:rPr>
              <a:t>© 2019</a:t>
            </a:r>
          </a:p>
        </p:txBody>
      </p:sp>
      <p:sp>
        <p:nvSpPr>
          <p:cNvPr id="13" name="Rechthoek 12">
            <a:extLst>
              <a:ext uri="{FF2B5EF4-FFF2-40B4-BE49-F238E27FC236}">
                <a16:creationId xmlns:a16="http://schemas.microsoft.com/office/drawing/2014/main" id="{CDCA9E0B-ECF0-4E2E-ACD7-FE0EF04257F1}"/>
              </a:ext>
            </a:extLst>
          </p:cNvPr>
          <p:cNvSpPr/>
          <p:nvPr/>
        </p:nvSpPr>
        <p:spPr>
          <a:xfrm>
            <a:off x="228882" y="5706390"/>
            <a:ext cx="6301982" cy="923330"/>
          </a:xfrm>
          <a:prstGeom prst="rect">
            <a:avLst/>
          </a:prstGeom>
          <a:noFill/>
        </p:spPr>
        <p:txBody>
          <a:bodyPr wrap="none" lIns="91440" tIns="45720" rIns="91440" bIns="45720">
            <a:spAutoFit/>
          </a:bodyPr>
          <a:lstStyle/>
          <a:p>
            <a:pPr algn="ctr"/>
            <a:r>
              <a:rPr lang="nl-NL" sz="5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THREE AND FOUR</a:t>
            </a:r>
          </a:p>
        </p:txBody>
      </p:sp>
    </p:spTree>
    <p:extLst>
      <p:ext uri="{BB962C8B-B14F-4D97-AF65-F5344CB8AC3E}">
        <p14:creationId xmlns:p14="http://schemas.microsoft.com/office/powerpoint/2010/main" val="2237351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Afbeeldingsresultaat voor world map cartoon">
            <a:extLst>
              <a:ext uri="{FF2B5EF4-FFF2-40B4-BE49-F238E27FC236}">
                <a16:creationId xmlns:a16="http://schemas.microsoft.com/office/drawing/2014/main" id="{FB09349A-3707-4D80-8139-FF61F0BC10E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14" y="2416423"/>
            <a:ext cx="2927574" cy="1979303"/>
          </a:xfrm>
          <a:prstGeom prst="rect">
            <a:avLst/>
          </a:prstGeom>
          <a:noFill/>
          <a:ln>
            <a:noFill/>
          </a:ln>
        </p:spPr>
      </p:pic>
      <p:sp>
        <p:nvSpPr>
          <p:cNvPr id="2" name="Rechthoek 1">
            <a:extLst>
              <a:ext uri="{FF2B5EF4-FFF2-40B4-BE49-F238E27FC236}">
                <a16:creationId xmlns:a16="http://schemas.microsoft.com/office/drawing/2014/main" id="{028420E5-BC3A-479E-BCB1-8A97C054BDC1}"/>
              </a:ext>
            </a:extLst>
          </p:cNvPr>
          <p:cNvSpPr/>
          <p:nvPr/>
        </p:nvSpPr>
        <p:spPr>
          <a:xfrm>
            <a:off x="283741" y="205282"/>
            <a:ext cx="3762569" cy="923330"/>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MAIN DISH</a:t>
            </a:r>
          </a:p>
        </p:txBody>
      </p:sp>
      <p:graphicFrame>
        <p:nvGraphicFramePr>
          <p:cNvPr id="4" name="Tabel 3">
            <a:extLst>
              <a:ext uri="{FF2B5EF4-FFF2-40B4-BE49-F238E27FC236}">
                <a16:creationId xmlns:a16="http://schemas.microsoft.com/office/drawing/2014/main" id="{D897C70D-FF88-43C9-BBA9-FD56600AB4A2}"/>
              </a:ext>
            </a:extLst>
          </p:cNvPr>
          <p:cNvGraphicFramePr>
            <a:graphicFrameLocks noGrp="1"/>
          </p:cNvGraphicFramePr>
          <p:nvPr>
            <p:extLst>
              <p:ext uri="{D42A27DB-BD31-4B8C-83A1-F6EECF244321}">
                <p14:modId xmlns:p14="http://schemas.microsoft.com/office/powerpoint/2010/main" val="919220331"/>
              </p:ext>
            </p:extLst>
          </p:nvPr>
        </p:nvGraphicFramePr>
        <p:xfrm>
          <a:off x="3497344" y="3860046"/>
          <a:ext cx="4873658" cy="2423859"/>
        </p:xfrm>
        <a:graphic>
          <a:graphicData uri="http://schemas.openxmlformats.org/drawingml/2006/table">
            <a:tbl>
              <a:tblPr>
                <a:tableStyleId>{21E4AEA4-8DFA-4A89-87EB-49C32662AFE0}</a:tableStyleId>
              </a:tblPr>
              <a:tblGrid>
                <a:gridCol w="4873658">
                  <a:extLst>
                    <a:ext uri="{9D8B030D-6E8A-4147-A177-3AD203B41FA5}">
                      <a16:colId xmlns:a16="http://schemas.microsoft.com/office/drawing/2014/main" val="1396162258"/>
                    </a:ext>
                  </a:extLst>
                </a:gridCol>
              </a:tblGrid>
              <a:tr h="0">
                <a:tc>
                  <a:txBody>
                    <a:bodyPr/>
                    <a:lstStyle/>
                    <a:p>
                      <a:pPr algn="l">
                        <a:lnSpc>
                          <a:spcPct val="115000"/>
                        </a:lnSpc>
                        <a:spcAft>
                          <a:spcPts val="0"/>
                        </a:spcAft>
                      </a:pPr>
                      <a:r>
                        <a:rPr lang="en-US" sz="2000" b="1" dirty="0">
                          <a:effectLst/>
                          <a:latin typeface="Arial" panose="020B0604020202020204" pitchFamily="34" charset="0"/>
                          <a:cs typeface="Arial" panose="020B0604020202020204" pitchFamily="34" charset="0"/>
                        </a:rPr>
                        <a:t>Wat</a:t>
                      </a:r>
                      <a:r>
                        <a:rPr lang="en-US" sz="2000" dirty="0">
                          <a:effectLst/>
                          <a:latin typeface="Arial" panose="020B0604020202020204" pitchFamily="34" charset="0"/>
                          <a:cs typeface="Arial" panose="020B0604020202020204" pitchFamily="34" charset="0"/>
                        </a:rPr>
                        <a:t>?: Make a main dish </a:t>
                      </a:r>
                      <a:endParaRPr lang="nl-NL" sz="1400" dirty="0">
                        <a:effectLst/>
                        <a:latin typeface="Arial" panose="020B0604020202020204" pitchFamily="34" charset="0"/>
                        <a:cs typeface="Arial" panose="020B0604020202020204" pitchFamily="34" charset="0"/>
                      </a:endParaRPr>
                    </a:p>
                    <a:p>
                      <a:pPr algn="l">
                        <a:lnSpc>
                          <a:spcPct val="115000"/>
                        </a:lnSpc>
                        <a:spcAft>
                          <a:spcPts val="0"/>
                        </a:spcAft>
                      </a:pPr>
                      <a:r>
                        <a:rPr lang="en-US" sz="2000" b="1" dirty="0">
                          <a:effectLst/>
                          <a:latin typeface="Arial" panose="020B0604020202020204" pitchFamily="34" charset="0"/>
                          <a:cs typeface="Arial" panose="020B0604020202020204" pitchFamily="34" charset="0"/>
                        </a:rPr>
                        <a:t>Hoe</a:t>
                      </a:r>
                      <a:r>
                        <a:rPr lang="en-US" sz="2000" dirty="0">
                          <a:effectLst/>
                          <a:latin typeface="Arial" panose="020B0604020202020204" pitchFamily="34" charset="0"/>
                          <a:cs typeface="Arial" panose="020B0604020202020204" pitchFamily="34" charset="0"/>
                        </a:rPr>
                        <a:t>?: In groups of three or four </a:t>
                      </a:r>
                      <a:endParaRPr lang="nl-NL" sz="1400" dirty="0">
                        <a:effectLst/>
                        <a:latin typeface="Arial" panose="020B0604020202020204" pitchFamily="34" charset="0"/>
                        <a:cs typeface="Arial" panose="020B0604020202020204" pitchFamily="34" charset="0"/>
                      </a:endParaRPr>
                    </a:p>
                    <a:p>
                      <a:pPr algn="l">
                        <a:lnSpc>
                          <a:spcPct val="115000"/>
                        </a:lnSpc>
                        <a:spcAft>
                          <a:spcPts val="0"/>
                        </a:spcAft>
                      </a:pPr>
                      <a:r>
                        <a:rPr lang="nl-NL" sz="2000" b="1" dirty="0">
                          <a:effectLst/>
                          <a:latin typeface="Arial" panose="020B0604020202020204" pitchFamily="34" charset="0"/>
                          <a:cs typeface="Arial" panose="020B0604020202020204" pitchFamily="34" charset="0"/>
                        </a:rPr>
                        <a:t>Hulp</a:t>
                      </a:r>
                      <a:r>
                        <a:rPr lang="nl-NL" sz="2000" dirty="0">
                          <a:effectLst/>
                          <a:latin typeface="Arial" panose="020B0604020202020204" pitchFamily="34" charset="0"/>
                          <a:cs typeface="Arial" panose="020B0604020202020204" pitchFamily="34" charset="0"/>
                        </a:rPr>
                        <a:t>?: Medeleerling, leerlingenboekje en als laatst de docent. </a:t>
                      </a:r>
                      <a:endParaRPr lang="nl-NL" sz="1400" dirty="0">
                        <a:effectLst/>
                        <a:latin typeface="Arial" panose="020B0604020202020204" pitchFamily="34" charset="0"/>
                        <a:cs typeface="Arial" panose="020B0604020202020204" pitchFamily="34" charset="0"/>
                      </a:endParaRPr>
                    </a:p>
                    <a:p>
                      <a:pPr algn="l">
                        <a:lnSpc>
                          <a:spcPct val="115000"/>
                        </a:lnSpc>
                        <a:spcAft>
                          <a:spcPts val="0"/>
                        </a:spcAft>
                      </a:pPr>
                      <a:r>
                        <a:rPr lang="nl-NL" sz="2000" b="1" dirty="0">
                          <a:effectLst/>
                          <a:latin typeface="Arial" panose="020B0604020202020204" pitchFamily="34" charset="0"/>
                          <a:cs typeface="Arial" panose="020B0604020202020204" pitchFamily="34" charset="0"/>
                        </a:rPr>
                        <a:t>Tijd</a:t>
                      </a:r>
                      <a:r>
                        <a:rPr lang="nl-NL" sz="2000" dirty="0">
                          <a:effectLst/>
                          <a:latin typeface="Arial" panose="020B0604020202020204" pitchFamily="34" charset="0"/>
                          <a:cs typeface="Arial" panose="020B0604020202020204" pitchFamily="34" charset="0"/>
                        </a:rPr>
                        <a:t>?: 90 min. </a:t>
                      </a:r>
                      <a:endParaRPr lang="nl-NL" sz="1400" dirty="0">
                        <a:effectLst/>
                        <a:latin typeface="Arial" panose="020B0604020202020204" pitchFamily="34" charset="0"/>
                        <a:cs typeface="Arial" panose="020B0604020202020204" pitchFamily="34" charset="0"/>
                      </a:endParaRPr>
                    </a:p>
                    <a:p>
                      <a:pPr algn="l">
                        <a:lnSpc>
                          <a:spcPct val="115000"/>
                        </a:lnSpc>
                        <a:spcAft>
                          <a:spcPts val="0"/>
                        </a:spcAft>
                      </a:pPr>
                      <a:r>
                        <a:rPr lang="nl-NL" sz="2000" b="1" dirty="0">
                          <a:effectLst/>
                          <a:latin typeface="Arial" panose="020B0604020202020204" pitchFamily="34" charset="0"/>
                          <a:cs typeface="Arial" panose="020B0604020202020204" pitchFamily="34" charset="0"/>
                        </a:rPr>
                        <a:t>Klaar</a:t>
                      </a:r>
                      <a:r>
                        <a:rPr lang="nl-NL" sz="2000" dirty="0">
                          <a:effectLst/>
                          <a:latin typeface="Arial" panose="020B0604020202020204" pitchFamily="34" charset="0"/>
                          <a:cs typeface="Arial" panose="020B0604020202020204" pitchFamily="34" charset="0"/>
                        </a:rPr>
                        <a:t>?: Opruimen en presentatie voorbereiden. </a:t>
                      </a:r>
                      <a:endParaRPr lang="nl-NL" sz="1400" dirty="0">
                        <a:effectLst/>
                        <a:latin typeface="Arial" panose="020B0604020202020204" pitchFamily="34" charset="0"/>
                        <a:ea typeface="MS Mincho" panose="02020609040205080304" pitchFamily="49" charset="-128"/>
                        <a:cs typeface="Arial" panose="020B0604020202020204" pitchFamily="34" charset="0"/>
                      </a:endParaRPr>
                    </a:p>
                  </a:txBody>
                  <a:tcPr marL="114300" marR="114300" marT="0" marB="0">
                    <a:solidFill>
                      <a:srgbClr val="FFCCCC"/>
                    </a:solidFill>
                  </a:tcPr>
                </a:tc>
                <a:extLst>
                  <a:ext uri="{0D108BD9-81ED-4DB2-BD59-A6C34878D82A}">
                    <a16:rowId xmlns:a16="http://schemas.microsoft.com/office/drawing/2014/main" val="739196465"/>
                  </a:ext>
                </a:extLst>
              </a:tr>
            </a:tbl>
          </a:graphicData>
        </a:graphic>
      </p:graphicFrame>
      <p:pic>
        <p:nvPicPr>
          <p:cNvPr id="3" name="Afbeelding 2" descr="Afbeelding met tekst&#10;&#10;Automatisch gegenereerde beschrijving">
            <a:extLst>
              <a:ext uri="{FF2B5EF4-FFF2-40B4-BE49-F238E27FC236}">
                <a16:creationId xmlns:a16="http://schemas.microsoft.com/office/drawing/2014/main" id="{5BEB8C85-0979-43AC-AAF7-81A278DE67B2}"/>
              </a:ext>
            </a:extLst>
          </p:cNvPr>
          <p:cNvPicPr/>
          <p:nvPr/>
        </p:nvPicPr>
        <p:blipFill rotWithShape="1">
          <a:blip r:embed="rId3" cstate="print">
            <a:extLst>
              <a:ext uri="{28A0092B-C50C-407E-A947-70E740481C1C}">
                <a14:useLocalDpi xmlns:a14="http://schemas.microsoft.com/office/drawing/2010/main" val="0"/>
              </a:ext>
            </a:extLst>
          </a:blip>
          <a:srcRect l="9939" t="37044" r="46271" b="40209"/>
          <a:stretch/>
        </p:blipFill>
        <p:spPr>
          <a:xfrm>
            <a:off x="7315498" y="1923069"/>
            <a:ext cx="4232336" cy="2564091"/>
          </a:xfrm>
          <a:prstGeom prst="rect">
            <a:avLst/>
          </a:prstGeom>
          <a:ln>
            <a:solidFill>
              <a:schemeClr val="tx1"/>
            </a:solidFill>
          </a:ln>
        </p:spPr>
      </p:pic>
      <p:pic>
        <p:nvPicPr>
          <p:cNvPr id="5" name="Afbeelding 4">
            <a:extLst>
              <a:ext uri="{FF2B5EF4-FFF2-40B4-BE49-F238E27FC236}">
                <a16:creationId xmlns:a16="http://schemas.microsoft.com/office/drawing/2014/main" id="{B8C0E84C-6F7D-47E3-87BA-DCBD7DF5CC8D}"/>
              </a:ext>
            </a:extLst>
          </p:cNvPr>
          <p:cNvPicPr>
            <a:picLocks noChangeAspect="1"/>
          </p:cNvPicPr>
          <p:nvPr/>
        </p:nvPicPr>
        <p:blipFill>
          <a:blip r:embed="rId4"/>
          <a:stretch>
            <a:fillRect/>
          </a:stretch>
        </p:blipFill>
        <p:spPr>
          <a:xfrm>
            <a:off x="5030555" y="2059527"/>
            <a:ext cx="2130889" cy="1800519"/>
          </a:xfrm>
          <a:prstGeom prst="rect">
            <a:avLst/>
          </a:prstGeom>
        </p:spPr>
      </p:pic>
      <p:sp>
        <p:nvSpPr>
          <p:cNvPr id="6" name="Tekstvak 5">
            <a:extLst>
              <a:ext uri="{FF2B5EF4-FFF2-40B4-BE49-F238E27FC236}">
                <a16:creationId xmlns:a16="http://schemas.microsoft.com/office/drawing/2014/main" id="{317EC36E-0ED4-47B3-8786-A09EE622C555}"/>
              </a:ext>
            </a:extLst>
          </p:cNvPr>
          <p:cNvSpPr txBox="1"/>
          <p:nvPr/>
        </p:nvSpPr>
        <p:spPr>
          <a:xfrm>
            <a:off x="867266" y="987687"/>
            <a:ext cx="5722070" cy="646331"/>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Gebruik je leerlingenhandleiding en kies </a:t>
            </a:r>
            <a:r>
              <a:rPr lang="nl-NL" u="sng" dirty="0">
                <a:latin typeface="Arial" panose="020B0604020202020204" pitchFamily="34" charset="0"/>
                <a:cs typeface="Arial" panose="020B0604020202020204" pitchFamily="34" charset="0"/>
              </a:rPr>
              <a:t>samen</a:t>
            </a:r>
            <a:r>
              <a:rPr lang="nl-NL" dirty="0">
                <a:latin typeface="Arial" panose="020B0604020202020204" pitchFamily="34" charset="0"/>
                <a:cs typeface="Arial" panose="020B0604020202020204" pitchFamily="34" charset="0"/>
              </a:rPr>
              <a:t> een opdracht die jullie het meest aanspreekt</a:t>
            </a:r>
          </a:p>
        </p:txBody>
      </p:sp>
      <p:pic>
        <p:nvPicPr>
          <p:cNvPr id="8" name="Afbeelding 7" descr="Afbeeldingsresultaat voor suitcase cartoon">
            <a:extLst>
              <a:ext uri="{FF2B5EF4-FFF2-40B4-BE49-F238E27FC236}">
                <a16:creationId xmlns:a16="http://schemas.microsoft.com/office/drawing/2014/main" id="{22C00178-0E3D-44AC-B051-E2EB7E587EB6}"/>
              </a:ext>
            </a:extLst>
          </p:cNvPr>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b="7246"/>
          <a:stretch/>
        </p:blipFill>
        <p:spPr bwMode="auto">
          <a:xfrm>
            <a:off x="644166" y="3205114"/>
            <a:ext cx="2097585" cy="1888179"/>
          </a:xfrm>
          <a:prstGeom prst="rect">
            <a:avLst/>
          </a:prstGeom>
          <a:noFill/>
          <a:ln>
            <a:noFill/>
          </a:ln>
          <a:extLst>
            <a:ext uri="{53640926-AAD7-44D8-BBD7-CCE9431645EC}">
              <a14:shadowObscured xmlns:a14="http://schemas.microsoft.com/office/drawing/2010/main"/>
            </a:ext>
          </a:extLst>
        </p:spPr>
      </p:pic>
      <p:pic>
        <p:nvPicPr>
          <p:cNvPr id="9" name="Afbeelding 8" descr="Afbeeldingsresultaat voor hop on hop off bus tour cartoon">
            <a:extLst>
              <a:ext uri="{FF2B5EF4-FFF2-40B4-BE49-F238E27FC236}">
                <a16:creationId xmlns:a16="http://schemas.microsoft.com/office/drawing/2014/main" id="{CA20FD7B-E3C0-40DA-AD97-E353F005FABC}"/>
              </a:ext>
            </a:extLst>
          </p:cNvPr>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73876" y="4638024"/>
            <a:ext cx="2369391" cy="1888179"/>
          </a:xfrm>
          <a:prstGeom prst="rect">
            <a:avLst/>
          </a:prstGeom>
          <a:noFill/>
          <a:ln>
            <a:noFill/>
          </a:ln>
        </p:spPr>
      </p:pic>
      <p:pic>
        <p:nvPicPr>
          <p:cNvPr id="10" name="Afbeelding 9">
            <a:extLst>
              <a:ext uri="{FF2B5EF4-FFF2-40B4-BE49-F238E27FC236}">
                <a16:creationId xmlns:a16="http://schemas.microsoft.com/office/drawing/2014/main" id="{AD9AB347-0304-4854-9300-902CDA6E55B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9258654" y="0"/>
            <a:ext cx="2551286" cy="2551286"/>
          </a:xfrm>
          <a:prstGeom prst="rect">
            <a:avLst/>
          </a:prstGeom>
        </p:spPr>
      </p:pic>
    </p:spTree>
    <p:extLst>
      <p:ext uri="{BB962C8B-B14F-4D97-AF65-F5344CB8AC3E}">
        <p14:creationId xmlns:p14="http://schemas.microsoft.com/office/powerpoint/2010/main" val="296553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B9A5E9E5-AB71-42EC-9B02-6F05873D2FF9}"/>
              </a:ext>
            </a:extLst>
          </p:cNvPr>
          <p:cNvSpPr/>
          <p:nvPr/>
        </p:nvSpPr>
        <p:spPr>
          <a:xfrm>
            <a:off x="782425" y="747792"/>
            <a:ext cx="5904501" cy="923330"/>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NEXT LESSON</a:t>
            </a:r>
          </a:p>
        </p:txBody>
      </p:sp>
      <p:sp>
        <p:nvSpPr>
          <p:cNvPr id="4" name="Tekstvak 3">
            <a:extLst>
              <a:ext uri="{FF2B5EF4-FFF2-40B4-BE49-F238E27FC236}">
                <a16:creationId xmlns:a16="http://schemas.microsoft.com/office/drawing/2014/main" id="{9D84F676-B6C6-45DB-9DDB-D333BB46C83E}"/>
              </a:ext>
            </a:extLst>
          </p:cNvPr>
          <p:cNvSpPr txBox="1"/>
          <p:nvPr/>
        </p:nvSpPr>
        <p:spPr>
          <a:xfrm>
            <a:off x="1307649" y="2271286"/>
            <a:ext cx="3789576" cy="646331"/>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Maak een keuze uit de één van de opdrachten. </a:t>
            </a:r>
          </a:p>
        </p:txBody>
      </p:sp>
      <p:sp>
        <p:nvSpPr>
          <p:cNvPr id="5" name="Tekstvak 4">
            <a:extLst>
              <a:ext uri="{FF2B5EF4-FFF2-40B4-BE49-F238E27FC236}">
                <a16:creationId xmlns:a16="http://schemas.microsoft.com/office/drawing/2014/main" id="{59F07D90-31FE-4B43-A28A-57F70449043B}"/>
              </a:ext>
            </a:extLst>
          </p:cNvPr>
          <p:cNvSpPr txBox="1"/>
          <p:nvPr/>
        </p:nvSpPr>
        <p:spPr>
          <a:xfrm>
            <a:off x="782425" y="1948121"/>
            <a:ext cx="4358792" cy="369332"/>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MAAK GROEPJES VAN TWEE</a:t>
            </a:r>
          </a:p>
        </p:txBody>
      </p:sp>
      <p:pic>
        <p:nvPicPr>
          <p:cNvPr id="6" name="Afbeelding 5" descr="Afbeelding met tekst&#10;&#10;Automatisch gegenereerde beschrijving">
            <a:extLst>
              <a:ext uri="{FF2B5EF4-FFF2-40B4-BE49-F238E27FC236}">
                <a16:creationId xmlns:a16="http://schemas.microsoft.com/office/drawing/2014/main" id="{F6621106-6F14-4538-9A34-9BC0AAE00884}"/>
              </a:ext>
            </a:extLst>
          </p:cNvPr>
          <p:cNvPicPr/>
          <p:nvPr/>
        </p:nvPicPr>
        <p:blipFill rotWithShape="1">
          <a:blip r:embed="rId2" cstate="print">
            <a:extLst>
              <a:ext uri="{28A0092B-C50C-407E-A947-70E740481C1C}">
                <a14:useLocalDpi xmlns:a14="http://schemas.microsoft.com/office/drawing/2010/main" val="0"/>
              </a:ext>
            </a:extLst>
          </a:blip>
          <a:srcRect l="52900" t="34642" r="9023" b="29050"/>
          <a:stretch/>
        </p:blipFill>
        <p:spPr>
          <a:xfrm>
            <a:off x="8314442" y="1948121"/>
            <a:ext cx="2724346" cy="3381051"/>
          </a:xfrm>
          <a:prstGeom prst="rect">
            <a:avLst/>
          </a:prstGeom>
          <a:ln>
            <a:solidFill>
              <a:schemeClr val="tx1"/>
            </a:solidFill>
          </a:ln>
        </p:spPr>
      </p:pic>
      <p:sp>
        <p:nvSpPr>
          <p:cNvPr id="7" name="Rechthoek 6">
            <a:extLst>
              <a:ext uri="{FF2B5EF4-FFF2-40B4-BE49-F238E27FC236}">
                <a16:creationId xmlns:a16="http://schemas.microsoft.com/office/drawing/2014/main" id="{D9E03DB3-806F-49A0-B610-2CC168856672}"/>
              </a:ext>
            </a:extLst>
          </p:cNvPr>
          <p:cNvSpPr/>
          <p:nvPr/>
        </p:nvSpPr>
        <p:spPr>
          <a:xfrm>
            <a:off x="782425" y="3429000"/>
            <a:ext cx="4416594" cy="923330"/>
          </a:xfrm>
          <a:prstGeom prst="rect">
            <a:avLst/>
          </a:prstGeom>
          <a:noFill/>
        </p:spPr>
        <p:txBody>
          <a:bodyPr wrap="none" lIns="91440" tIns="45720" rIns="91440" bIns="45720">
            <a:spAutoFit/>
          </a:bodyPr>
          <a:lstStyle/>
          <a:p>
            <a:pPr algn="ctr"/>
            <a:r>
              <a:rPr lang="nl-NL" sz="54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HOMEWORK</a:t>
            </a:r>
            <a:endPar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8" name="Tekstvak 7">
            <a:extLst>
              <a:ext uri="{FF2B5EF4-FFF2-40B4-BE49-F238E27FC236}">
                <a16:creationId xmlns:a16="http://schemas.microsoft.com/office/drawing/2014/main" id="{E28A20A5-908E-4CDA-B323-9C1939E846AF}"/>
              </a:ext>
            </a:extLst>
          </p:cNvPr>
          <p:cNvSpPr txBox="1"/>
          <p:nvPr/>
        </p:nvSpPr>
        <p:spPr>
          <a:xfrm>
            <a:off x="806222" y="4306163"/>
            <a:ext cx="4358792" cy="646331"/>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Finish </a:t>
            </a:r>
            <a:r>
              <a:rPr lang="nl-NL" dirty="0" err="1">
                <a:latin typeface="Arial" panose="020B0604020202020204" pitchFamily="34" charset="0"/>
                <a:cs typeface="Arial" panose="020B0604020202020204" pitchFamily="34" charset="0"/>
              </a:rPr>
              <a:t>your</a:t>
            </a:r>
            <a:r>
              <a:rPr lang="nl-NL" dirty="0">
                <a:latin typeface="Arial" panose="020B0604020202020204" pitchFamily="34" charset="0"/>
                <a:cs typeface="Arial" panose="020B0604020202020204" pitchFamily="34" charset="0"/>
              </a:rPr>
              <a:t> </a:t>
            </a:r>
            <a:r>
              <a:rPr lang="nl-NL" i="1" dirty="0" err="1">
                <a:latin typeface="Arial" panose="020B0604020202020204" pitchFamily="34" charset="0"/>
                <a:cs typeface="Arial" panose="020B0604020202020204" pitchFamily="34" charset="0"/>
              </a:rPr>
              <a:t>Main</a:t>
            </a:r>
            <a:r>
              <a:rPr lang="nl-NL" i="1" dirty="0">
                <a:latin typeface="Arial" panose="020B0604020202020204" pitchFamily="34" charset="0"/>
                <a:cs typeface="Arial" panose="020B0604020202020204" pitchFamily="34" charset="0"/>
              </a:rPr>
              <a:t> </a:t>
            </a:r>
            <a:r>
              <a:rPr lang="nl-NL" i="1" dirty="0" err="1">
                <a:latin typeface="Arial" panose="020B0604020202020204" pitchFamily="34" charset="0"/>
                <a:cs typeface="Arial" panose="020B0604020202020204" pitchFamily="34" charset="0"/>
              </a:rPr>
              <a:t>Dish</a:t>
            </a:r>
            <a:r>
              <a:rPr lang="nl-NL" dirty="0">
                <a:latin typeface="Arial" panose="020B0604020202020204" pitchFamily="34" charset="0"/>
                <a:cs typeface="Arial" panose="020B0604020202020204" pitchFamily="34" charset="0"/>
              </a:rPr>
              <a:t>, get ready </a:t>
            </a:r>
            <a:r>
              <a:rPr lang="nl-NL" dirty="0" err="1">
                <a:latin typeface="Arial" panose="020B0604020202020204" pitchFamily="34" charset="0"/>
                <a:cs typeface="Arial" panose="020B0604020202020204" pitchFamily="34" charset="0"/>
              </a:rPr>
              <a:t>for</a:t>
            </a:r>
            <a:r>
              <a:rPr lang="nl-NL" dirty="0">
                <a:latin typeface="Arial" panose="020B0604020202020204" pitchFamily="34" charset="0"/>
                <a:cs typeface="Arial" panose="020B0604020202020204" pitchFamily="34" charset="0"/>
              </a:rPr>
              <a:t> the </a:t>
            </a:r>
            <a:r>
              <a:rPr lang="nl-NL" dirty="0" err="1">
                <a:latin typeface="Arial" panose="020B0604020202020204" pitchFamily="34" charset="0"/>
                <a:cs typeface="Arial" panose="020B0604020202020204" pitchFamily="34" charset="0"/>
              </a:rPr>
              <a:t>presentations</a:t>
            </a:r>
            <a:r>
              <a:rPr lang="nl-NL"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749790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descr="Afbeelding met buiten, natuur, vallei, lucht&#10;&#10;Automatisch gegenereerde beschrijving">
            <a:extLst>
              <a:ext uri="{FF2B5EF4-FFF2-40B4-BE49-F238E27FC236}">
                <a16:creationId xmlns:a16="http://schemas.microsoft.com/office/drawing/2014/main" id="{E588BEEE-3B64-43F9-80BC-B0C760C9D42F}"/>
              </a:ext>
            </a:extLst>
          </p:cNvPr>
          <p:cNvPicPr>
            <a:picLocks noChangeAspect="1"/>
          </p:cNvPicPr>
          <p:nvPr/>
        </p:nvPicPr>
        <p:blipFill rotWithShape="1">
          <a:blip r:embed="rId3"/>
          <a:srcRect r="30802" b="-3"/>
          <a:stretch/>
        </p:blipFill>
        <p:spPr>
          <a:xfrm>
            <a:off x="320045" y="320039"/>
            <a:ext cx="4570678" cy="4128360"/>
          </a:xfrm>
          <a:prstGeom prst="rect">
            <a:avLst/>
          </a:prstGeom>
        </p:spPr>
      </p:pic>
      <p:pic>
        <p:nvPicPr>
          <p:cNvPr id="15" name="Afbeelding 14" descr="Afbeelding met gebouw, buiten, rood, grond&#10;&#10;Automatisch gegenereerde beschrijving">
            <a:extLst>
              <a:ext uri="{FF2B5EF4-FFF2-40B4-BE49-F238E27FC236}">
                <a16:creationId xmlns:a16="http://schemas.microsoft.com/office/drawing/2014/main" id="{2559F4D4-6725-413C-8E0E-569F330CD85C}"/>
              </a:ext>
            </a:extLst>
          </p:cNvPr>
          <p:cNvPicPr>
            <a:picLocks noChangeAspect="1"/>
          </p:cNvPicPr>
          <p:nvPr/>
        </p:nvPicPr>
        <p:blipFill rotWithShape="1">
          <a:blip r:embed="rId4"/>
          <a:srcRect l="1309" r="30793" b="-1"/>
          <a:stretch/>
        </p:blipFill>
        <p:spPr>
          <a:xfrm>
            <a:off x="4968251" y="307164"/>
            <a:ext cx="2249424" cy="4141235"/>
          </a:xfrm>
          <a:prstGeom prst="rect">
            <a:avLst/>
          </a:prstGeom>
        </p:spPr>
      </p:pic>
      <p:pic>
        <p:nvPicPr>
          <p:cNvPr id="10" name="Afbeelding 9" descr="Afbeelding met water, lucht, brug, gebouw&#10;&#10;Automatisch gegenereerde beschrijving">
            <a:extLst>
              <a:ext uri="{FF2B5EF4-FFF2-40B4-BE49-F238E27FC236}">
                <a16:creationId xmlns:a16="http://schemas.microsoft.com/office/drawing/2014/main" id="{2312CD09-0F09-48D9-BA00-D3A863DD797E}"/>
              </a:ext>
            </a:extLst>
          </p:cNvPr>
          <p:cNvPicPr>
            <a:picLocks noChangeAspect="1"/>
          </p:cNvPicPr>
          <p:nvPr/>
        </p:nvPicPr>
        <p:blipFill rotWithShape="1">
          <a:blip r:embed="rId5"/>
          <a:srcRect l="11660" r="13178" b="-5"/>
          <a:stretch/>
        </p:blipFill>
        <p:spPr>
          <a:xfrm>
            <a:off x="320044" y="4540158"/>
            <a:ext cx="2249424" cy="1997803"/>
          </a:xfrm>
          <a:prstGeom prst="rect">
            <a:avLst/>
          </a:prstGeom>
        </p:spPr>
      </p:pic>
      <p:pic>
        <p:nvPicPr>
          <p:cNvPr id="11" name="Afbeelding 10" descr="Afbeelding met lucht, buiten, gras, megaliet&#10;&#10;Automatisch gegenereerde beschrijving">
            <a:extLst>
              <a:ext uri="{FF2B5EF4-FFF2-40B4-BE49-F238E27FC236}">
                <a16:creationId xmlns:a16="http://schemas.microsoft.com/office/drawing/2014/main" id="{A741B846-B98E-4D45-A0F1-9E00B9575F28}"/>
              </a:ext>
            </a:extLst>
          </p:cNvPr>
          <p:cNvPicPr>
            <a:picLocks noChangeAspect="1"/>
          </p:cNvPicPr>
          <p:nvPr/>
        </p:nvPicPr>
        <p:blipFill rotWithShape="1">
          <a:blip r:embed="rId6"/>
          <a:srcRect t="22327" r="4" b="4"/>
          <a:stretch/>
        </p:blipFill>
        <p:spPr>
          <a:xfrm>
            <a:off x="2645048" y="4540158"/>
            <a:ext cx="4572626" cy="1997803"/>
          </a:xfrm>
          <a:prstGeom prst="rect">
            <a:avLst/>
          </a:prstGeom>
        </p:spPr>
      </p:pic>
      <p:pic>
        <p:nvPicPr>
          <p:cNvPr id="14" name="Afbeelding 13" descr="Afbeelding met circuit, elektronica&#10;&#10;Automatisch gegenereerde beschrijving">
            <a:extLst>
              <a:ext uri="{FF2B5EF4-FFF2-40B4-BE49-F238E27FC236}">
                <a16:creationId xmlns:a16="http://schemas.microsoft.com/office/drawing/2014/main" id="{2645FBE1-45ED-4EB1-93C6-AD04976D60C0}"/>
              </a:ext>
            </a:extLst>
          </p:cNvPr>
          <p:cNvPicPr>
            <a:picLocks noChangeAspect="1"/>
          </p:cNvPicPr>
          <p:nvPr/>
        </p:nvPicPr>
        <p:blipFill rotWithShape="1">
          <a:blip r:embed="rId7"/>
          <a:srcRect t="34295" b="2604"/>
          <a:stretch/>
        </p:blipFill>
        <p:spPr>
          <a:xfrm>
            <a:off x="7287920" y="320039"/>
            <a:ext cx="4572626" cy="6238642"/>
          </a:xfrm>
          <a:prstGeom prst="rect">
            <a:avLst/>
          </a:prstGeom>
        </p:spPr>
      </p:pic>
      <p:sp>
        <p:nvSpPr>
          <p:cNvPr id="16" name="Rechthoek 15">
            <a:extLst>
              <a:ext uri="{FF2B5EF4-FFF2-40B4-BE49-F238E27FC236}">
                <a16:creationId xmlns:a16="http://schemas.microsoft.com/office/drawing/2014/main" id="{A1838A69-7C2B-433C-9806-E1CDD1207DBB}"/>
              </a:ext>
            </a:extLst>
          </p:cNvPr>
          <p:cNvSpPr/>
          <p:nvPr/>
        </p:nvSpPr>
        <p:spPr>
          <a:xfrm>
            <a:off x="7084047" y="320039"/>
            <a:ext cx="4980372" cy="1446550"/>
          </a:xfrm>
          <a:prstGeom prst="rect">
            <a:avLst/>
          </a:prstGeom>
          <a:noFill/>
        </p:spPr>
        <p:txBody>
          <a:bodyPr wrap="square" lIns="91440" tIns="45720" rIns="91440" bIns="45720">
            <a:spAutoFit/>
          </a:bodyPr>
          <a:lstStyle/>
          <a:p>
            <a:pPr algn="ctr"/>
            <a:r>
              <a:rPr lang="nl-NL" sz="40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EINDPROJECT</a:t>
            </a:r>
            <a:r>
              <a:rPr lang="nl-NL" sz="4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nl-NL" sz="440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rPr>
              <a:t>GOING PLACES</a:t>
            </a:r>
            <a:endParaRPr lang="nl-NL" sz="4400" b="0" cap="none" spc="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endParaRPr>
          </a:p>
        </p:txBody>
      </p:sp>
      <p:sp>
        <p:nvSpPr>
          <p:cNvPr id="2" name="Tekstvak 1">
            <a:extLst>
              <a:ext uri="{FF2B5EF4-FFF2-40B4-BE49-F238E27FC236}">
                <a16:creationId xmlns:a16="http://schemas.microsoft.com/office/drawing/2014/main" id="{6B735F12-9A7C-448F-B558-F67186422077}"/>
              </a:ext>
            </a:extLst>
          </p:cNvPr>
          <p:cNvSpPr txBox="1"/>
          <p:nvPr/>
        </p:nvSpPr>
        <p:spPr>
          <a:xfrm>
            <a:off x="7786407" y="1628089"/>
            <a:ext cx="4176075" cy="276999"/>
          </a:xfrm>
          <a:prstGeom prst="rect">
            <a:avLst/>
          </a:prstGeom>
          <a:noFill/>
        </p:spPr>
        <p:txBody>
          <a:bodyPr wrap="square" rtlCol="0">
            <a:spAutoFit/>
          </a:bodyPr>
          <a:lstStyle/>
          <a:p>
            <a:r>
              <a:rPr lang="nl-NL" sz="1200" dirty="0">
                <a:solidFill>
                  <a:schemeClr val="bg1"/>
                </a:solidFill>
                <a:latin typeface="Arial" panose="020B0604020202020204" pitchFamily="34" charset="0"/>
                <a:cs typeface="Arial" panose="020B0604020202020204" pitchFamily="34" charset="0"/>
              </a:rPr>
              <a:t>PROJECTWEEK LES ÉÉN TOT EN MET ZEVEN</a:t>
            </a:r>
          </a:p>
        </p:txBody>
      </p:sp>
      <p:sp>
        <p:nvSpPr>
          <p:cNvPr id="9" name="Tekstvak 8">
            <a:extLst>
              <a:ext uri="{FF2B5EF4-FFF2-40B4-BE49-F238E27FC236}">
                <a16:creationId xmlns:a16="http://schemas.microsoft.com/office/drawing/2014/main" id="{825763E5-8D4A-44AA-8BEA-7A47F139BD8A}"/>
              </a:ext>
            </a:extLst>
          </p:cNvPr>
          <p:cNvSpPr txBox="1"/>
          <p:nvPr/>
        </p:nvSpPr>
        <p:spPr>
          <a:xfrm>
            <a:off x="7486195" y="1813610"/>
            <a:ext cx="4176075" cy="461665"/>
          </a:xfrm>
          <a:prstGeom prst="rect">
            <a:avLst/>
          </a:prstGeom>
          <a:noFill/>
        </p:spPr>
        <p:txBody>
          <a:bodyPr wrap="square" rtlCol="0">
            <a:spAutoFit/>
          </a:bodyPr>
          <a:lstStyle/>
          <a:p>
            <a:pPr algn="ctr"/>
            <a:r>
              <a:rPr lang="nl-NL" sz="1200" dirty="0">
                <a:solidFill>
                  <a:schemeClr val="bg1"/>
                </a:solidFill>
                <a:latin typeface="Arial" panose="020B0604020202020204" pitchFamily="34" charset="0"/>
                <a:cs typeface="Arial" panose="020B0604020202020204" pitchFamily="34" charset="0"/>
              </a:rPr>
              <a:t>MARTINE SCHRIK &amp; PAULINE SCHOEMAKER</a:t>
            </a:r>
            <a:br>
              <a:rPr lang="nl-NL" sz="1200" dirty="0">
                <a:solidFill>
                  <a:schemeClr val="bg1"/>
                </a:solidFill>
                <a:latin typeface="Arial" panose="020B0604020202020204" pitchFamily="34" charset="0"/>
                <a:cs typeface="Arial" panose="020B0604020202020204" pitchFamily="34" charset="0"/>
              </a:rPr>
            </a:br>
            <a:r>
              <a:rPr lang="nl-NL" sz="1200" dirty="0">
                <a:solidFill>
                  <a:schemeClr val="bg1"/>
                </a:solidFill>
                <a:latin typeface="Arial" panose="020B0604020202020204" pitchFamily="34" charset="0"/>
                <a:cs typeface="Arial" panose="020B0604020202020204" pitchFamily="34" charset="0"/>
              </a:rPr>
              <a:t>© 2019</a:t>
            </a:r>
          </a:p>
        </p:txBody>
      </p:sp>
      <p:sp>
        <p:nvSpPr>
          <p:cNvPr id="13" name="Rechthoek 12">
            <a:extLst>
              <a:ext uri="{FF2B5EF4-FFF2-40B4-BE49-F238E27FC236}">
                <a16:creationId xmlns:a16="http://schemas.microsoft.com/office/drawing/2014/main" id="{CDCA9E0B-ECF0-4E2E-ACD7-FE0EF04257F1}"/>
              </a:ext>
            </a:extLst>
          </p:cNvPr>
          <p:cNvSpPr/>
          <p:nvPr/>
        </p:nvSpPr>
        <p:spPr>
          <a:xfrm>
            <a:off x="331454" y="5706390"/>
            <a:ext cx="1723549" cy="923330"/>
          </a:xfrm>
          <a:prstGeom prst="rect">
            <a:avLst/>
          </a:prstGeom>
          <a:noFill/>
        </p:spPr>
        <p:txBody>
          <a:bodyPr wrap="none" lIns="91440" tIns="45720" rIns="91440" bIns="45720">
            <a:spAutoFit/>
          </a:bodyPr>
          <a:lstStyle/>
          <a:p>
            <a:pPr algn="ctr"/>
            <a:r>
              <a:rPr lang="nl-NL" sz="540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FIVE</a:t>
            </a:r>
            <a:endParaRPr lang="nl-NL" sz="5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6042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D194888D-07FC-4EE1-9F27-43DE9A4B7532}"/>
              </a:ext>
            </a:extLst>
          </p:cNvPr>
          <p:cNvSpPr/>
          <p:nvPr/>
        </p:nvSpPr>
        <p:spPr>
          <a:xfrm>
            <a:off x="312018" y="120440"/>
            <a:ext cx="3442289" cy="923330"/>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DESSERT</a:t>
            </a:r>
          </a:p>
        </p:txBody>
      </p:sp>
      <p:pic>
        <p:nvPicPr>
          <p:cNvPr id="4" name="Afbeelding 3" descr="Afbeelding met tekst&#10;&#10;Automatisch gegenereerde beschrijving">
            <a:extLst>
              <a:ext uri="{FF2B5EF4-FFF2-40B4-BE49-F238E27FC236}">
                <a16:creationId xmlns:a16="http://schemas.microsoft.com/office/drawing/2014/main" id="{370A68C5-A187-47BA-A2A6-84195BCDF650}"/>
              </a:ext>
            </a:extLst>
          </p:cNvPr>
          <p:cNvPicPr/>
          <p:nvPr/>
        </p:nvPicPr>
        <p:blipFill rotWithShape="1">
          <a:blip r:embed="rId2" cstate="print">
            <a:extLst>
              <a:ext uri="{28A0092B-C50C-407E-A947-70E740481C1C}">
                <a14:useLocalDpi xmlns:a14="http://schemas.microsoft.com/office/drawing/2010/main" val="0"/>
              </a:ext>
            </a:extLst>
          </a:blip>
          <a:srcRect l="52900" t="34642" r="9023" b="29050"/>
          <a:stretch/>
        </p:blipFill>
        <p:spPr>
          <a:xfrm>
            <a:off x="8659241" y="1650505"/>
            <a:ext cx="2724346" cy="3381051"/>
          </a:xfrm>
          <a:prstGeom prst="rect">
            <a:avLst/>
          </a:prstGeom>
          <a:ln>
            <a:solidFill>
              <a:schemeClr val="tx1"/>
            </a:solidFill>
          </a:ln>
        </p:spPr>
      </p:pic>
      <p:pic>
        <p:nvPicPr>
          <p:cNvPr id="1026" name="Picture 2" descr="Afbeeldingsresultaat voor dessert cartoon">
            <a:extLst>
              <a:ext uri="{FF2B5EF4-FFF2-40B4-BE49-F238E27FC236}">
                <a16:creationId xmlns:a16="http://schemas.microsoft.com/office/drawing/2014/main" id="{077E30A8-86C1-457A-8546-A3A0BC77051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2018" y="2369957"/>
            <a:ext cx="3781425" cy="4286250"/>
          </a:xfrm>
          <a:prstGeom prst="rect">
            <a:avLst/>
          </a:prstGeom>
          <a:noFill/>
          <a:extLst>
            <a:ext uri="{909E8E84-426E-40DD-AFC4-6F175D3DCCD1}">
              <a14:hiddenFill xmlns:a14="http://schemas.microsoft.com/office/drawing/2010/main">
                <a:solidFill>
                  <a:srgbClr val="FFFFFF"/>
                </a:solidFill>
              </a14:hiddenFill>
            </a:ext>
          </a:extLst>
        </p:spPr>
      </p:pic>
      <p:sp>
        <p:nvSpPr>
          <p:cNvPr id="13" name="Tekstvak 12">
            <a:extLst>
              <a:ext uri="{FF2B5EF4-FFF2-40B4-BE49-F238E27FC236}">
                <a16:creationId xmlns:a16="http://schemas.microsoft.com/office/drawing/2014/main" id="{2D0363C6-5EF0-4221-8FAC-16070E74285F}"/>
              </a:ext>
            </a:extLst>
          </p:cNvPr>
          <p:cNvSpPr txBox="1"/>
          <p:nvPr/>
        </p:nvSpPr>
        <p:spPr>
          <a:xfrm>
            <a:off x="4450385" y="2204758"/>
            <a:ext cx="3648174" cy="2308324"/>
          </a:xfrm>
          <a:prstGeom prst="rect">
            <a:avLst/>
          </a:prstGeom>
          <a:solidFill>
            <a:srgbClr val="FFCCCC"/>
          </a:solidFill>
        </p:spPr>
        <p:txBody>
          <a:bodyPr wrap="square" rtlCol="0">
            <a:spAutoFit/>
          </a:bodyPr>
          <a:lstStyle/>
          <a:p>
            <a:r>
              <a:rPr lang="nl-NL" b="1" dirty="0">
                <a:latin typeface="Arial" panose="020B0604020202020204" pitchFamily="34" charset="0"/>
                <a:cs typeface="Arial" panose="020B0604020202020204" pitchFamily="34" charset="0"/>
              </a:rPr>
              <a:t>Wat?: </a:t>
            </a:r>
            <a:r>
              <a:rPr lang="nl-NL" dirty="0">
                <a:latin typeface="Arial" panose="020B0604020202020204" pitchFamily="34" charset="0"/>
                <a:cs typeface="Arial" panose="020B0604020202020204" pitchFamily="34" charset="0"/>
              </a:rPr>
              <a:t>Maak één van de desserts op het menu. </a:t>
            </a:r>
          </a:p>
          <a:p>
            <a:r>
              <a:rPr lang="nl-NL" b="1" dirty="0">
                <a:latin typeface="Arial" panose="020B0604020202020204" pitchFamily="34" charset="0"/>
                <a:cs typeface="Arial" panose="020B0604020202020204" pitchFamily="34" charset="0"/>
              </a:rPr>
              <a:t>Hoe?: </a:t>
            </a:r>
            <a:r>
              <a:rPr lang="nl-NL" dirty="0">
                <a:latin typeface="Arial" panose="020B0604020202020204" pitchFamily="34" charset="0"/>
                <a:cs typeface="Arial" panose="020B0604020202020204" pitchFamily="34" charset="0"/>
              </a:rPr>
              <a:t>In tweetallen</a:t>
            </a:r>
          </a:p>
          <a:p>
            <a:r>
              <a:rPr lang="nl-NL" b="1" dirty="0">
                <a:latin typeface="Arial" panose="020B0604020202020204" pitchFamily="34" charset="0"/>
                <a:cs typeface="Arial" panose="020B0604020202020204" pitchFamily="34" charset="0"/>
              </a:rPr>
              <a:t>Hulp?</a:t>
            </a:r>
            <a:r>
              <a:rPr lang="nl-NL" dirty="0">
                <a:latin typeface="Arial" panose="020B0604020202020204" pitchFamily="34" charset="0"/>
                <a:cs typeface="Arial" panose="020B0604020202020204" pitchFamily="34" charset="0"/>
              </a:rPr>
              <a:t>: Medeleerling, leerlingenboekje &amp; evt. de docent</a:t>
            </a:r>
          </a:p>
          <a:p>
            <a:r>
              <a:rPr lang="nl-NL" b="1" dirty="0">
                <a:latin typeface="Arial" panose="020B0604020202020204" pitchFamily="34" charset="0"/>
                <a:cs typeface="Arial" panose="020B0604020202020204" pitchFamily="34" charset="0"/>
              </a:rPr>
              <a:t>Tijd?</a:t>
            </a:r>
            <a:r>
              <a:rPr lang="nl-NL" dirty="0">
                <a:latin typeface="Arial" panose="020B0604020202020204" pitchFamily="34" charset="0"/>
                <a:cs typeface="Arial" panose="020B0604020202020204" pitchFamily="34" charset="0"/>
              </a:rPr>
              <a:t>: 30 minuten</a:t>
            </a:r>
          </a:p>
          <a:p>
            <a:r>
              <a:rPr lang="nl-NL" b="1" dirty="0">
                <a:latin typeface="Arial" panose="020B0604020202020204" pitchFamily="34" charset="0"/>
                <a:cs typeface="Arial" panose="020B0604020202020204" pitchFamily="34" charset="0"/>
              </a:rPr>
              <a:t>Klaar?</a:t>
            </a:r>
            <a:r>
              <a:rPr lang="nl-NL" dirty="0">
                <a:latin typeface="Arial" panose="020B0604020202020204" pitchFamily="34" charset="0"/>
                <a:cs typeface="Arial" panose="020B0604020202020204" pitchFamily="34" charset="0"/>
              </a:rPr>
              <a:t>: Opruimen, presentatie voorbereiden</a:t>
            </a:r>
            <a:endParaRPr lang="nl-NL" b="1" dirty="0">
              <a:latin typeface="Arial" panose="020B0604020202020204" pitchFamily="34" charset="0"/>
              <a:cs typeface="Arial" panose="020B0604020202020204" pitchFamily="34" charset="0"/>
            </a:endParaRPr>
          </a:p>
        </p:txBody>
      </p:sp>
      <p:pic>
        <p:nvPicPr>
          <p:cNvPr id="1032" name="Picture 8" descr="Afbeeldingsresultaat voor 30 minutes">
            <a:extLst>
              <a:ext uri="{FF2B5EF4-FFF2-40B4-BE49-F238E27FC236}">
                <a16:creationId xmlns:a16="http://schemas.microsoft.com/office/drawing/2014/main" id="{1B3C5829-F103-4D77-AF85-5C2F1D74A1F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19192" y="4582163"/>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69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DD7174E-4555-46EC-93DF-B62D3B27FD65}"/>
              </a:ext>
            </a:extLst>
          </p:cNvPr>
          <p:cNvPicPr>
            <a:picLocks noChangeAspect="1"/>
          </p:cNvPicPr>
          <p:nvPr/>
        </p:nvPicPr>
        <p:blipFill>
          <a:blip r:embed="rId2">
            <a:duotone>
              <a:schemeClr val="bg2">
                <a:shade val="45000"/>
                <a:satMod val="135000"/>
              </a:schemeClr>
              <a:prstClr val="white"/>
            </a:duotone>
          </a:blip>
          <a:stretch>
            <a:fillRect/>
          </a:stretch>
        </p:blipFill>
        <p:spPr>
          <a:xfrm>
            <a:off x="782425" y="-30637"/>
            <a:ext cx="10516707" cy="6858000"/>
          </a:xfrm>
          <a:prstGeom prst="rect">
            <a:avLst/>
          </a:prstGeom>
        </p:spPr>
      </p:pic>
      <p:sp>
        <p:nvSpPr>
          <p:cNvPr id="2" name="Rechthoek 1">
            <a:extLst>
              <a:ext uri="{FF2B5EF4-FFF2-40B4-BE49-F238E27FC236}">
                <a16:creationId xmlns:a16="http://schemas.microsoft.com/office/drawing/2014/main" id="{B9A5E9E5-AB71-42EC-9B02-6F05873D2FF9}"/>
              </a:ext>
            </a:extLst>
          </p:cNvPr>
          <p:cNvSpPr/>
          <p:nvPr/>
        </p:nvSpPr>
        <p:spPr>
          <a:xfrm>
            <a:off x="362851" y="747792"/>
            <a:ext cx="5904501" cy="923330"/>
          </a:xfrm>
          <a:prstGeom prst="rect">
            <a:avLst/>
          </a:prstGeom>
          <a:noFill/>
        </p:spPr>
        <p:txBody>
          <a:bodyPr wrap="none" lIns="91440" tIns="45720" rIns="91440" bIns="45720">
            <a:spAutoFit/>
          </a:bodyPr>
          <a:lstStyle/>
          <a:p>
            <a:pPr algn="ctr"/>
            <a:r>
              <a:rPr lang="nl-NL" sz="5400" b="0" cap="none" spc="0" dirty="0">
                <a:ln w="0"/>
                <a:solidFill>
                  <a:srgbClr val="FF000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NEXT LESSON</a:t>
            </a:r>
          </a:p>
        </p:txBody>
      </p:sp>
      <p:sp>
        <p:nvSpPr>
          <p:cNvPr id="5" name="Tekstvak 4">
            <a:extLst>
              <a:ext uri="{FF2B5EF4-FFF2-40B4-BE49-F238E27FC236}">
                <a16:creationId xmlns:a16="http://schemas.microsoft.com/office/drawing/2014/main" id="{59F07D90-31FE-4B43-A28A-57F70449043B}"/>
              </a:ext>
            </a:extLst>
          </p:cNvPr>
          <p:cNvSpPr txBox="1"/>
          <p:nvPr/>
        </p:nvSpPr>
        <p:spPr>
          <a:xfrm>
            <a:off x="2328421" y="1409512"/>
            <a:ext cx="4358792" cy="523220"/>
          </a:xfrm>
          <a:prstGeom prst="rect">
            <a:avLst/>
          </a:prstGeom>
          <a:noFill/>
        </p:spPr>
        <p:txBody>
          <a:bodyPr wrap="square" rtlCol="0">
            <a:spAutoFit/>
          </a:bodyPr>
          <a:lstStyle/>
          <a:p>
            <a:r>
              <a:rPr lang="nl-NL" sz="2800" b="1" dirty="0">
                <a:solidFill>
                  <a:srgbClr val="FF0000"/>
                </a:solidFill>
                <a:latin typeface="Arial" panose="020B0604020202020204" pitchFamily="34" charset="0"/>
                <a:cs typeface="Arial" panose="020B0604020202020204" pitchFamily="34" charset="0"/>
              </a:rPr>
              <a:t>EINDPRESENTATIE</a:t>
            </a:r>
            <a:r>
              <a:rPr lang="nl-NL" dirty="0">
                <a:latin typeface="Arial" panose="020B0604020202020204" pitchFamily="34" charset="0"/>
                <a:cs typeface="Arial" panose="020B0604020202020204" pitchFamily="34" charset="0"/>
              </a:rPr>
              <a:t> </a:t>
            </a:r>
          </a:p>
        </p:txBody>
      </p:sp>
      <p:sp>
        <p:nvSpPr>
          <p:cNvPr id="7" name="Tekstvak 6">
            <a:extLst>
              <a:ext uri="{FF2B5EF4-FFF2-40B4-BE49-F238E27FC236}">
                <a16:creationId xmlns:a16="http://schemas.microsoft.com/office/drawing/2014/main" id="{1E387865-4328-4031-B603-28273B8B9D30}"/>
              </a:ext>
            </a:extLst>
          </p:cNvPr>
          <p:cNvSpPr txBox="1"/>
          <p:nvPr/>
        </p:nvSpPr>
        <p:spPr>
          <a:xfrm>
            <a:off x="3855562" y="4068487"/>
            <a:ext cx="1913641" cy="830997"/>
          </a:xfrm>
          <a:prstGeom prst="rect">
            <a:avLst/>
          </a:prstGeom>
          <a:solidFill>
            <a:srgbClr val="FF5050"/>
          </a:solidFill>
        </p:spPr>
        <p:txBody>
          <a:bodyPr wrap="square" rtlCol="0">
            <a:spAutoFit/>
          </a:bodyPr>
          <a:lstStyle/>
          <a:p>
            <a:pPr algn="ctr"/>
            <a:r>
              <a:rPr lang="nl-NL" sz="2400" b="1" dirty="0">
                <a:latin typeface="Ink Free" panose="03080402000500000000" pitchFamily="66" charset="0"/>
                <a:cs typeface="Arial" panose="020B0604020202020204" pitchFamily="34" charset="0"/>
              </a:rPr>
              <a:t>FINISH LINE</a:t>
            </a:r>
          </a:p>
        </p:txBody>
      </p:sp>
      <p:sp>
        <p:nvSpPr>
          <p:cNvPr id="8" name="Tekstvak 7">
            <a:extLst>
              <a:ext uri="{FF2B5EF4-FFF2-40B4-BE49-F238E27FC236}">
                <a16:creationId xmlns:a16="http://schemas.microsoft.com/office/drawing/2014/main" id="{36D1940A-C233-45A0-8159-5D73C20C8E08}"/>
              </a:ext>
            </a:extLst>
          </p:cNvPr>
          <p:cNvSpPr txBox="1"/>
          <p:nvPr/>
        </p:nvSpPr>
        <p:spPr>
          <a:xfrm>
            <a:off x="6995561" y="6078402"/>
            <a:ext cx="4358792" cy="646331"/>
          </a:xfrm>
          <a:prstGeom prst="rect">
            <a:avLst/>
          </a:prstGeom>
          <a:noFill/>
        </p:spPr>
        <p:txBody>
          <a:bodyPr wrap="square" rtlCol="0">
            <a:spAutoFit/>
          </a:bodyPr>
          <a:lstStyle/>
          <a:p>
            <a:r>
              <a:rPr lang="nl-NL" dirty="0">
                <a:solidFill>
                  <a:srgbClr val="FF0000"/>
                </a:solidFill>
                <a:latin typeface="Arial" panose="020B0604020202020204" pitchFamily="34" charset="0"/>
                <a:cs typeface="Arial" panose="020B0604020202020204" pitchFamily="34" charset="0"/>
              </a:rPr>
              <a:t>Finish </a:t>
            </a:r>
            <a:r>
              <a:rPr lang="nl-NL" dirty="0" err="1">
                <a:solidFill>
                  <a:srgbClr val="FF0000"/>
                </a:solidFill>
                <a:latin typeface="Arial" panose="020B0604020202020204" pitchFamily="34" charset="0"/>
                <a:cs typeface="Arial" panose="020B0604020202020204" pitchFamily="34" charset="0"/>
              </a:rPr>
              <a:t>your</a:t>
            </a:r>
            <a:r>
              <a:rPr lang="nl-NL" dirty="0">
                <a:solidFill>
                  <a:srgbClr val="FF0000"/>
                </a:solidFill>
                <a:latin typeface="Arial" panose="020B0604020202020204" pitchFamily="34" charset="0"/>
                <a:cs typeface="Arial" panose="020B0604020202020204" pitchFamily="34" charset="0"/>
              </a:rPr>
              <a:t> </a:t>
            </a:r>
            <a:r>
              <a:rPr lang="nl-NL" i="1" dirty="0">
                <a:solidFill>
                  <a:srgbClr val="FF0000"/>
                </a:solidFill>
                <a:latin typeface="Arial" panose="020B0604020202020204" pitchFamily="34" charset="0"/>
                <a:cs typeface="Arial" panose="020B0604020202020204" pitchFamily="34" charset="0"/>
              </a:rPr>
              <a:t>Dessert &amp; </a:t>
            </a:r>
            <a:r>
              <a:rPr lang="nl-NL" i="1" dirty="0" err="1">
                <a:solidFill>
                  <a:srgbClr val="FF0000"/>
                </a:solidFill>
                <a:latin typeface="Arial" panose="020B0604020202020204" pitchFamily="34" charset="0"/>
                <a:cs typeface="Arial" panose="020B0604020202020204" pitchFamily="34" charset="0"/>
              </a:rPr>
              <a:t>Main</a:t>
            </a:r>
            <a:r>
              <a:rPr lang="nl-NL" i="1" dirty="0">
                <a:solidFill>
                  <a:srgbClr val="FF0000"/>
                </a:solidFill>
                <a:latin typeface="Arial" panose="020B0604020202020204" pitchFamily="34" charset="0"/>
                <a:cs typeface="Arial" panose="020B0604020202020204" pitchFamily="34" charset="0"/>
              </a:rPr>
              <a:t> </a:t>
            </a:r>
            <a:r>
              <a:rPr lang="nl-NL" i="1" dirty="0" err="1">
                <a:solidFill>
                  <a:srgbClr val="FF0000"/>
                </a:solidFill>
                <a:latin typeface="Arial" panose="020B0604020202020204" pitchFamily="34" charset="0"/>
                <a:cs typeface="Arial" panose="020B0604020202020204" pitchFamily="34" charset="0"/>
              </a:rPr>
              <a:t>Dish</a:t>
            </a:r>
            <a:r>
              <a:rPr lang="nl-NL" dirty="0">
                <a:solidFill>
                  <a:srgbClr val="FF0000"/>
                </a:solidFill>
                <a:latin typeface="Arial" panose="020B0604020202020204" pitchFamily="34" charset="0"/>
                <a:cs typeface="Arial" panose="020B0604020202020204" pitchFamily="34" charset="0"/>
              </a:rPr>
              <a:t>, get ready </a:t>
            </a:r>
            <a:r>
              <a:rPr lang="nl-NL" dirty="0" err="1">
                <a:solidFill>
                  <a:srgbClr val="FF0000"/>
                </a:solidFill>
                <a:latin typeface="Arial" panose="020B0604020202020204" pitchFamily="34" charset="0"/>
                <a:cs typeface="Arial" panose="020B0604020202020204" pitchFamily="34" charset="0"/>
              </a:rPr>
              <a:t>for</a:t>
            </a:r>
            <a:r>
              <a:rPr lang="nl-NL" dirty="0">
                <a:solidFill>
                  <a:srgbClr val="FF0000"/>
                </a:solidFill>
                <a:latin typeface="Arial" panose="020B0604020202020204" pitchFamily="34" charset="0"/>
                <a:cs typeface="Arial" panose="020B0604020202020204" pitchFamily="34" charset="0"/>
              </a:rPr>
              <a:t> the </a:t>
            </a:r>
            <a:r>
              <a:rPr lang="nl-NL" dirty="0" err="1">
                <a:solidFill>
                  <a:srgbClr val="FF0000"/>
                </a:solidFill>
                <a:latin typeface="Arial" panose="020B0604020202020204" pitchFamily="34" charset="0"/>
                <a:cs typeface="Arial" panose="020B0604020202020204" pitchFamily="34" charset="0"/>
              </a:rPr>
              <a:t>presentations</a:t>
            </a:r>
            <a:r>
              <a:rPr lang="nl-NL" dirty="0">
                <a:solidFill>
                  <a:srgbClr val="FF0000"/>
                </a:solidFill>
                <a:latin typeface="Arial" panose="020B0604020202020204" pitchFamily="34" charset="0"/>
                <a:cs typeface="Arial" panose="020B0604020202020204" pitchFamily="34" charset="0"/>
              </a:rPr>
              <a:t>!</a:t>
            </a:r>
          </a:p>
        </p:txBody>
      </p:sp>
      <p:sp>
        <p:nvSpPr>
          <p:cNvPr id="9" name="Rechthoek 8">
            <a:extLst>
              <a:ext uri="{FF2B5EF4-FFF2-40B4-BE49-F238E27FC236}">
                <a16:creationId xmlns:a16="http://schemas.microsoft.com/office/drawing/2014/main" id="{C9815492-2458-41E3-AC85-513BE7955FA2}"/>
              </a:ext>
            </a:extLst>
          </p:cNvPr>
          <p:cNvSpPr/>
          <p:nvPr/>
        </p:nvSpPr>
        <p:spPr>
          <a:xfrm>
            <a:off x="6882538" y="5267226"/>
            <a:ext cx="4416594" cy="923330"/>
          </a:xfrm>
          <a:prstGeom prst="rect">
            <a:avLst/>
          </a:prstGeom>
          <a:noFill/>
        </p:spPr>
        <p:txBody>
          <a:bodyPr wrap="none" lIns="91440" tIns="45720" rIns="91440" bIns="45720">
            <a:spAutoFit/>
          </a:bodyPr>
          <a:lstStyle/>
          <a:p>
            <a:pPr algn="ctr"/>
            <a:r>
              <a:rPr lang="nl-NL" sz="5400" dirty="0">
                <a:ln w="0"/>
                <a:solidFill>
                  <a:srgbClr val="FF000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HOMEWORK</a:t>
            </a:r>
            <a:endParaRPr lang="nl-NL" sz="5400" b="0" cap="none" spc="0" dirty="0">
              <a:ln w="0"/>
              <a:solidFill>
                <a:srgbClr val="FF000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1222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descr="Afbeelding met buiten, natuur, vallei, lucht&#10;&#10;Automatisch gegenereerde beschrijving">
            <a:extLst>
              <a:ext uri="{FF2B5EF4-FFF2-40B4-BE49-F238E27FC236}">
                <a16:creationId xmlns:a16="http://schemas.microsoft.com/office/drawing/2014/main" id="{E588BEEE-3B64-43F9-80BC-B0C760C9D42F}"/>
              </a:ext>
            </a:extLst>
          </p:cNvPr>
          <p:cNvPicPr>
            <a:picLocks noChangeAspect="1"/>
          </p:cNvPicPr>
          <p:nvPr/>
        </p:nvPicPr>
        <p:blipFill rotWithShape="1">
          <a:blip r:embed="rId3"/>
          <a:srcRect r="30802" b="-3"/>
          <a:stretch/>
        </p:blipFill>
        <p:spPr>
          <a:xfrm>
            <a:off x="320045" y="320039"/>
            <a:ext cx="4570678" cy="4128360"/>
          </a:xfrm>
          <a:prstGeom prst="rect">
            <a:avLst/>
          </a:prstGeom>
        </p:spPr>
      </p:pic>
      <p:pic>
        <p:nvPicPr>
          <p:cNvPr id="15" name="Afbeelding 14" descr="Afbeelding met gebouw, buiten, rood, grond&#10;&#10;Automatisch gegenereerde beschrijving">
            <a:extLst>
              <a:ext uri="{FF2B5EF4-FFF2-40B4-BE49-F238E27FC236}">
                <a16:creationId xmlns:a16="http://schemas.microsoft.com/office/drawing/2014/main" id="{2559F4D4-6725-413C-8E0E-569F330CD85C}"/>
              </a:ext>
            </a:extLst>
          </p:cNvPr>
          <p:cNvPicPr>
            <a:picLocks noChangeAspect="1"/>
          </p:cNvPicPr>
          <p:nvPr/>
        </p:nvPicPr>
        <p:blipFill rotWithShape="1">
          <a:blip r:embed="rId4"/>
          <a:srcRect l="1309" r="30793" b="-1"/>
          <a:stretch/>
        </p:blipFill>
        <p:spPr>
          <a:xfrm>
            <a:off x="4968251" y="307164"/>
            <a:ext cx="2249424" cy="4141235"/>
          </a:xfrm>
          <a:prstGeom prst="rect">
            <a:avLst/>
          </a:prstGeom>
        </p:spPr>
      </p:pic>
      <p:pic>
        <p:nvPicPr>
          <p:cNvPr id="10" name="Afbeelding 9" descr="Afbeelding met water, lucht, brug, gebouw&#10;&#10;Automatisch gegenereerde beschrijving">
            <a:extLst>
              <a:ext uri="{FF2B5EF4-FFF2-40B4-BE49-F238E27FC236}">
                <a16:creationId xmlns:a16="http://schemas.microsoft.com/office/drawing/2014/main" id="{2312CD09-0F09-48D9-BA00-D3A863DD797E}"/>
              </a:ext>
            </a:extLst>
          </p:cNvPr>
          <p:cNvPicPr>
            <a:picLocks noChangeAspect="1"/>
          </p:cNvPicPr>
          <p:nvPr/>
        </p:nvPicPr>
        <p:blipFill rotWithShape="1">
          <a:blip r:embed="rId5"/>
          <a:srcRect l="11660" r="13178" b="-5"/>
          <a:stretch/>
        </p:blipFill>
        <p:spPr>
          <a:xfrm>
            <a:off x="320044" y="4540158"/>
            <a:ext cx="2249424" cy="1997803"/>
          </a:xfrm>
          <a:prstGeom prst="rect">
            <a:avLst/>
          </a:prstGeom>
        </p:spPr>
      </p:pic>
      <p:pic>
        <p:nvPicPr>
          <p:cNvPr id="11" name="Afbeelding 10" descr="Afbeelding met lucht, buiten, gras, megaliet&#10;&#10;Automatisch gegenereerde beschrijving">
            <a:extLst>
              <a:ext uri="{FF2B5EF4-FFF2-40B4-BE49-F238E27FC236}">
                <a16:creationId xmlns:a16="http://schemas.microsoft.com/office/drawing/2014/main" id="{A741B846-B98E-4D45-A0F1-9E00B9575F28}"/>
              </a:ext>
            </a:extLst>
          </p:cNvPr>
          <p:cNvPicPr>
            <a:picLocks noChangeAspect="1"/>
          </p:cNvPicPr>
          <p:nvPr/>
        </p:nvPicPr>
        <p:blipFill rotWithShape="1">
          <a:blip r:embed="rId6"/>
          <a:srcRect t="22327" r="4" b="4"/>
          <a:stretch/>
        </p:blipFill>
        <p:spPr>
          <a:xfrm>
            <a:off x="2645048" y="4540158"/>
            <a:ext cx="4572626" cy="1997803"/>
          </a:xfrm>
          <a:prstGeom prst="rect">
            <a:avLst/>
          </a:prstGeom>
        </p:spPr>
      </p:pic>
      <p:pic>
        <p:nvPicPr>
          <p:cNvPr id="14" name="Afbeelding 13" descr="Afbeelding met circuit, elektronica&#10;&#10;Automatisch gegenereerde beschrijving">
            <a:extLst>
              <a:ext uri="{FF2B5EF4-FFF2-40B4-BE49-F238E27FC236}">
                <a16:creationId xmlns:a16="http://schemas.microsoft.com/office/drawing/2014/main" id="{2645FBE1-45ED-4EB1-93C6-AD04976D60C0}"/>
              </a:ext>
            </a:extLst>
          </p:cNvPr>
          <p:cNvPicPr>
            <a:picLocks noChangeAspect="1"/>
          </p:cNvPicPr>
          <p:nvPr/>
        </p:nvPicPr>
        <p:blipFill rotWithShape="1">
          <a:blip r:embed="rId7"/>
          <a:srcRect t="34295" b="2604"/>
          <a:stretch/>
        </p:blipFill>
        <p:spPr>
          <a:xfrm>
            <a:off x="7287920" y="320039"/>
            <a:ext cx="4572626" cy="6238642"/>
          </a:xfrm>
          <a:prstGeom prst="rect">
            <a:avLst/>
          </a:prstGeom>
        </p:spPr>
      </p:pic>
      <p:sp>
        <p:nvSpPr>
          <p:cNvPr id="16" name="Rechthoek 15">
            <a:extLst>
              <a:ext uri="{FF2B5EF4-FFF2-40B4-BE49-F238E27FC236}">
                <a16:creationId xmlns:a16="http://schemas.microsoft.com/office/drawing/2014/main" id="{A1838A69-7C2B-433C-9806-E1CDD1207DBB}"/>
              </a:ext>
            </a:extLst>
          </p:cNvPr>
          <p:cNvSpPr/>
          <p:nvPr/>
        </p:nvSpPr>
        <p:spPr>
          <a:xfrm>
            <a:off x="7084047" y="320039"/>
            <a:ext cx="4980372" cy="1446550"/>
          </a:xfrm>
          <a:prstGeom prst="rect">
            <a:avLst/>
          </a:prstGeom>
          <a:noFill/>
        </p:spPr>
        <p:txBody>
          <a:bodyPr wrap="square" lIns="91440" tIns="45720" rIns="91440" bIns="45720">
            <a:spAutoFit/>
          </a:bodyPr>
          <a:lstStyle/>
          <a:p>
            <a:pPr algn="ctr"/>
            <a:r>
              <a:rPr lang="nl-NL" sz="40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EINDPROJECT</a:t>
            </a:r>
            <a:r>
              <a:rPr lang="nl-NL" sz="4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nl-NL" sz="440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rPr>
              <a:t>GOING PLACES</a:t>
            </a:r>
            <a:endParaRPr lang="nl-NL" sz="4400" b="0" cap="none" spc="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endParaRPr>
          </a:p>
        </p:txBody>
      </p:sp>
      <p:sp>
        <p:nvSpPr>
          <p:cNvPr id="2" name="Tekstvak 1">
            <a:extLst>
              <a:ext uri="{FF2B5EF4-FFF2-40B4-BE49-F238E27FC236}">
                <a16:creationId xmlns:a16="http://schemas.microsoft.com/office/drawing/2014/main" id="{6B735F12-9A7C-448F-B558-F67186422077}"/>
              </a:ext>
            </a:extLst>
          </p:cNvPr>
          <p:cNvSpPr txBox="1"/>
          <p:nvPr/>
        </p:nvSpPr>
        <p:spPr>
          <a:xfrm>
            <a:off x="7786407" y="1628089"/>
            <a:ext cx="4176075" cy="276999"/>
          </a:xfrm>
          <a:prstGeom prst="rect">
            <a:avLst/>
          </a:prstGeom>
          <a:noFill/>
        </p:spPr>
        <p:txBody>
          <a:bodyPr wrap="square" rtlCol="0">
            <a:spAutoFit/>
          </a:bodyPr>
          <a:lstStyle/>
          <a:p>
            <a:r>
              <a:rPr lang="nl-NL" sz="1200" dirty="0">
                <a:solidFill>
                  <a:schemeClr val="bg1"/>
                </a:solidFill>
                <a:latin typeface="Arial" panose="020B0604020202020204" pitchFamily="34" charset="0"/>
                <a:cs typeface="Arial" panose="020B0604020202020204" pitchFamily="34" charset="0"/>
              </a:rPr>
              <a:t>PROJECTWEEK LES ÉÉN TOT EN MET ZEVEN</a:t>
            </a:r>
          </a:p>
        </p:txBody>
      </p:sp>
      <p:sp>
        <p:nvSpPr>
          <p:cNvPr id="9" name="Tekstvak 8">
            <a:extLst>
              <a:ext uri="{FF2B5EF4-FFF2-40B4-BE49-F238E27FC236}">
                <a16:creationId xmlns:a16="http://schemas.microsoft.com/office/drawing/2014/main" id="{825763E5-8D4A-44AA-8BEA-7A47F139BD8A}"/>
              </a:ext>
            </a:extLst>
          </p:cNvPr>
          <p:cNvSpPr txBox="1"/>
          <p:nvPr/>
        </p:nvSpPr>
        <p:spPr>
          <a:xfrm>
            <a:off x="7486195" y="1813610"/>
            <a:ext cx="4176075" cy="461665"/>
          </a:xfrm>
          <a:prstGeom prst="rect">
            <a:avLst/>
          </a:prstGeom>
          <a:noFill/>
        </p:spPr>
        <p:txBody>
          <a:bodyPr wrap="square" rtlCol="0">
            <a:spAutoFit/>
          </a:bodyPr>
          <a:lstStyle/>
          <a:p>
            <a:pPr algn="ctr"/>
            <a:r>
              <a:rPr lang="nl-NL" sz="1200" dirty="0">
                <a:solidFill>
                  <a:schemeClr val="bg1"/>
                </a:solidFill>
                <a:latin typeface="Arial" panose="020B0604020202020204" pitchFamily="34" charset="0"/>
                <a:cs typeface="Arial" panose="020B0604020202020204" pitchFamily="34" charset="0"/>
              </a:rPr>
              <a:t>MARTINE SCHRIK &amp; PAULINE SCHOEMAKER</a:t>
            </a:r>
            <a:br>
              <a:rPr lang="nl-NL" sz="1200" dirty="0">
                <a:solidFill>
                  <a:schemeClr val="bg1"/>
                </a:solidFill>
                <a:latin typeface="Arial" panose="020B0604020202020204" pitchFamily="34" charset="0"/>
                <a:cs typeface="Arial" panose="020B0604020202020204" pitchFamily="34" charset="0"/>
              </a:rPr>
            </a:br>
            <a:r>
              <a:rPr lang="nl-NL" sz="1200" dirty="0">
                <a:solidFill>
                  <a:schemeClr val="bg1"/>
                </a:solidFill>
                <a:latin typeface="Arial" panose="020B0604020202020204" pitchFamily="34" charset="0"/>
                <a:cs typeface="Arial" panose="020B0604020202020204" pitchFamily="34" charset="0"/>
              </a:rPr>
              <a:t>© 2019</a:t>
            </a:r>
          </a:p>
        </p:txBody>
      </p:sp>
      <p:sp>
        <p:nvSpPr>
          <p:cNvPr id="13" name="Rechthoek 12">
            <a:extLst>
              <a:ext uri="{FF2B5EF4-FFF2-40B4-BE49-F238E27FC236}">
                <a16:creationId xmlns:a16="http://schemas.microsoft.com/office/drawing/2014/main" id="{CDCA9E0B-ECF0-4E2E-ACD7-FE0EF04257F1}"/>
              </a:ext>
            </a:extLst>
          </p:cNvPr>
          <p:cNvSpPr/>
          <p:nvPr/>
        </p:nvSpPr>
        <p:spPr>
          <a:xfrm>
            <a:off x="235761" y="5706390"/>
            <a:ext cx="5647956" cy="923330"/>
          </a:xfrm>
          <a:prstGeom prst="rect">
            <a:avLst/>
          </a:prstGeom>
          <a:noFill/>
        </p:spPr>
        <p:txBody>
          <a:bodyPr wrap="none" lIns="91440" tIns="45720" rIns="91440" bIns="45720">
            <a:spAutoFit/>
          </a:bodyPr>
          <a:lstStyle/>
          <a:p>
            <a:pPr algn="ctr"/>
            <a:r>
              <a:rPr lang="nl-NL" sz="540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SIX AND SEVEN </a:t>
            </a:r>
            <a:endParaRPr lang="nl-NL" sz="5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pic>
        <p:nvPicPr>
          <p:cNvPr id="3074" name="Picture 2" descr="Afbeeldingsresultaat voor klavertje vier cartoon">
            <a:extLst>
              <a:ext uri="{FF2B5EF4-FFF2-40B4-BE49-F238E27FC236}">
                <a16:creationId xmlns:a16="http://schemas.microsoft.com/office/drawing/2014/main" id="{0D7977AB-3CA5-4157-A812-946555713BD3}"/>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9326433">
            <a:off x="2400765" y="2085860"/>
            <a:ext cx="3012907" cy="3012907"/>
          </a:xfrm>
          <a:prstGeom prst="rect">
            <a:avLst/>
          </a:prstGeom>
          <a:noFill/>
          <a:extLst>
            <a:ext uri="{909E8E84-426E-40DD-AFC4-6F175D3DCCD1}">
              <a14:hiddenFill xmlns:a14="http://schemas.microsoft.com/office/drawing/2010/main">
                <a:solidFill>
                  <a:srgbClr val="FFFFFF"/>
                </a:solidFill>
              </a14:hiddenFill>
            </a:ext>
          </a:extLst>
        </p:spPr>
      </p:pic>
      <p:sp>
        <p:nvSpPr>
          <p:cNvPr id="3" name="Rechthoek 2">
            <a:extLst>
              <a:ext uri="{FF2B5EF4-FFF2-40B4-BE49-F238E27FC236}">
                <a16:creationId xmlns:a16="http://schemas.microsoft.com/office/drawing/2014/main" id="{F8D96E4E-A80A-404C-B802-1397C2FF47FE}"/>
              </a:ext>
            </a:extLst>
          </p:cNvPr>
          <p:cNvSpPr/>
          <p:nvPr/>
        </p:nvSpPr>
        <p:spPr>
          <a:xfrm>
            <a:off x="2592609" y="2967335"/>
            <a:ext cx="7006791" cy="923330"/>
          </a:xfrm>
          <a:prstGeom prst="rect">
            <a:avLst/>
          </a:prstGeom>
          <a:noFill/>
        </p:spPr>
        <p:txBody>
          <a:bodyPr wrap="none" lIns="91440" tIns="45720" rIns="91440" bIns="45720">
            <a:spAutoFit/>
          </a:bodyPr>
          <a:lstStyle/>
          <a:p>
            <a:pPr algn="ctr"/>
            <a:r>
              <a:rPr lang="nl-NL" sz="5400" b="0" cap="none" spc="0" dirty="0">
                <a:ln w="38100">
                  <a:solidFill>
                    <a:srgbClr val="FF5050"/>
                  </a:solidFill>
                </a:ln>
                <a:solidFill>
                  <a:srgbClr val="FF505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EINDPRESENTATIES</a:t>
            </a:r>
          </a:p>
        </p:txBody>
      </p:sp>
      <p:sp>
        <p:nvSpPr>
          <p:cNvPr id="4" name="Tekstvak 3">
            <a:extLst>
              <a:ext uri="{FF2B5EF4-FFF2-40B4-BE49-F238E27FC236}">
                <a16:creationId xmlns:a16="http://schemas.microsoft.com/office/drawing/2014/main" id="{4FB56765-A118-4014-A6E1-8B38C6C37E0A}"/>
              </a:ext>
            </a:extLst>
          </p:cNvPr>
          <p:cNvSpPr txBox="1"/>
          <p:nvPr/>
        </p:nvSpPr>
        <p:spPr>
          <a:xfrm>
            <a:off x="5637229" y="3677459"/>
            <a:ext cx="2440458" cy="369332"/>
          </a:xfrm>
          <a:prstGeom prst="rect">
            <a:avLst/>
          </a:prstGeom>
          <a:noFill/>
        </p:spPr>
        <p:txBody>
          <a:bodyPr wrap="square" rtlCol="0">
            <a:spAutoFit/>
          </a:bodyPr>
          <a:lstStyle/>
          <a:p>
            <a:r>
              <a:rPr lang="nl-NL" dirty="0">
                <a:solidFill>
                  <a:schemeClr val="bg1"/>
                </a:solidFill>
                <a:latin typeface="Arial" panose="020B0604020202020204" pitchFamily="34" charset="0"/>
                <a:cs typeface="Arial" panose="020B0604020202020204" pitchFamily="34" charset="0"/>
              </a:rPr>
              <a:t>GOOD LUCK!</a:t>
            </a:r>
          </a:p>
        </p:txBody>
      </p:sp>
    </p:spTree>
    <p:extLst>
      <p:ext uri="{BB962C8B-B14F-4D97-AF65-F5344CB8AC3E}">
        <p14:creationId xmlns:p14="http://schemas.microsoft.com/office/powerpoint/2010/main" val="332723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Afbeeldingsresultaat voor revision">
            <a:extLst>
              <a:ext uri="{FF2B5EF4-FFF2-40B4-BE49-F238E27FC236}">
                <a16:creationId xmlns:a16="http://schemas.microsoft.com/office/drawing/2014/main" id="{B9BF757A-0368-46E8-A234-8CD484223E0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05162" y="3314700"/>
            <a:ext cx="5781675" cy="35433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819D6CD4-98FB-40EA-AE72-D493F81D5937}"/>
              </a:ext>
            </a:extLst>
          </p:cNvPr>
          <p:cNvSpPr>
            <a:spLocks noGrp="1"/>
          </p:cNvSpPr>
          <p:nvPr>
            <p:ph type="title"/>
          </p:nvPr>
        </p:nvSpPr>
        <p:spPr>
          <a:xfrm>
            <a:off x="2961194" y="2103437"/>
            <a:ext cx="6458146" cy="1325563"/>
          </a:xfrm>
        </p:spPr>
        <p:txBody>
          <a:bodyPr/>
          <a:lstStyle/>
          <a:p>
            <a:r>
              <a:rPr lang="nl-NL"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LES ÉÉN • TERUGBLIK</a:t>
            </a:r>
            <a:endParaRPr lang="nl-NL" dirty="0">
              <a:latin typeface="Arial" panose="020B0604020202020204" pitchFamily="34" charset="0"/>
              <a:cs typeface="Arial" panose="020B0604020202020204" pitchFamily="34" charset="0"/>
            </a:endParaRPr>
          </a:p>
        </p:txBody>
      </p:sp>
      <p:sp>
        <p:nvSpPr>
          <p:cNvPr id="4" name="Tekstvak 3">
            <a:extLst>
              <a:ext uri="{FF2B5EF4-FFF2-40B4-BE49-F238E27FC236}">
                <a16:creationId xmlns:a16="http://schemas.microsoft.com/office/drawing/2014/main" id="{E59778F8-FDFD-46C8-8FE8-F349A38FD7C7}"/>
              </a:ext>
            </a:extLst>
          </p:cNvPr>
          <p:cNvSpPr txBox="1"/>
          <p:nvPr/>
        </p:nvSpPr>
        <p:spPr>
          <a:xfrm>
            <a:off x="3469064" y="2990674"/>
            <a:ext cx="4826524" cy="369332"/>
          </a:xfrm>
          <a:prstGeom prst="rect">
            <a:avLst/>
          </a:prstGeom>
          <a:noFill/>
        </p:spPr>
        <p:txBody>
          <a:bodyPr wrap="square" rtlCol="0">
            <a:spAutoFit/>
          </a:bodyPr>
          <a:lstStyle/>
          <a:p>
            <a:r>
              <a:rPr lang="nl-NL" dirty="0">
                <a:latin typeface="Arial" panose="020B0604020202020204" pitchFamily="34" charset="0"/>
                <a:cs typeface="Arial" panose="020B0604020202020204" pitchFamily="34" charset="0"/>
              </a:rPr>
              <a:t>TERUGBLIK OP HET HOOFDSTUK A T/M D</a:t>
            </a:r>
          </a:p>
        </p:txBody>
      </p:sp>
      <p:sp>
        <p:nvSpPr>
          <p:cNvPr id="5" name="Rechthoek 4">
            <a:extLst>
              <a:ext uri="{FF2B5EF4-FFF2-40B4-BE49-F238E27FC236}">
                <a16:creationId xmlns:a16="http://schemas.microsoft.com/office/drawing/2014/main" id="{39B1289F-ED0B-4C8E-9850-004D900D0783}"/>
              </a:ext>
            </a:extLst>
          </p:cNvPr>
          <p:cNvSpPr/>
          <p:nvPr/>
        </p:nvSpPr>
        <p:spPr>
          <a:xfrm>
            <a:off x="9668090" y="2581552"/>
            <a:ext cx="2188356" cy="369332"/>
          </a:xfrm>
          <a:prstGeom prst="rect">
            <a:avLst/>
          </a:prstGeom>
        </p:spPr>
        <p:txBody>
          <a:bodyPr wrap="none">
            <a:spAutoFit/>
          </a:bodyPr>
          <a:lstStyle/>
          <a:p>
            <a:r>
              <a:rPr lang="nl-NL" dirty="0">
                <a:solidFill>
                  <a:srgbClr val="FF7C8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https://popplet.com/</a:t>
            </a:r>
            <a:endParaRPr lang="nl-NL" dirty="0">
              <a:solidFill>
                <a:srgbClr val="FF7C80"/>
              </a:solidFill>
              <a:latin typeface="Arial" panose="020B0604020202020204" pitchFamily="34" charset="0"/>
              <a:cs typeface="Arial" panose="020B0604020202020204" pitchFamily="34" charset="0"/>
            </a:endParaRPr>
          </a:p>
        </p:txBody>
      </p:sp>
      <p:sp>
        <p:nvSpPr>
          <p:cNvPr id="6" name="Tekstvak 5">
            <a:extLst>
              <a:ext uri="{FF2B5EF4-FFF2-40B4-BE49-F238E27FC236}">
                <a16:creationId xmlns:a16="http://schemas.microsoft.com/office/drawing/2014/main" id="{0D4A43F1-9834-4424-9AE8-F68FF870F44F}"/>
              </a:ext>
            </a:extLst>
          </p:cNvPr>
          <p:cNvSpPr txBox="1"/>
          <p:nvPr/>
        </p:nvSpPr>
        <p:spPr>
          <a:xfrm>
            <a:off x="688157" y="1622040"/>
            <a:ext cx="2648932" cy="646331"/>
          </a:xfrm>
          <a:prstGeom prst="rect">
            <a:avLst/>
          </a:prstGeom>
          <a:noFill/>
        </p:spPr>
        <p:txBody>
          <a:bodyPr wrap="square" rtlCol="0">
            <a:spAutoFit/>
          </a:bodyPr>
          <a:lstStyle/>
          <a:p>
            <a:pPr algn="ctr"/>
            <a:r>
              <a:rPr lang="nl-NL" dirty="0" err="1">
                <a:latin typeface="Arial" panose="020B0604020202020204" pitchFamily="34" charset="0"/>
                <a:cs typeface="Arial" panose="020B0604020202020204" pitchFamily="34" charset="0"/>
              </a:rPr>
              <a:t>What</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did</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you</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learn</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so</a:t>
            </a:r>
            <a:r>
              <a:rPr lang="nl-NL" dirty="0">
                <a:latin typeface="Arial" panose="020B0604020202020204" pitchFamily="34" charset="0"/>
                <a:cs typeface="Arial" panose="020B0604020202020204" pitchFamily="34" charset="0"/>
              </a:rPr>
              <a:t> far? </a:t>
            </a:r>
          </a:p>
        </p:txBody>
      </p:sp>
      <p:sp>
        <p:nvSpPr>
          <p:cNvPr id="10" name="Tekstvak 9">
            <a:extLst>
              <a:ext uri="{FF2B5EF4-FFF2-40B4-BE49-F238E27FC236}">
                <a16:creationId xmlns:a16="http://schemas.microsoft.com/office/drawing/2014/main" id="{E6649689-10E1-49DC-8636-A298F837C04E}"/>
              </a:ext>
            </a:extLst>
          </p:cNvPr>
          <p:cNvSpPr txBox="1"/>
          <p:nvPr/>
        </p:nvSpPr>
        <p:spPr>
          <a:xfrm>
            <a:off x="2909347" y="775710"/>
            <a:ext cx="2648932" cy="646331"/>
          </a:xfrm>
          <a:prstGeom prst="rect">
            <a:avLst/>
          </a:prstGeom>
          <a:noFill/>
        </p:spPr>
        <p:txBody>
          <a:bodyPr wrap="square" rtlCol="0">
            <a:spAutoFit/>
          </a:bodyPr>
          <a:lstStyle/>
          <a:p>
            <a:pPr algn="ctr"/>
            <a:r>
              <a:rPr lang="nl-NL" dirty="0" err="1">
                <a:latin typeface="Arial" panose="020B0604020202020204" pitchFamily="34" charset="0"/>
                <a:cs typeface="Arial" panose="020B0604020202020204" pitchFamily="34" charset="0"/>
              </a:rPr>
              <a:t>What</a:t>
            </a:r>
            <a:r>
              <a:rPr lang="nl-NL" dirty="0">
                <a:latin typeface="Arial" panose="020B0604020202020204" pitchFamily="34" charset="0"/>
                <a:cs typeface="Arial" panose="020B0604020202020204" pitchFamily="34" charset="0"/>
              </a:rPr>
              <a:t> new </a:t>
            </a:r>
            <a:r>
              <a:rPr lang="nl-NL" dirty="0" err="1">
                <a:latin typeface="Arial" panose="020B0604020202020204" pitchFamily="34" charset="0"/>
                <a:cs typeface="Arial" panose="020B0604020202020204" pitchFamily="34" charset="0"/>
              </a:rPr>
              <a:t>words</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did</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you</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learn</a:t>
            </a:r>
            <a:r>
              <a:rPr lang="nl-NL" dirty="0">
                <a:latin typeface="Arial" panose="020B0604020202020204" pitchFamily="34" charset="0"/>
                <a:cs typeface="Arial" panose="020B0604020202020204" pitchFamily="34" charset="0"/>
              </a:rPr>
              <a:t>? </a:t>
            </a:r>
          </a:p>
        </p:txBody>
      </p:sp>
      <p:sp>
        <p:nvSpPr>
          <p:cNvPr id="11" name="Tekstvak 10">
            <a:extLst>
              <a:ext uri="{FF2B5EF4-FFF2-40B4-BE49-F238E27FC236}">
                <a16:creationId xmlns:a16="http://schemas.microsoft.com/office/drawing/2014/main" id="{EA98CA15-0409-4068-A9B4-4129CE7CC121}"/>
              </a:ext>
            </a:extLst>
          </p:cNvPr>
          <p:cNvSpPr txBox="1"/>
          <p:nvPr/>
        </p:nvSpPr>
        <p:spPr>
          <a:xfrm>
            <a:off x="4557271" y="1651567"/>
            <a:ext cx="4297642" cy="646331"/>
          </a:xfrm>
          <a:prstGeom prst="rect">
            <a:avLst/>
          </a:prstGeom>
          <a:noFill/>
        </p:spPr>
        <p:txBody>
          <a:bodyPr wrap="square" rtlCol="0">
            <a:spAutoFit/>
          </a:bodyPr>
          <a:lstStyle/>
          <a:p>
            <a:pPr algn="ctr"/>
            <a:r>
              <a:rPr lang="nl-NL" dirty="0" err="1">
                <a:latin typeface="Arial" panose="020B0604020202020204" pitchFamily="34" charset="0"/>
                <a:cs typeface="Arial" panose="020B0604020202020204" pitchFamily="34" charset="0"/>
              </a:rPr>
              <a:t>Who</a:t>
            </a:r>
            <a:r>
              <a:rPr lang="nl-NL" dirty="0">
                <a:latin typeface="Arial" panose="020B0604020202020204" pitchFamily="34" charset="0"/>
                <a:cs typeface="Arial" panose="020B0604020202020204" pitchFamily="34" charset="0"/>
              </a:rPr>
              <a:t> is the president of the United </a:t>
            </a:r>
            <a:r>
              <a:rPr lang="nl-NL" dirty="0" err="1">
                <a:latin typeface="Arial" panose="020B0604020202020204" pitchFamily="34" charset="0"/>
                <a:cs typeface="Arial" panose="020B0604020202020204" pitchFamily="34" charset="0"/>
              </a:rPr>
              <a:t>States</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What</a:t>
            </a:r>
            <a:r>
              <a:rPr lang="nl-NL" dirty="0">
                <a:latin typeface="Arial" panose="020B0604020202020204" pitchFamily="34" charset="0"/>
                <a:cs typeface="Arial" panose="020B0604020202020204" pitchFamily="34" charset="0"/>
              </a:rPr>
              <a:t> do </a:t>
            </a:r>
            <a:r>
              <a:rPr lang="nl-NL" dirty="0" err="1">
                <a:latin typeface="Arial" panose="020B0604020202020204" pitchFamily="34" charset="0"/>
                <a:cs typeface="Arial" panose="020B0604020202020204" pitchFamily="34" charset="0"/>
              </a:rPr>
              <a:t>you</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know</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about</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him</a:t>
            </a:r>
            <a:r>
              <a:rPr lang="nl-NL" dirty="0">
                <a:latin typeface="Arial" panose="020B0604020202020204" pitchFamily="34" charset="0"/>
                <a:cs typeface="Arial" panose="020B0604020202020204" pitchFamily="34" charset="0"/>
              </a:rPr>
              <a:t>? </a:t>
            </a:r>
          </a:p>
        </p:txBody>
      </p:sp>
      <p:sp>
        <p:nvSpPr>
          <p:cNvPr id="12" name="Tekstvak 11">
            <a:extLst>
              <a:ext uri="{FF2B5EF4-FFF2-40B4-BE49-F238E27FC236}">
                <a16:creationId xmlns:a16="http://schemas.microsoft.com/office/drawing/2014/main" id="{92335ACA-BB9F-40A6-B1A1-A7A04320918A}"/>
              </a:ext>
            </a:extLst>
          </p:cNvPr>
          <p:cNvSpPr txBox="1"/>
          <p:nvPr/>
        </p:nvSpPr>
        <p:spPr>
          <a:xfrm>
            <a:off x="7270519" y="784402"/>
            <a:ext cx="4297642" cy="646331"/>
          </a:xfrm>
          <a:prstGeom prst="rect">
            <a:avLst/>
          </a:prstGeom>
          <a:noFill/>
        </p:spPr>
        <p:txBody>
          <a:bodyPr wrap="square" rtlCol="0">
            <a:spAutoFit/>
          </a:bodyPr>
          <a:lstStyle/>
          <a:p>
            <a:pPr algn="ctr"/>
            <a:r>
              <a:rPr lang="nl-NL" dirty="0" err="1">
                <a:latin typeface="Arial" panose="020B0604020202020204" pitchFamily="34" charset="0"/>
                <a:cs typeface="Arial" panose="020B0604020202020204" pitchFamily="34" charset="0"/>
              </a:rPr>
              <a:t>What</a:t>
            </a:r>
            <a:r>
              <a:rPr lang="nl-NL" dirty="0">
                <a:latin typeface="Arial" panose="020B0604020202020204" pitchFamily="34" charset="0"/>
                <a:cs typeface="Arial" panose="020B0604020202020204" pitchFamily="34" charset="0"/>
              </a:rPr>
              <a:t> was the most </a:t>
            </a:r>
            <a:r>
              <a:rPr lang="nl-NL" dirty="0" err="1">
                <a:latin typeface="Arial" panose="020B0604020202020204" pitchFamily="34" charset="0"/>
                <a:cs typeface="Arial" panose="020B0604020202020204" pitchFamily="34" charset="0"/>
              </a:rPr>
              <a:t>interesting</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thing</a:t>
            </a:r>
            <a:r>
              <a:rPr lang="nl-NL" dirty="0">
                <a:latin typeface="Arial" panose="020B0604020202020204" pitchFamily="34" charset="0"/>
                <a:cs typeface="Arial" panose="020B0604020202020204" pitchFamily="34" charset="0"/>
              </a:rPr>
              <a:t> </a:t>
            </a:r>
            <a:r>
              <a:rPr lang="nl-NL" dirty="0" err="1">
                <a:latin typeface="Arial" panose="020B0604020202020204" pitchFamily="34" charset="0"/>
                <a:cs typeface="Arial" panose="020B0604020202020204" pitchFamily="34" charset="0"/>
              </a:rPr>
              <a:t>you</a:t>
            </a:r>
            <a:r>
              <a:rPr lang="nl-NL" dirty="0">
                <a:latin typeface="Arial" panose="020B0604020202020204" pitchFamily="34" charset="0"/>
                <a:cs typeface="Arial" panose="020B0604020202020204" pitchFamily="34" charset="0"/>
              </a:rPr>
              <a:t> have </a:t>
            </a:r>
            <a:r>
              <a:rPr lang="nl-NL" dirty="0" err="1">
                <a:latin typeface="Arial" panose="020B0604020202020204" pitchFamily="34" charset="0"/>
                <a:cs typeface="Arial" panose="020B0604020202020204" pitchFamily="34" charset="0"/>
              </a:rPr>
              <a:t>learned</a:t>
            </a:r>
            <a:r>
              <a:rPr lang="nl-NL"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55067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47F825-5A67-4B27-AEDC-7EFDEF0D3073}"/>
              </a:ext>
            </a:extLst>
          </p:cNvPr>
          <p:cNvSpPr>
            <a:spLocks noGrp="1"/>
          </p:cNvSpPr>
          <p:nvPr>
            <p:ph type="title"/>
          </p:nvPr>
        </p:nvSpPr>
        <p:spPr>
          <a:xfrm>
            <a:off x="838200" y="365125"/>
            <a:ext cx="10515600" cy="1325563"/>
          </a:xfrm>
        </p:spPr>
        <p:txBody>
          <a:bodyPr>
            <a:normAutofit/>
          </a:bodyPr>
          <a:lstStyle/>
          <a:p>
            <a:r>
              <a:rPr lang="nl-NL"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TODAY’S PLAN</a:t>
            </a:r>
            <a:endParaRPr lang="nl-NL" dirty="0">
              <a:latin typeface="Arial" panose="020B0604020202020204" pitchFamily="34" charset="0"/>
              <a:cs typeface="Arial" panose="020B0604020202020204" pitchFamily="34" charset="0"/>
            </a:endParaRPr>
          </a:p>
        </p:txBody>
      </p:sp>
      <p:graphicFrame>
        <p:nvGraphicFramePr>
          <p:cNvPr id="5" name="Tijdelijke aanduiding voor inhoud 2">
            <a:extLst>
              <a:ext uri="{FF2B5EF4-FFF2-40B4-BE49-F238E27FC236}">
                <a16:creationId xmlns:a16="http://schemas.microsoft.com/office/drawing/2014/main" id="{A3C4AB4F-79B1-4E73-9F58-7235CCA89054}"/>
              </a:ext>
            </a:extLst>
          </p:cNvPr>
          <p:cNvGraphicFramePr>
            <a:graphicFrameLocks noGrp="1"/>
          </p:cNvGraphicFramePr>
          <p:nvPr>
            <p:ph idx="1"/>
            <p:extLst>
              <p:ext uri="{D42A27DB-BD31-4B8C-83A1-F6EECF244321}">
                <p14:modId xmlns:p14="http://schemas.microsoft.com/office/powerpoint/2010/main" val="140587049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Afbeeldingsresultaat voor reading">
            <a:extLst>
              <a:ext uri="{FF2B5EF4-FFF2-40B4-BE49-F238E27FC236}">
                <a16:creationId xmlns:a16="http://schemas.microsoft.com/office/drawing/2014/main" id="{FCE14E08-744D-435D-A30D-02C1C2F0D073}"/>
              </a:ext>
            </a:extLst>
          </p:cNvPr>
          <p:cNvPicPr>
            <a:picLocks noChangeAspect="1" noChangeArrowheads="1"/>
          </p:cNvPicPr>
          <p:nvPr/>
        </p:nvPicPr>
        <p:blipFill>
          <a:blip r:embed="rId7">
            <a:clrChange>
              <a:clrFrom>
                <a:srgbClr val="FFFFFF"/>
              </a:clrFrom>
              <a:clrTo>
                <a:srgbClr val="FFFFFF">
                  <a:alpha val="0"/>
                </a:srgbClr>
              </a:clrTo>
            </a:clrChange>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5512630" y="3045672"/>
            <a:ext cx="1204447" cy="78550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Gerelateerde afbeelding">
            <a:extLst>
              <a:ext uri="{FF2B5EF4-FFF2-40B4-BE49-F238E27FC236}">
                <a16:creationId xmlns:a16="http://schemas.microsoft.com/office/drawing/2014/main" id="{BACCF9B2-89E7-4BCD-9C90-23791E8D6E23}"/>
              </a:ext>
            </a:extLst>
          </p:cNvPr>
          <p:cNvPicPr>
            <a:picLocks noChangeAspect="1" noChangeArrowheads="1"/>
          </p:cNvPicPr>
          <p:nvPr/>
        </p:nvPicPr>
        <p:blipFill>
          <a:blip r:embed="rId8">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248168" y="2927977"/>
            <a:ext cx="1204447" cy="107746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fbeeldingsresultaat voor learning goals">
            <a:extLst>
              <a:ext uri="{FF2B5EF4-FFF2-40B4-BE49-F238E27FC236}">
                <a16:creationId xmlns:a16="http://schemas.microsoft.com/office/drawing/2014/main" id="{65410CC0-13D3-4A2A-BA0E-4D1ABE112F36}"/>
              </a:ext>
            </a:extLst>
          </p:cNvPr>
          <p:cNvPicPr>
            <a:picLocks noChangeAspect="1" noChangeArrowheads="1"/>
          </p:cNvPicPr>
          <p:nvPr/>
        </p:nvPicPr>
        <p:blipFill>
          <a:blip r:embed="rId9">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438033" y="3237144"/>
            <a:ext cx="1119438" cy="383712"/>
          </a:xfrm>
          <a:prstGeom prst="rect">
            <a:avLst/>
          </a:prstGeom>
          <a:noFill/>
          <a:extLst>
            <a:ext uri="{909E8E84-426E-40DD-AFC4-6F175D3DCCD1}">
              <a14:hiddenFill xmlns:a14="http://schemas.microsoft.com/office/drawing/2010/main">
                <a:solidFill>
                  <a:srgbClr val="FFFFFF"/>
                </a:solidFill>
              </a14:hiddenFill>
            </a:ext>
          </a:extLst>
        </p:spPr>
      </p:pic>
      <p:pic>
        <p:nvPicPr>
          <p:cNvPr id="11" name="Afbeelding 10" descr="Afbeelding met lucht, buiten, gebouw&#10;&#10;Automatisch gegenereerde beschrijving">
            <a:extLst>
              <a:ext uri="{FF2B5EF4-FFF2-40B4-BE49-F238E27FC236}">
                <a16:creationId xmlns:a16="http://schemas.microsoft.com/office/drawing/2014/main" id="{240E484C-1EC7-424A-B788-7E72DB038FFE}"/>
              </a:ext>
            </a:extLst>
          </p:cNvPr>
          <p:cNvPicPr/>
          <p:nvPr/>
        </p:nvPicPr>
        <p:blipFill>
          <a:blip r:embed="rId10">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828891" y="2976169"/>
            <a:ext cx="743610" cy="981075"/>
          </a:xfrm>
          <a:prstGeom prst="rect">
            <a:avLst/>
          </a:prstGeom>
        </p:spPr>
      </p:pic>
      <p:pic>
        <p:nvPicPr>
          <p:cNvPr id="8" name="Afbeelding 7">
            <a:extLst>
              <a:ext uri="{FF2B5EF4-FFF2-40B4-BE49-F238E27FC236}">
                <a16:creationId xmlns:a16="http://schemas.microsoft.com/office/drawing/2014/main" id="{F87940F6-7265-473D-B494-9D3687ACF2D4}"/>
              </a:ext>
            </a:extLst>
          </p:cNvPr>
          <p:cNvPicPr>
            <a:picLocks noChangeAspect="1"/>
          </p:cNvPicPr>
          <p:nvPr/>
        </p:nvPicPr>
        <p:blipFill>
          <a:blip r:embed="rId11">
            <a:clrChange>
              <a:clrFrom>
                <a:srgbClr val="FFFFFF"/>
              </a:clrFrom>
              <a:clrTo>
                <a:srgbClr val="FFFFFF">
                  <a:alpha val="0"/>
                </a:srgbClr>
              </a:clrTo>
            </a:clrChange>
            <a:duotone>
              <a:prstClr val="black"/>
              <a:schemeClr val="accent3">
                <a:tint val="45000"/>
                <a:satMod val="400000"/>
              </a:schemeClr>
            </a:duotone>
          </a:blip>
          <a:stretch>
            <a:fillRect/>
          </a:stretch>
        </p:blipFill>
        <p:spPr>
          <a:xfrm>
            <a:off x="9933747" y="3045672"/>
            <a:ext cx="839548" cy="795891"/>
          </a:xfrm>
          <a:prstGeom prst="rect">
            <a:avLst/>
          </a:prstGeom>
        </p:spPr>
      </p:pic>
      <p:pic>
        <p:nvPicPr>
          <p:cNvPr id="3078" name="Picture 6" descr="Afbeeldingsresultaat voor krulletje">
            <a:extLst>
              <a:ext uri="{FF2B5EF4-FFF2-40B4-BE49-F238E27FC236}">
                <a16:creationId xmlns:a16="http://schemas.microsoft.com/office/drawing/2014/main" id="{8BE95020-BCCE-4570-8FBA-13F7752C87FD}"/>
              </a:ext>
            </a:extLst>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9753" y="2402431"/>
            <a:ext cx="258127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318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4"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662795" y="-3745097"/>
            <a:ext cx="1354979" cy="10750169"/>
          </a:xfrm>
          <a:prstGeom prst="downArrow">
            <a:avLst>
              <a:gd name="adj1" fmla="val 100000"/>
              <a:gd name="adj2" fmla="val 22582"/>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8A06A131-D076-4EEE-B612-8045DB9C5A1F}"/>
              </a:ext>
            </a:extLst>
          </p:cNvPr>
          <p:cNvSpPr>
            <a:spLocks noGrp="1"/>
          </p:cNvSpPr>
          <p:nvPr>
            <p:ph type="title"/>
          </p:nvPr>
        </p:nvSpPr>
        <p:spPr>
          <a:xfrm>
            <a:off x="1286932" y="1204109"/>
            <a:ext cx="10023398" cy="857894"/>
          </a:xfrm>
        </p:spPr>
        <p:txBody>
          <a:bodyPr>
            <a:normAutofit/>
          </a:bodyPr>
          <a:lstStyle/>
          <a:p>
            <a:r>
              <a:rPr lang="nl-NL" sz="4000">
                <a:ln w="0"/>
                <a:solidFill>
                  <a:srgbClr val="FFFFFF"/>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LEERDOELEN</a:t>
            </a:r>
            <a:endParaRPr lang="nl-NL" sz="4000">
              <a:solidFill>
                <a:srgbClr val="FFFFFF"/>
              </a:solidFill>
              <a:latin typeface="Arial" panose="020B0604020202020204" pitchFamily="34" charset="0"/>
              <a:cs typeface="Arial" panose="020B0604020202020204" pitchFamily="34" charset="0"/>
            </a:endParaRPr>
          </a:p>
        </p:txBody>
      </p:sp>
      <p:sp>
        <p:nvSpPr>
          <p:cNvPr id="3" name="Tijdelijke aanduiding voor inhoud 2">
            <a:extLst>
              <a:ext uri="{FF2B5EF4-FFF2-40B4-BE49-F238E27FC236}">
                <a16:creationId xmlns:a16="http://schemas.microsoft.com/office/drawing/2014/main" id="{F71B9DD4-CA07-4751-BDFA-FD2727E8C78B}"/>
              </a:ext>
            </a:extLst>
          </p:cNvPr>
          <p:cNvSpPr>
            <a:spLocks noGrp="1"/>
          </p:cNvSpPr>
          <p:nvPr>
            <p:ph idx="1"/>
          </p:nvPr>
        </p:nvSpPr>
        <p:spPr>
          <a:xfrm>
            <a:off x="1286930" y="2962451"/>
            <a:ext cx="4180419" cy="2820012"/>
          </a:xfrm>
        </p:spPr>
        <p:txBody>
          <a:bodyPr>
            <a:normAutofit fontScale="92500" lnSpcReduction="10000"/>
          </a:bodyPr>
          <a:lstStyle/>
          <a:p>
            <a:pPr>
              <a:buFont typeface="Wingdings" panose="05000000000000000000" pitchFamily="2" charset="2"/>
              <a:buChar char="§"/>
            </a:pPr>
            <a:r>
              <a:rPr lang="nl-NL" sz="2000" dirty="0">
                <a:latin typeface="Arial" panose="020B0604020202020204" pitchFamily="34" charset="0"/>
                <a:cs typeface="Arial" panose="020B0604020202020204" pitchFamily="34" charset="0"/>
              </a:rPr>
              <a:t>Aan het einde van de les kun je een moeilijkere tekst oplossen aan de hand van al bekende leesstrategieën.</a:t>
            </a:r>
          </a:p>
          <a:p>
            <a:pPr>
              <a:buFont typeface="Wingdings" panose="05000000000000000000" pitchFamily="2" charset="2"/>
              <a:buChar char="§"/>
            </a:pPr>
            <a:r>
              <a:rPr lang="nl-NL" sz="2000" dirty="0">
                <a:latin typeface="Arial" panose="020B0604020202020204" pitchFamily="34" charset="0"/>
                <a:cs typeface="Arial" panose="020B0604020202020204" pitchFamily="34" charset="0"/>
              </a:rPr>
              <a:t>Aan het einde van de les kun je verschillende cultuuraspecten van Amerika of Engeland benoemen</a:t>
            </a:r>
          </a:p>
          <a:p>
            <a:pPr>
              <a:buFont typeface="Wingdings" panose="05000000000000000000" pitchFamily="2" charset="2"/>
              <a:buChar char="§"/>
            </a:pPr>
            <a:r>
              <a:rPr lang="nl-NL" sz="2000" dirty="0">
                <a:latin typeface="Arial" panose="020B0604020202020204" pitchFamily="34" charset="0"/>
                <a:cs typeface="Arial" panose="020B0604020202020204" pitchFamily="34" charset="0"/>
              </a:rPr>
              <a:t>Aan het einde van de les kun je onderscheid maken tussen de hoofd- en bijzaken van een tekst</a:t>
            </a:r>
          </a:p>
        </p:txBody>
      </p:sp>
      <p:pic>
        <p:nvPicPr>
          <p:cNvPr id="2050" name="Picture 2" descr="Afbeeldingsresultaat voor amerika / engeland">
            <a:extLst>
              <a:ext uri="{FF2B5EF4-FFF2-40B4-BE49-F238E27FC236}">
                <a16:creationId xmlns:a16="http://schemas.microsoft.com/office/drawing/2014/main" id="{6A5555F3-8BEB-4F7E-8B14-A53F32CA93C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23904" y="2962451"/>
            <a:ext cx="5686426" cy="2691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061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Afbeeldingsresultaat voor AMERIKA / UK VLAG">
            <a:extLst>
              <a:ext uri="{FF2B5EF4-FFF2-40B4-BE49-F238E27FC236}">
                <a16:creationId xmlns:a16="http://schemas.microsoft.com/office/drawing/2014/main" id="{8DC17522-5E02-4F53-AA60-68C6EB7A45DA}"/>
              </a:ext>
            </a:extLst>
          </p:cNvPr>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9149"/>
          <a:stretch/>
        </p:blipFill>
        <p:spPr bwMode="auto">
          <a:xfrm>
            <a:off x="0" y="106051"/>
            <a:ext cx="12192000" cy="6645897"/>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B6B54424-A269-468D-A3E9-4AE3D68DB70B}"/>
              </a:ext>
            </a:extLst>
          </p:cNvPr>
          <p:cNvSpPr>
            <a:spLocks noGrp="1"/>
          </p:cNvSpPr>
          <p:nvPr>
            <p:ph type="title"/>
          </p:nvPr>
        </p:nvSpPr>
        <p:spPr>
          <a:xfrm>
            <a:off x="838200" y="365125"/>
            <a:ext cx="10200588" cy="1378834"/>
          </a:xfrm>
        </p:spPr>
        <p:txBody>
          <a:bodyPr>
            <a:normAutofit/>
          </a:bodyPr>
          <a:lstStyle/>
          <a:p>
            <a:pPr algn="ctr"/>
            <a:r>
              <a:rPr lang="nl-NL" sz="5400" b="1"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CHOOSE YOUR SIDE</a:t>
            </a:r>
          </a:p>
        </p:txBody>
      </p:sp>
      <p:sp>
        <p:nvSpPr>
          <p:cNvPr id="4" name="Rechthoek 3">
            <a:extLst>
              <a:ext uri="{FF2B5EF4-FFF2-40B4-BE49-F238E27FC236}">
                <a16:creationId xmlns:a16="http://schemas.microsoft.com/office/drawing/2014/main" id="{B955A687-225E-42CF-8AFF-D7135003FDCB}"/>
              </a:ext>
            </a:extLst>
          </p:cNvPr>
          <p:cNvSpPr/>
          <p:nvPr/>
        </p:nvSpPr>
        <p:spPr>
          <a:xfrm>
            <a:off x="414186" y="1706251"/>
            <a:ext cx="3916458" cy="923330"/>
          </a:xfrm>
          <a:prstGeom prst="rect">
            <a:avLst/>
          </a:prstGeom>
          <a:noFill/>
        </p:spPr>
        <p:txBody>
          <a:bodyPr wrap="none" lIns="91440" tIns="45720" rIns="91440" bIns="45720">
            <a:spAutoFit/>
          </a:bodyPr>
          <a:lstStyle/>
          <a:p>
            <a:pPr algn="ctr"/>
            <a:r>
              <a:rPr lang="nl-NL" sz="5400" b="0" cap="none" spc="0" dirty="0">
                <a:ln w="0"/>
                <a:solidFill>
                  <a:srgbClr val="00206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#TEAMUSA</a:t>
            </a:r>
          </a:p>
        </p:txBody>
      </p:sp>
      <p:sp>
        <p:nvSpPr>
          <p:cNvPr id="7" name="Rechthoek 6">
            <a:extLst>
              <a:ext uri="{FF2B5EF4-FFF2-40B4-BE49-F238E27FC236}">
                <a16:creationId xmlns:a16="http://schemas.microsoft.com/office/drawing/2014/main" id="{F48A810F-BCB9-4F18-99F3-AEFD0DF5A949}"/>
              </a:ext>
            </a:extLst>
          </p:cNvPr>
          <p:cNvSpPr/>
          <p:nvPr/>
        </p:nvSpPr>
        <p:spPr>
          <a:xfrm>
            <a:off x="8008009" y="1743959"/>
            <a:ext cx="3454793" cy="923330"/>
          </a:xfrm>
          <a:prstGeom prst="rect">
            <a:avLst/>
          </a:prstGeom>
          <a:noFill/>
        </p:spPr>
        <p:txBody>
          <a:bodyPr wrap="none" lIns="91440" tIns="45720" rIns="91440" bIns="45720">
            <a:spAutoFit/>
          </a:bodyPr>
          <a:lstStyle/>
          <a:p>
            <a:pPr algn="ctr"/>
            <a:r>
              <a:rPr lang="nl-NL" sz="5400" b="0" cap="none" spc="0" dirty="0">
                <a:ln w="0"/>
                <a:solidFill>
                  <a:srgbClr val="FF505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#TEAMUK</a:t>
            </a:r>
          </a:p>
        </p:txBody>
      </p:sp>
      <p:sp>
        <p:nvSpPr>
          <p:cNvPr id="5" name="Rechthoek 4">
            <a:extLst>
              <a:ext uri="{FF2B5EF4-FFF2-40B4-BE49-F238E27FC236}">
                <a16:creationId xmlns:a16="http://schemas.microsoft.com/office/drawing/2014/main" id="{85B441DB-6B1E-4C77-9B49-F6536E36623D}"/>
              </a:ext>
            </a:extLst>
          </p:cNvPr>
          <p:cNvSpPr/>
          <p:nvPr/>
        </p:nvSpPr>
        <p:spPr>
          <a:xfrm>
            <a:off x="3048000" y="3601622"/>
            <a:ext cx="6096000" cy="646331"/>
          </a:xfrm>
          <a:prstGeom prst="rect">
            <a:avLst/>
          </a:prstGeom>
          <a:solidFill>
            <a:srgbClr val="FF7C80">
              <a:alpha val="50000"/>
            </a:srgbClr>
          </a:solidFill>
          <a:ln>
            <a:noFill/>
          </a:ln>
        </p:spPr>
        <p:style>
          <a:lnRef idx="0">
            <a:scrgbClr r="0" g="0" b="0"/>
          </a:lnRef>
          <a:fillRef idx="0">
            <a:scrgbClr r="0" g="0" b="0"/>
          </a:fillRef>
          <a:effectRef idx="0">
            <a:scrgbClr r="0" g="0" b="0"/>
          </a:effectRef>
          <a:fontRef idx="minor">
            <a:schemeClr val="lt1"/>
          </a:fontRef>
        </p:style>
        <p:txBody>
          <a:bodyPr>
            <a:spAutoFit/>
          </a:bodyPr>
          <a:lstStyle/>
          <a:p>
            <a:pPr algn="ctr"/>
            <a:r>
              <a:rPr lang="nl-NL" dirty="0">
                <a:latin typeface="Arial" panose="020B0604020202020204" pitchFamily="34" charset="0"/>
                <a:ea typeface="MS Mincho" panose="02020609040205080304" pitchFamily="49" charset="-128"/>
              </a:rPr>
              <a:t>Stepping Stones, </a:t>
            </a:r>
            <a:r>
              <a:rPr lang="nl-NL" dirty="0" err="1">
                <a:latin typeface="Arial" panose="020B0604020202020204" pitchFamily="34" charset="0"/>
                <a:ea typeface="MS Mincho" panose="02020609040205080304" pitchFamily="49" charset="-128"/>
              </a:rPr>
              <a:t>Chapter</a:t>
            </a:r>
            <a:r>
              <a:rPr lang="nl-NL" dirty="0">
                <a:latin typeface="Arial" panose="020B0604020202020204" pitchFamily="34" charset="0"/>
                <a:ea typeface="MS Mincho" panose="02020609040205080304" pitchFamily="49" charset="-128"/>
              </a:rPr>
              <a:t> EIGHT + aantekeningen les één leesvaardigheid “Leesstrategieën”</a:t>
            </a:r>
            <a:endParaRPr lang="nl-NL" dirty="0"/>
          </a:p>
        </p:txBody>
      </p:sp>
      <p:pic>
        <p:nvPicPr>
          <p:cNvPr id="9" name="Picture 2" descr="Afbeeldingsresultaat voor reading">
            <a:extLst>
              <a:ext uri="{FF2B5EF4-FFF2-40B4-BE49-F238E27FC236}">
                <a16:creationId xmlns:a16="http://schemas.microsoft.com/office/drawing/2014/main" id="{ECCAA097-1592-4DF8-BE0C-9516A7F2A1E4}"/>
              </a:ext>
            </a:extLst>
          </p:cNvPr>
          <p:cNvPicPr>
            <a:picLocks noChangeAspect="1" noChangeArrowheads="1"/>
          </p:cNvPicPr>
          <p:nvPr/>
        </p:nvPicPr>
        <p:blipFill>
          <a:blip r:embed="rId3">
            <a:clrChange>
              <a:clrFrom>
                <a:srgbClr val="FFFFFF"/>
              </a:clrFrom>
              <a:clrTo>
                <a:srgbClr val="FFFFFF">
                  <a:alpha val="0"/>
                </a:srgbClr>
              </a:clrTo>
            </a:clrChange>
            <a:duotone>
              <a:prstClr val="black"/>
              <a:srgbClr val="FFCCCC">
                <a:tint val="45000"/>
                <a:satMod val="400000"/>
              </a:srgbClr>
            </a:duotone>
            <a:extLst>
              <a:ext uri="{28A0092B-C50C-407E-A947-70E740481C1C}">
                <a14:useLocalDpi xmlns:a14="http://schemas.microsoft.com/office/drawing/2010/main" val="0"/>
              </a:ext>
            </a:extLst>
          </a:blip>
          <a:srcRect/>
          <a:stretch>
            <a:fillRect/>
          </a:stretch>
        </p:blipFill>
        <p:spPr bwMode="auto">
          <a:xfrm>
            <a:off x="7459156" y="3791244"/>
            <a:ext cx="4381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1ED21817-5CE5-4BF5-B954-FC1007D5AD64}"/>
              </a:ext>
            </a:extLst>
          </p:cNvPr>
          <p:cNvSpPr txBox="1"/>
          <p:nvPr/>
        </p:nvSpPr>
        <p:spPr>
          <a:xfrm>
            <a:off x="5125053" y="4246094"/>
            <a:ext cx="2570480" cy="369332"/>
          </a:xfrm>
          <a:prstGeom prst="rect">
            <a:avLst/>
          </a:prstGeom>
          <a:noFill/>
        </p:spPr>
        <p:txBody>
          <a:bodyPr wrap="square" rtlCol="0">
            <a:spAutoFit/>
          </a:bodyPr>
          <a:lstStyle/>
          <a:p>
            <a:r>
              <a:rPr lang="nl-NL" b="1" dirty="0">
                <a:solidFill>
                  <a:schemeClr val="bg1"/>
                </a:solidFill>
                <a:latin typeface="Arial" panose="020B0604020202020204" pitchFamily="34" charset="0"/>
                <a:cs typeface="Arial" panose="020B0604020202020204" pitchFamily="34" charset="0"/>
              </a:rPr>
              <a:t>± 10 minuten</a:t>
            </a:r>
          </a:p>
        </p:txBody>
      </p:sp>
    </p:spTree>
    <p:extLst>
      <p:ext uri="{BB962C8B-B14F-4D97-AF65-F5344CB8AC3E}">
        <p14:creationId xmlns:p14="http://schemas.microsoft.com/office/powerpoint/2010/main" val="2122475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A6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descr="Afbeelding met lucht, buiten, gebouw&#10;&#10;Automatisch gegenereerde beschrijving">
            <a:extLst>
              <a:ext uri="{FF2B5EF4-FFF2-40B4-BE49-F238E27FC236}">
                <a16:creationId xmlns:a16="http://schemas.microsoft.com/office/drawing/2014/main" id="{47B8457A-2D76-4AFC-A5E9-09491CBCC028}"/>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7544711" y="643467"/>
            <a:ext cx="3941528" cy="5571066"/>
          </a:xfrm>
          <a:prstGeom prst="rect">
            <a:avLst/>
          </a:prstGeom>
        </p:spPr>
      </p:pic>
      <p:sp>
        <p:nvSpPr>
          <p:cNvPr id="6" name="Rechthoek 5">
            <a:extLst>
              <a:ext uri="{FF2B5EF4-FFF2-40B4-BE49-F238E27FC236}">
                <a16:creationId xmlns:a16="http://schemas.microsoft.com/office/drawing/2014/main" id="{57B46D02-EBCB-4F56-A2CF-D51DF8D7AA10}"/>
              </a:ext>
            </a:extLst>
          </p:cNvPr>
          <p:cNvSpPr/>
          <p:nvPr/>
        </p:nvSpPr>
        <p:spPr>
          <a:xfrm>
            <a:off x="705761" y="480060"/>
            <a:ext cx="6635470" cy="1538883"/>
          </a:xfrm>
          <a:prstGeom prst="rect">
            <a:avLst/>
          </a:prstGeom>
          <a:noFill/>
        </p:spPr>
        <p:txBody>
          <a:bodyPr wrap="none" lIns="91440" tIns="45720" rIns="91440" bIns="45720">
            <a:spAutoFit/>
          </a:bodyPr>
          <a:lstStyle/>
          <a:p>
            <a:pPr algn="ctr"/>
            <a:r>
              <a:rPr lang="nl-NL" sz="54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HET EINDPROJECT</a:t>
            </a:r>
          </a:p>
          <a:p>
            <a:pPr algn="ctr"/>
            <a:r>
              <a:rPr lang="nl-NL" sz="40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“de taaltaak”</a:t>
            </a:r>
            <a:endParaRPr lang="nl-NL" sz="4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pic>
        <p:nvPicPr>
          <p:cNvPr id="11" name="Afbeelding 10" descr="Afbeelding met tekst&#10;&#10;Automatisch gegenereerde beschrijving">
            <a:extLst>
              <a:ext uri="{FF2B5EF4-FFF2-40B4-BE49-F238E27FC236}">
                <a16:creationId xmlns:a16="http://schemas.microsoft.com/office/drawing/2014/main" id="{3A4EDD0B-5D80-46E9-8A49-B5860AD356D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07156" y="2244572"/>
            <a:ext cx="2514600" cy="3556635"/>
          </a:xfrm>
          <a:prstGeom prst="rect">
            <a:avLst/>
          </a:prstGeom>
          <a:ln>
            <a:solidFill>
              <a:schemeClr val="tx1"/>
            </a:solidFill>
          </a:ln>
        </p:spPr>
      </p:pic>
      <p:pic>
        <p:nvPicPr>
          <p:cNvPr id="13" name="Afbeelding 12" descr="Afbeelding met tekst&#10;&#10;Automatisch gegenereerde beschrijving">
            <a:extLst>
              <a:ext uri="{FF2B5EF4-FFF2-40B4-BE49-F238E27FC236}">
                <a16:creationId xmlns:a16="http://schemas.microsoft.com/office/drawing/2014/main" id="{ECBCC277-4F17-48CC-ACFA-9C4B56EEEE3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125236" y="2244571"/>
            <a:ext cx="2514600" cy="3556635"/>
          </a:xfrm>
          <a:prstGeom prst="rect">
            <a:avLst/>
          </a:prstGeom>
          <a:ln>
            <a:solidFill>
              <a:schemeClr val="tx1"/>
            </a:solidFill>
          </a:ln>
        </p:spPr>
      </p:pic>
    </p:spTree>
    <p:extLst>
      <p:ext uri="{BB962C8B-B14F-4D97-AF65-F5344CB8AC3E}">
        <p14:creationId xmlns:p14="http://schemas.microsoft.com/office/powerpoint/2010/main" val="351175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0A72F47-16AE-4054-8ACB-436D90872AC7}"/>
              </a:ext>
            </a:extLst>
          </p:cNvPr>
          <p:cNvSpPr/>
          <p:nvPr/>
        </p:nvSpPr>
        <p:spPr>
          <a:xfrm>
            <a:off x="420829" y="871369"/>
            <a:ext cx="8651131" cy="523220"/>
          </a:xfrm>
          <a:prstGeom prst="rect">
            <a:avLst/>
          </a:prstGeom>
          <a:noFill/>
        </p:spPr>
        <p:txBody>
          <a:bodyPr wrap="square" lIns="91440" tIns="45720" rIns="91440" bIns="45720">
            <a:spAutoFit/>
          </a:bodyPr>
          <a:lstStyle/>
          <a:p>
            <a:pPr algn="ctr"/>
            <a:endParaRPr lang="nl-NL" sz="28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cxnSp>
        <p:nvCxnSpPr>
          <p:cNvPr id="6" name="Rechte verbindingslijn 5">
            <a:extLst>
              <a:ext uri="{FF2B5EF4-FFF2-40B4-BE49-F238E27FC236}">
                <a16:creationId xmlns:a16="http://schemas.microsoft.com/office/drawing/2014/main" id="{AB19B6AD-7088-4DDB-9C60-EFFD4DA83DC1}"/>
              </a:ext>
            </a:extLst>
          </p:cNvPr>
          <p:cNvCxnSpPr/>
          <p:nvPr/>
        </p:nvCxnSpPr>
        <p:spPr>
          <a:xfrm flipV="1">
            <a:off x="6096000" y="0"/>
            <a:ext cx="0" cy="2356701"/>
          </a:xfrm>
          <a:prstGeom prst="line">
            <a:avLst/>
          </a:prstGeom>
        </p:spPr>
        <p:style>
          <a:lnRef idx="3">
            <a:schemeClr val="dk1"/>
          </a:lnRef>
          <a:fillRef idx="0">
            <a:schemeClr val="dk1"/>
          </a:fillRef>
          <a:effectRef idx="2">
            <a:schemeClr val="dk1"/>
          </a:effectRef>
          <a:fontRef idx="minor">
            <a:schemeClr val="tx1"/>
          </a:fontRef>
        </p:style>
      </p:cxnSp>
      <p:cxnSp>
        <p:nvCxnSpPr>
          <p:cNvPr id="7" name="Rechte verbindingslijn 6">
            <a:extLst>
              <a:ext uri="{FF2B5EF4-FFF2-40B4-BE49-F238E27FC236}">
                <a16:creationId xmlns:a16="http://schemas.microsoft.com/office/drawing/2014/main" id="{D4DF7575-19A2-4F7B-ACD4-2DA5DAAB66BB}"/>
              </a:ext>
            </a:extLst>
          </p:cNvPr>
          <p:cNvCxnSpPr/>
          <p:nvPr/>
        </p:nvCxnSpPr>
        <p:spPr>
          <a:xfrm flipV="1">
            <a:off x="6122708" y="4501299"/>
            <a:ext cx="0" cy="2356701"/>
          </a:xfrm>
          <a:prstGeom prst="line">
            <a:avLst/>
          </a:prstGeom>
        </p:spPr>
        <p:style>
          <a:lnRef idx="3">
            <a:schemeClr val="dk1"/>
          </a:lnRef>
          <a:fillRef idx="0">
            <a:schemeClr val="dk1"/>
          </a:fillRef>
          <a:effectRef idx="2">
            <a:schemeClr val="dk1"/>
          </a:effectRef>
          <a:fontRef idx="minor">
            <a:schemeClr val="tx1"/>
          </a:fontRef>
        </p:style>
      </p:cxnSp>
      <p:sp>
        <p:nvSpPr>
          <p:cNvPr id="8" name="Rechthoek 7">
            <a:extLst>
              <a:ext uri="{FF2B5EF4-FFF2-40B4-BE49-F238E27FC236}">
                <a16:creationId xmlns:a16="http://schemas.microsoft.com/office/drawing/2014/main" id="{8F4C924D-ED74-4A07-90B6-64EBB8E9F9CB}"/>
              </a:ext>
            </a:extLst>
          </p:cNvPr>
          <p:cNvSpPr/>
          <p:nvPr/>
        </p:nvSpPr>
        <p:spPr>
          <a:xfrm>
            <a:off x="834910" y="-2108"/>
            <a:ext cx="4149662" cy="707886"/>
          </a:xfrm>
          <a:prstGeom prst="rect">
            <a:avLst/>
          </a:prstGeom>
          <a:noFill/>
        </p:spPr>
        <p:txBody>
          <a:bodyPr wrap="none" lIns="91440" tIns="45720" rIns="91440" bIns="45720">
            <a:spAutoFit/>
          </a:bodyPr>
          <a:lstStyle/>
          <a:p>
            <a:pPr algn="ctr"/>
            <a:r>
              <a:rPr lang="nl-NL" sz="4000" b="0" cap="none" spc="0" dirty="0">
                <a:ln w="0"/>
                <a:solidFill>
                  <a:schemeClr val="accent1">
                    <a:lumMod val="60000"/>
                    <a:lumOff val="40000"/>
                  </a:schemeClr>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UNITED STATES</a:t>
            </a:r>
          </a:p>
        </p:txBody>
      </p:sp>
      <p:sp>
        <p:nvSpPr>
          <p:cNvPr id="10" name="Rechthoek 9">
            <a:extLst>
              <a:ext uri="{FF2B5EF4-FFF2-40B4-BE49-F238E27FC236}">
                <a16:creationId xmlns:a16="http://schemas.microsoft.com/office/drawing/2014/main" id="{E87B4EB1-9BBF-42D9-8384-84B282AFBBF4}"/>
              </a:ext>
            </a:extLst>
          </p:cNvPr>
          <p:cNvSpPr/>
          <p:nvPr/>
        </p:nvSpPr>
        <p:spPr>
          <a:xfrm>
            <a:off x="6837189" y="-2108"/>
            <a:ext cx="4685899" cy="707886"/>
          </a:xfrm>
          <a:prstGeom prst="rect">
            <a:avLst/>
          </a:prstGeom>
          <a:noFill/>
        </p:spPr>
        <p:txBody>
          <a:bodyPr wrap="none" lIns="91440" tIns="45720" rIns="91440" bIns="45720">
            <a:spAutoFit/>
          </a:bodyPr>
          <a:lstStyle/>
          <a:p>
            <a:pPr algn="ctr"/>
            <a:r>
              <a:rPr lang="nl-NL" sz="4000" b="0" cap="none" spc="0" dirty="0">
                <a:ln w="0"/>
                <a:solidFill>
                  <a:srgbClr val="FF7C80"/>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UNITED KINGDOM</a:t>
            </a:r>
          </a:p>
        </p:txBody>
      </p:sp>
      <p:sp>
        <p:nvSpPr>
          <p:cNvPr id="12" name="Rechthoek 11">
            <a:extLst>
              <a:ext uri="{FF2B5EF4-FFF2-40B4-BE49-F238E27FC236}">
                <a16:creationId xmlns:a16="http://schemas.microsoft.com/office/drawing/2014/main" id="{465A36D8-FD82-4B0B-AB0B-5927666E8C35}"/>
              </a:ext>
            </a:extLst>
          </p:cNvPr>
          <p:cNvSpPr/>
          <p:nvPr/>
        </p:nvSpPr>
        <p:spPr>
          <a:xfrm>
            <a:off x="1797141" y="2239626"/>
            <a:ext cx="8651131" cy="2246769"/>
          </a:xfrm>
          <a:prstGeom prst="rect">
            <a:avLst/>
          </a:prstGeom>
          <a:noFill/>
        </p:spPr>
        <p:txBody>
          <a:bodyPr wrap="square" lIns="91440" tIns="45720" rIns="91440" bIns="45720">
            <a:spAutoFit/>
          </a:bodyPr>
          <a:lstStyle/>
          <a:p>
            <a:pPr algn="ctr"/>
            <a:r>
              <a:rPr lang="nl-NL" sz="28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“Aan het einde van de projectweek kun je de geleerde kennis over reizen toepassen in verschillende schrijfopdrachten. Hierbij pas je kennis toe over taal en cultuur in de Verenigde Staten of het Verenigd Koninkrijk.</a:t>
            </a:r>
            <a:endParaRPr lang="nl-NL" sz="28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8314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descr="Afbeelding met buiten, natuur, vallei, lucht&#10;&#10;Automatisch gegenereerde beschrijving">
            <a:extLst>
              <a:ext uri="{FF2B5EF4-FFF2-40B4-BE49-F238E27FC236}">
                <a16:creationId xmlns:a16="http://schemas.microsoft.com/office/drawing/2014/main" id="{E588BEEE-3B64-43F9-80BC-B0C760C9D42F}"/>
              </a:ext>
            </a:extLst>
          </p:cNvPr>
          <p:cNvPicPr>
            <a:picLocks noChangeAspect="1"/>
          </p:cNvPicPr>
          <p:nvPr/>
        </p:nvPicPr>
        <p:blipFill rotWithShape="1">
          <a:blip r:embed="rId3"/>
          <a:srcRect r="30802" b="-3"/>
          <a:stretch/>
        </p:blipFill>
        <p:spPr>
          <a:xfrm>
            <a:off x="320045" y="320039"/>
            <a:ext cx="4570678" cy="4128360"/>
          </a:xfrm>
          <a:prstGeom prst="rect">
            <a:avLst/>
          </a:prstGeom>
        </p:spPr>
      </p:pic>
      <p:pic>
        <p:nvPicPr>
          <p:cNvPr id="15" name="Afbeelding 14" descr="Afbeelding met gebouw, buiten, rood, grond&#10;&#10;Automatisch gegenereerde beschrijving">
            <a:extLst>
              <a:ext uri="{FF2B5EF4-FFF2-40B4-BE49-F238E27FC236}">
                <a16:creationId xmlns:a16="http://schemas.microsoft.com/office/drawing/2014/main" id="{2559F4D4-6725-413C-8E0E-569F330CD85C}"/>
              </a:ext>
            </a:extLst>
          </p:cNvPr>
          <p:cNvPicPr>
            <a:picLocks noChangeAspect="1"/>
          </p:cNvPicPr>
          <p:nvPr/>
        </p:nvPicPr>
        <p:blipFill rotWithShape="1">
          <a:blip r:embed="rId4"/>
          <a:srcRect l="1309" r="30793" b="-1"/>
          <a:stretch/>
        </p:blipFill>
        <p:spPr>
          <a:xfrm>
            <a:off x="4968251" y="307164"/>
            <a:ext cx="2249424" cy="4141235"/>
          </a:xfrm>
          <a:prstGeom prst="rect">
            <a:avLst/>
          </a:prstGeom>
        </p:spPr>
      </p:pic>
      <p:pic>
        <p:nvPicPr>
          <p:cNvPr id="10" name="Afbeelding 9" descr="Afbeelding met water, lucht, brug, gebouw&#10;&#10;Automatisch gegenereerde beschrijving">
            <a:extLst>
              <a:ext uri="{FF2B5EF4-FFF2-40B4-BE49-F238E27FC236}">
                <a16:creationId xmlns:a16="http://schemas.microsoft.com/office/drawing/2014/main" id="{2312CD09-0F09-48D9-BA00-D3A863DD797E}"/>
              </a:ext>
            </a:extLst>
          </p:cNvPr>
          <p:cNvPicPr>
            <a:picLocks noChangeAspect="1"/>
          </p:cNvPicPr>
          <p:nvPr/>
        </p:nvPicPr>
        <p:blipFill rotWithShape="1">
          <a:blip r:embed="rId5"/>
          <a:srcRect l="11660" r="13178" b="-5"/>
          <a:stretch/>
        </p:blipFill>
        <p:spPr>
          <a:xfrm>
            <a:off x="320044" y="4540158"/>
            <a:ext cx="2249424" cy="1997803"/>
          </a:xfrm>
          <a:prstGeom prst="rect">
            <a:avLst/>
          </a:prstGeom>
        </p:spPr>
      </p:pic>
      <p:pic>
        <p:nvPicPr>
          <p:cNvPr id="11" name="Afbeelding 10" descr="Afbeelding met lucht, buiten, gras, megaliet&#10;&#10;Automatisch gegenereerde beschrijving">
            <a:extLst>
              <a:ext uri="{FF2B5EF4-FFF2-40B4-BE49-F238E27FC236}">
                <a16:creationId xmlns:a16="http://schemas.microsoft.com/office/drawing/2014/main" id="{A741B846-B98E-4D45-A0F1-9E00B9575F28}"/>
              </a:ext>
            </a:extLst>
          </p:cNvPr>
          <p:cNvPicPr>
            <a:picLocks noChangeAspect="1"/>
          </p:cNvPicPr>
          <p:nvPr/>
        </p:nvPicPr>
        <p:blipFill rotWithShape="1">
          <a:blip r:embed="rId6"/>
          <a:srcRect t="22327" r="4" b="4"/>
          <a:stretch/>
        </p:blipFill>
        <p:spPr>
          <a:xfrm>
            <a:off x="2645048" y="4540158"/>
            <a:ext cx="4572626" cy="1997803"/>
          </a:xfrm>
          <a:prstGeom prst="rect">
            <a:avLst/>
          </a:prstGeom>
        </p:spPr>
      </p:pic>
      <p:pic>
        <p:nvPicPr>
          <p:cNvPr id="14" name="Afbeelding 13" descr="Afbeelding met circuit, elektronica&#10;&#10;Automatisch gegenereerde beschrijving">
            <a:extLst>
              <a:ext uri="{FF2B5EF4-FFF2-40B4-BE49-F238E27FC236}">
                <a16:creationId xmlns:a16="http://schemas.microsoft.com/office/drawing/2014/main" id="{2645FBE1-45ED-4EB1-93C6-AD04976D60C0}"/>
              </a:ext>
            </a:extLst>
          </p:cNvPr>
          <p:cNvPicPr>
            <a:picLocks noChangeAspect="1"/>
          </p:cNvPicPr>
          <p:nvPr/>
        </p:nvPicPr>
        <p:blipFill rotWithShape="1">
          <a:blip r:embed="rId7"/>
          <a:srcRect t="34295" b="2604"/>
          <a:stretch/>
        </p:blipFill>
        <p:spPr>
          <a:xfrm>
            <a:off x="7287920" y="320039"/>
            <a:ext cx="4572626" cy="6238642"/>
          </a:xfrm>
          <a:prstGeom prst="rect">
            <a:avLst/>
          </a:prstGeom>
        </p:spPr>
      </p:pic>
      <p:sp>
        <p:nvSpPr>
          <p:cNvPr id="16" name="Rechthoek 15">
            <a:extLst>
              <a:ext uri="{FF2B5EF4-FFF2-40B4-BE49-F238E27FC236}">
                <a16:creationId xmlns:a16="http://schemas.microsoft.com/office/drawing/2014/main" id="{A1838A69-7C2B-433C-9806-E1CDD1207DBB}"/>
              </a:ext>
            </a:extLst>
          </p:cNvPr>
          <p:cNvSpPr/>
          <p:nvPr/>
        </p:nvSpPr>
        <p:spPr>
          <a:xfrm>
            <a:off x="7084047" y="320039"/>
            <a:ext cx="4980372" cy="1446550"/>
          </a:xfrm>
          <a:prstGeom prst="rect">
            <a:avLst/>
          </a:prstGeom>
          <a:noFill/>
        </p:spPr>
        <p:txBody>
          <a:bodyPr wrap="square" lIns="91440" tIns="45720" rIns="91440" bIns="45720">
            <a:spAutoFit/>
          </a:bodyPr>
          <a:lstStyle/>
          <a:p>
            <a:pPr algn="ctr"/>
            <a:r>
              <a:rPr lang="nl-NL" sz="40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EINDPROJECT</a:t>
            </a:r>
            <a:r>
              <a:rPr lang="nl-NL" sz="4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 </a:t>
            </a:r>
            <a:r>
              <a:rPr lang="nl-NL" sz="440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rPr>
              <a:t>GOING PLACES</a:t>
            </a:r>
            <a:endParaRPr lang="nl-NL" sz="4400" b="0" cap="none" spc="0" dirty="0">
              <a:ln w="0"/>
              <a:solidFill>
                <a:schemeClr val="bg1"/>
              </a:solidFill>
              <a:effectLst>
                <a:outerShdw blurRad="38100" dist="19050" dir="2700000" algn="tl" rotWithShape="0">
                  <a:schemeClr val="dk1">
                    <a:alpha val="40000"/>
                  </a:schemeClr>
                </a:outerShdw>
              </a:effectLst>
              <a:latin typeface="Bookman Old Style" panose="02050604050505020204" pitchFamily="18" charset="0"/>
              <a:cs typeface="Arial" panose="020B0604020202020204" pitchFamily="34" charset="0"/>
            </a:endParaRPr>
          </a:p>
        </p:txBody>
      </p:sp>
      <p:sp>
        <p:nvSpPr>
          <p:cNvPr id="2" name="Tekstvak 1">
            <a:extLst>
              <a:ext uri="{FF2B5EF4-FFF2-40B4-BE49-F238E27FC236}">
                <a16:creationId xmlns:a16="http://schemas.microsoft.com/office/drawing/2014/main" id="{6B735F12-9A7C-448F-B558-F67186422077}"/>
              </a:ext>
            </a:extLst>
          </p:cNvPr>
          <p:cNvSpPr txBox="1"/>
          <p:nvPr/>
        </p:nvSpPr>
        <p:spPr>
          <a:xfrm>
            <a:off x="7786407" y="1628089"/>
            <a:ext cx="4176075" cy="276999"/>
          </a:xfrm>
          <a:prstGeom prst="rect">
            <a:avLst/>
          </a:prstGeom>
          <a:noFill/>
        </p:spPr>
        <p:txBody>
          <a:bodyPr wrap="square" rtlCol="0">
            <a:spAutoFit/>
          </a:bodyPr>
          <a:lstStyle/>
          <a:p>
            <a:r>
              <a:rPr lang="nl-NL" sz="1200" dirty="0">
                <a:solidFill>
                  <a:schemeClr val="bg1"/>
                </a:solidFill>
                <a:latin typeface="Arial" panose="020B0604020202020204" pitchFamily="34" charset="0"/>
                <a:cs typeface="Arial" panose="020B0604020202020204" pitchFamily="34" charset="0"/>
              </a:rPr>
              <a:t>PROJECTWEEK LES ÉÉN TOT EN MET ZEVEN</a:t>
            </a:r>
          </a:p>
        </p:txBody>
      </p:sp>
      <p:sp>
        <p:nvSpPr>
          <p:cNvPr id="9" name="Tekstvak 8">
            <a:extLst>
              <a:ext uri="{FF2B5EF4-FFF2-40B4-BE49-F238E27FC236}">
                <a16:creationId xmlns:a16="http://schemas.microsoft.com/office/drawing/2014/main" id="{825763E5-8D4A-44AA-8BEA-7A47F139BD8A}"/>
              </a:ext>
            </a:extLst>
          </p:cNvPr>
          <p:cNvSpPr txBox="1"/>
          <p:nvPr/>
        </p:nvSpPr>
        <p:spPr>
          <a:xfrm>
            <a:off x="7486195" y="1813610"/>
            <a:ext cx="4176075" cy="461665"/>
          </a:xfrm>
          <a:prstGeom prst="rect">
            <a:avLst/>
          </a:prstGeom>
          <a:noFill/>
        </p:spPr>
        <p:txBody>
          <a:bodyPr wrap="square" rtlCol="0">
            <a:spAutoFit/>
          </a:bodyPr>
          <a:lstStyle/>
          <a:p>
            <a:pPr algn="ctr"/>
            <a:r>
              <a:rPr lang="nl-NL" sz="1200" dirty="0">
                <a:solidFill>
                  <a:schemeClr val="bg1"/>
                </a:solidFill>
                <a:latin typeface="Arial" panose="020B0604020202020204" pitchFamily="34" charset="0"/>
                <a:cs typeface="Arial" panose="020B0604020202020204" pitchFamily="34" charset="0"/>
              </a:rPr>
              <a:t>MARTINE SCHRIK &amp; PAULINE SCHOEMAKER</a:t>
            </a:r>
            <a:br>
              <a:rPr lang="nl-NL" sz="1200" dirty="0">
                <a:solidFill>
                  <a:schemeClr val="bg1"/>
                </a:solidFill>
                <a:latin typeface="Arial" panose="020B0604020202020204" pitchFamily="34" charset="0"/>
                <a:cs typeface="Arial" panose="020B0604020202020204" pitchFamily="34" charset="0"/>
              </a:rPr>
            </a:br>
            <a:r>
              <a:rPr lang="nl-NL" sz="1200" dirty="0">
                <a:solidFill>
                  <a:schemeClr val="bg1"/>
                </a:solidFill>
                <a:latin typeface="Arial" panose="020B0604020202020204" pitchFamily="34" charset="0"/>
                <a:cs typeface="Arial" panose="020B0604020202020204" pitchFamily="34" charset="0"/>
              </a:rPr>
              <a:t>© 2019</a:t>
            </a:r>
          </a:p>
        </p:txBody>
      </p:sp>
      <p:sp>
        <p:nvSpPr>
          <p:cNvPr id="13" name="Rechthoek 12">
            <a:extLst>
              <a:ext uri="{FF2B5EF4-FFF2-40B4-BE49-F238E27FC236}">
                <a16:creationId xmlns:a16="http://schemas.microsoft.com/office/drawing/2014/main" id="{CDCA9E0B-ECF0-4E2E-ACD7-FE0EF04257F1}"/>
              </a:ext>
            </a:extLst>
          </p:cNvPr>
          <p:cNvSpPr/>
          <p:nvPr/>
        </p:nvSpPr>
        <p:spPr>
          <a:xfrm>
            <a:off x="273747" y="5706390"/>
            <a:ext cx="1800493" cy="923330"/>
          </a:xfrm>
          <a:prstGeom prst="rect">
            <a:avLst/>
          </a:prstGeom>
          <a:noFill/>
        </p:spPr>
        <p:txBody>
          <a:bodyPr wrap="none" lIns="91440" tIns="45720" rIns="91440" bIns="45720">
            <a:spAutoFit/>
          </a:bodyPr>
          <a:lstStyle/>
          <a:p>
            <a:pPr algn="ctr"/>
            <a:r>
              <a:rPr lang="nl-NL" sz="5400" b="0" cap="none" spc="0" dirty="0">
                <a:ln w="0"/>
                <a:solidFill>
                  <a:schemeClr val="bg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TWO</a:t>
            </a:r>
          </a:p>
        </p:txBody>
      </p:sp>
    </p:spTree>
    <p:extLst>
      <p:ext uri="{BB962C8B-B14F-4D97-AF65-F5344CB8AC3E}">
        <p14:creationId xmlns:p14="http://schemas.microsoft.com/office/powerpoint/2010/main" val="377185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tekst&#10;&#10;Automatisch gegenereerde beschrijving">
            <a:extLst>
              <a:ext uri="{FF2B5EF4-FFF2-40B4-BE49-F238E27FC236}">
                <a16:creationId xmlns:a16="http://schemas.microsoft.com/office/drawing/2014/main" id="{A737E715-4465-40AB-A801-1CD7F2640BAF}"/>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611465" y="365124"/>
            <a:ext cx="4366700" cy="5885017"/>
          </a:xfrm>
          <a:prstGeom prst="rect">
            <a:avLst/>
          </a:prstGeom>
          <a:ln>
            <a:solidFill>
              <a:schemeClr val="tx1"/>
            </a:solidFill>
          </a:ln>
        </p:spPr>
      </p:pic>
      <p:pic>
        <p:nvPicPr>
          <p:cNvPr id="5" name="Afbeelding 4" descr="Afbeelding met tekst&#10;&#10;Automatisch gegenereerde beschrijving">
            <a:extLst>
              <a:ext uri="{FF2B5EF4-FFF2-40B4-BE49-F238E27FC236}">
                <a16:creationId xmlns:a16="http://schemas.microsoft.com/office/drawing/2014/main" id="{8E08455C-9A0F-4287-B6B1-5B65EE99B4F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331671" y="365124"/>
            <a:ext cx="4366700" cy="5885017"/>
          </a:xfrm>
          <a:prstGeom prst="rect">
            <a:avLst/>
          </a:prstGeom>
          <a:ln>
            <a:solidFill>
              <a:schemeClr val="tx1"/>
            </a:solidFill>
          </a:ln>
        </p:spPr>
      </p:pic>
      <p:sp>
        <p:nvSpPr>
          <p:cNvPr id="6" name="Ovaal 5">
            <a:extLst>
              <a:ext uri="{FF2B5EF4-FFF2-40B4-BE49-F238E27FC236}">
                <a16:creationId xmlns:a16="http://schemas.microsoft.com/office/drawing/2014/main" id="{161B4033-7776-41F6-BD6F-A433C71CFD19}"/>
              </a:ext>
            </a:extLst>
          </p:cNvPr>
          <p:cNvSpPr/>
          <p:nvPr/>
        </p:nvSpPr>
        <p:spPr>
          <a:xfrm>
            <a:off x="1773944" y="3698269"/>
            <a:ext cx="2138180" cy="2139884"/>
          </a:xfrm>
          <a:prstGeom prst="ellipse">
            <a:avLst/>
          </a:prstGeom>
          <a:noFill/>
          <a:ln w="3810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A42B0591-B193-43F2-837E-611D735F40DC}"/>
              </a:ext>
            </a:extLst>
          </p:cNvPr>
          <p:cNvSpPr/>
          <p:nvPr/>
        </p:nvSpPr>
        <p:spPr>
          <a:xfrm>
            <a:off x="6337956" y="3831816"/>
            <a:ext cx="2138180" cy="2139884"/>
          </a:xfrm>
          <a:prstGeom prst="ellipse">
            <a:avLst/>
          </a:prstGeom>
          <a:noFill/>
          <a:ln w="3810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23808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583</Words>
  <Application>Microsoft Office PowerPoint</Application>
  <PresentationFormat>Breedbeeld</PresentationFormat>
  <Paragraphs>110</Paragraphs>
  <Slides>19</Slides>
  <Notes>6</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19</vt:i4>
      </vt:variant>
    </vt:vector>
  </HeadingPairs>
  <TitlesOfParts>
    <vt:vector size="27" baseType="lpstr">
      <vt:lpstr>Arial</vt:lpstr>
      <vt:lpstr>Bookman Old Style</vt:lpstr>
      <vt:lpstr>Calibri</vt:lpstr>
      <vt:lpstr>Calibri Light</vt:lpstr>
      <vt:lpstr>Impact</vt:lpstr>
      <vt:lpstr>Ink Free</vt:lpstr>
      <vt:lpstr>Wingdings</vt:lpstr>
      <vt:lpstr>Kantoorthema</vt:lpstr>
      <vt:lpstr>PowerPoint-presentatie</vt:lpstr>
      <vt:lpstr>LES ÉÉN • TERUGBLIK</vt:lpstr>
      <vt:lpstr>TODAY’S PLAN</vt:lpstr>
      <vt:lpstr>LEERDOELEN</vt:lpstr>
      <vt:lpstr>CHOOSE YOUR SIDE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Pauline Schoemaker</dc:creator>
  <cp:lastModifiedBy>Pauline Schoemaker</cp:lastModifiedBy>
  <cp:revision>1</cp:revision>
  <dcterms:created xsi:type="dcterms:W3CDTF">2019-11-07T11:36:53Z</dcterms:created>
  <dcterms:modified xsi:type="dcterms:W3CDTF">2019-11-07T15:22:45Z</dcterms:modified>
  <cp:contentStatus>Definitief</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