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2" r:id="rId5"/>
    <p:sldId id="260" r:id="rId6"/>
    <p:sldId id="258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Continuing</a:t>
            </a:r>
            <a:r>
              <a:rPr lang="nl-NL" dirty="0" smtClean="0"/>
              <a:t> </a:t>
            </a:r>
            <a:r>
              <a:rPr lang="nl-NL" dirty="0" smtClean="0"/>
              <a:t>on </a:t>
            </a:r>
            <a:r>
              <a:rPr lang="nl-NL" dirty="0" err="1" smtClean="0"/>
              <a:t>with</a:t>
            </a:r>
            <a:r>
              <a:rPr lang="nl-NL" dirty="0" smtClean="0"/>
              <a:t> the </a:t>
            </a:r>
            <a:r>
              <a:rPr lang="nl-NL" dirty="0" err="1" smtClean="0"/>
              <a:t>final</a:t>
            </a:r>
            <a:r>
              <a:rPr lang="nl-NL" dirty="0" smtClean="0"/>
              <a:t> </a:t>
            </a:r>
            <a:r>
              <a:rPr lang="nl-NL" dirty="0" err="1" smtClean="0"/>
              <a:t>task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3424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 err="1" smtClean="0"/>
              <a:t>This</a:t>
            </a:r>
            <a:r>
              <a:rPr lang="nl-NL" dirty="0" smtClean="0"/>
              <a:t> class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2" y="2618509"/>
            <a:ext cx="8534400" cy="3615267"/>
          </a:xfrm>
        </p:spPr>
        <p:txBody>
          <a:bodyPr/>
          <a:lstStyle/>
          <a:p>
            <a:r>
              <a:rPr lang="nl-NL" dirty="0" smtClean="0"/>
              <a:t>How is </a:t>
            </a:r>
            <a:r>
              <a:rPr lang="nl-NL" dirty="0" err="1" smtClean="0"/>
              <a:t>your</a:t>
            </a:r>
            <a:r>
              <a:rPr lang="nl-NL" dirty="0" smtClean="0"/>
              <a:t> draft </a:t>
            </a:r>
            <a:r>
              <a:rPr lang="nl-NL" dirty="0" err="1" smtClean="0"/>
              <a:t>coming</a:t>
            </a:r>
            <a:r>
              <a:rPr lang="nl-NL" dirty="0" smtClean="0"/>
              <a:t> </a:t>
            </a:r>
            <a:r>
              <a:rPr lang="nl-NL" dirty="0" err="1" smtClean="0"/>
              <a:t>along</a:t>
            </a:r>
            <a:r>
              <a:rPr lang="nl-NL" dirty="0" smtClean="0"/>
              <a:t>?</a:t>
            </a:r>
          </a:p>
          <a:p>
            <a:endParaRPr lang="nl-NL" dirty="0"/>
          </a:p>
          <a:p>
            <a:r>
              <a:rPr lang="nl-NL" dirty="0" smtClean="0"/>
              <a:t>Feedback</a:t>
            </a:r>
          </a:p>
          <a:p>
            <a:endParaRPr lang="nl-NL" dirty="0" smtClean="0"/>
          </a:p>
          <a:p>
            <a:r>
              <a:rPr lang="nl-NL" dirty="0" err="1" smtClean="0"/>
              <a:t>Work</a:t>
            </a:r>
            <a:r>
              <a:rPr lang="nl-NL" dirty="0" smtClean="0"/>
              <a:t> on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smtClean="0"/>
              <a:t>draft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10978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 smtClean="0"/>
              <a:t>How is </a:t>
            </a:r>
            <a:r>
              <a:rPr lang="nl-NL" dirty="0" err="1" smtClean="0"/>
              <a:t>your</a:t>
            </a:r>
            <a:r>
              <a:rPr lang="nl-NL" dirty="0" smtClean="0"/>
              <a:t> draft </a:t>
            </a:r>
            <a:r>
              <a:rPr lang="nl-NL" dirty="0" err="1" smtClean="0"/>
              <a:t>coming</a:t>
            </a:r>
            <a:r>
              <a:rPr lang="nl-NL" dirty="0" smtClean="0"/>
              <a:t> </a:t>
            </a:r>
            <a:r>
              <a:rPr lang="nl-NL" dirty="0" err="1" smtClean="0"/>
              <a:t>along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2" y="2618509"/>
            <a:ext cx="8534400" cy="3615267"/>
          </a:xfrm>
        </p:spPr>
        <p:txBody>
          <a:bodyPr/>
          <a:lstStyle/>
          <a:p>
            <a:r>
              <a:rPr lang="nl-NL" dirty="0" smtClean="0"/>
              <a:t>How </a:t>
            </a:r>
            <a:r>
              <a:rPr lang="nl-NL" dirty="0" err="1" smtClean="0"/>
              <a:t>did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 start?</a:t>
            </a:r>
          </a:p>
          <a:p>
            <a:r>
              <a:rPr lang="nl-NL" dirty="0" err="1" smtClean="0"/>
              <a:t>Did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incorporate</a:t>
            </a:r>
            <a:r>
              <a:rPr lang="nl-NL" dirty="0" smtClean="0"/>
              <a:t> stuff </a:t>
            </a:r>
            <a:r>
              <a:rPr lang="nl-NL" dirty="0" err="1" smtClean="0"/>
              <a:t>from</a:t>
            </a:r>
            <a:r>
              <a:rPr lang="nl-NL" dirty="0" smtClean="0"/>
              <a:t> the samples?</a:t>
            </a:r>
          </a:p>
          <a:p>
            <a:r>
              <a:rPr lang="nl-NL" dirty="0" smtClean="0"/>
              <a:t>How do </a:t>
            </a:r>
            <a:r>
              <a:rPr lang="nl-NL" dirty="0" err="1" smtClean="0"/>
              <a:t>you</a:t>
            </a:r>
            <a:r>
              <a:rPr lang="nl-NL" dirty="0" smtClean="0"/>
              <a:t> plan </a:t>
            </a:r>
            <a:r>
              <a:rPr lang="nl-NL" dirty="0" err="1" smtClean="0"/>
              <a:t>to</a:t>
            </a:r>
            <a:r>
              <a:rPr lang="nl-NL" dirty="0" smtClean="0"/>
              <a:t> continue?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782" y="1776845"/>
            <a:ext cx="4374573" cy="4374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790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 smtClean="0"/>
              <a:t>Feedback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2" y="2109355"/>
            <a:ext cx="8534400" cy="3615267"/>
          </a:xfrm>
        </p:spPr>
        <p:txBody>
          <a:bodyPr/>
          <a:lstStyle/>
          <a:p>
            <a:r>
              <a:rPr lang="nl-NL" dirty="0" smtClean="0"/>
              <a:t>Show the draft of </a:t>
            </a:r>
            <a:r>
              <a:rPr lang="nl-NL" dirty="0" err="1" smtClean="0"/>
              <a:t>your</a:t>
            </a:r>
            <a:r>
              <a:rPr lang="nl-NL" dirty="0" smtClean="0"/>
              <a:t> product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another</a:t>
            </a:r>
            <a:r>
              <a:rPr lang="nl-NL" dirty="0" smtClean="0"/>
              <a:t> </a:t>
            </a:r>
            <a:r>
              <a:rPr lang="nl-NL" dirty="0" err="1" smtClean="0"/>
              <a:t>group</a:t>
            </a:r>
            <a:endParaRPr lang="nl-NL" dirty="0" smtClean="0"/>
          </a:p>
          <a:p>
            <a:endParaRPr lang="nl-NL" dirty="0"/>
          </a:p>
          <a:p>
            <a:r>
              <a:rPr lang="nl-NL" dirty="0" err="1" smtClean="0"/>
              <a:t>Give</a:t>
            </a:r>
            <a:r>
              <a:rPr lang="nl-NL" dirty="0" smtClean="0"/>
              <a:t> feedback on the product</a:t>
            </a:r>
          </a:p>
          <a:p>
            <a:r>
              <a:rPr lang="nl-NL" dirty="0" err="1" smtClean="0"/>
              <a:t>What</a:t>
            </a:r>
            <a:r>
              <a:rPr lang="nl-NL" dirty="0" smtClean="0"/>
              <a:t> was </a:t>
            </a:r>
            <a:r>
              <a:rPr lang="nl-NL" dirty="0" err="1" smtClean="0"/>
              <a:t>good</a:t>
            </a:r>
            <a:r>
              <a:rPr lang="nl-NL" dirty="0" smtClean="0"/>
              <a:t>?</a:t>
            </a:r>
          </a:p>
          <a:p>
            <a:r>
              <a:rPr lang="nl-NL" dirty="0" err="1" smtClean="0"/>
              <a:t>What</a:t>
            </a:r>
            <a:r>
              <a:rPr lang="nl-NL" dirty="0" smtClean="0"/>
              <a:t> </a:t>
            </a:r>
            <a:r>
              <a:rPr lang="nl-NL" dirty="0" err="1" smtClean="0"/>
              <a:t>could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better</a:t>
            </a:r>
            <a:r>
              <a:rPr lang="nl-NL" dirty="0" smtClean="0"/>
              <a:t>?</a:t>
            </a:r>
          </a:p>
          <a:p>
            <a:r>
              <a:rPr lang="nl-NL" dirty="0" err="1" smtClean="0"/>
              <a:t>What</a:t>
            </a:r>
            <a:r>
              <a:rPr lang="nl-NL" dirty="0" smtClean="0"/>
              <a:t> </a:t>
            </a:r>
            <a:r>
              <a:rPr lang="nl-NL" dirty="0" err="1" smtClean="0"/>
              <a:t>didn’t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like</a:t>
            </a:r>
            <a:r>
              <a:rPr lang="nl-NL" dirty="0" smtClean="0"/>
              <a:t>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2730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311727"/>
            <a:ext cx="8534400" cy="1309255"/>
          </a:xfrm>
        </p:spPr>
        <p:txBody>
          <a:bodyPr/>
          <a:lstStyle/>
          <a:p>
            <a:r>
              <a:rPr lang="nl-NL" dirty="0" err="1" smtClean="0"/>
              <a:t>Work</a:t>
            </a:r>
            <a:r>
              <a:rPr lang="nl-NL" dirty="0" smtClean="0"/>
              <a:t> on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smtClean="0"/>
              <a:t>draft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remember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2" y="2005446"/>
            <a:ext cx="8534400" cy="4540827"/>
          </a:xfrm>
        </p:spPr>
        <p:txBody>
          <a:bodyPr>
            <a:normAutofit fontScale="77500" lnSpcReduction="20000"/>
          </a:bodyPr>
          <a:lstStyle/>
          <a:p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now</a:t>
            </a:r>
            <a:r>
              <a:rPr lang="nl-NL" dirty="0" smtClean="0"/>
              <a:t> have time </a:t>
            </a:r>
            <a:r>
              <a:rPr lang="nl-NL" dirty="0" err="1" smtClean="0"/>
              <a:t>to</a:t>
            </a:r>
            <a:r>
              <a:rPr lang="nl-NL" dirty="0" smtClean="0"/>
              <a:t> continue </a:t>
            </a:r>
            <a:r>
              <a:rPr lang="nl-NL" dirty="0" err="1" smtClean="0"/>
              <a:t>working</a:t>
            </a:r>
            <a:r>
              <a:rPr lang="nl-NL" dirty="0" smtClean="0"/>
              <a:t> on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smtClean="0"/>
              <a:t>product</a:t>
            </a:r>
            <a:endParaRPr lang="nl-NL" dirty="0" smtClean="0"/>
          </a:p>
          <a:p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can</a:t>
            </a:r>
            <a:r>
              <a:rPr lang="nl-NL" dirty="0" smtClean="0"/>
              <a:t> get feedback </a:t>
            </a:r>
            <a:r>
              <a:rPr lang="nl-NL" dirty="0" err="1" smtClean="0"/>
              <a:t>and</a:t>
            </a:r>
            <a:r>
              <a:rPr lang="nl-NL" dirty="0" smtClean="0"/>
              <a:t> help </a:t>
            </a:r>
            <a:r>
              <a:rPr lang="nl-NL" dirty="0" err="1" smtClean="0"/>
              <a:t>from</a:t>
            </a:r>
            <a:r>
              <a:rPr lang="nl-NL" dirty="0" smtClean="0"/>
              <a:t> the </a:t>
            </a:r>
            <a:r>
              <a:rPr lang="nl-NL" dirty="0" smtClean="0"/>
              <a:t>teacher</a:t>
            </a:r>
          </a:p>
          <a:p>
            <a:endParaRPr lang="nl-NL" dirty="0"/>
          </a:p>
          <a:p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will</a:t>
            </a:r>
            <a:r>
              <a:rPr lang="nl-NL" dirty="0"/>
              <a:t> make a brochure or video </a:t>
            </a:r>
            <a:r>
              <a:rPr lang="nl-NL" dirty="0" err="1"/>
              <a:t>about</a:t>
            </a:r>
            <a:r>
              <a:rPr lang="nl-NL" dirty="0"/>
              <a:t> Walt Disney World </a:t>
            </a:r>
          </a:p>
          <a:p>
            <a:r>
              <a:rPr lang="nl-NL" dirty="0"/>
              <a:t>- In </a:t>
            </a:r>
            <a:r>
              <a:rPr lang="nl-NL" dirty="0" err="1"/>
              <a:t>groups</a:t>
            </a:r>
            <a:r>
              <a:rPr lang="nl-NL" dirty="0"/>
              <a:t> of 3</a:t>
            </a:r>
          </a:p>
          <a:p>
            <a:r>
              <a:rPr lang="nl-NL" dirty="0"/>
              <a:t>- At </a:t>
            </a:r>
            <a:r>
              <a:rPr lang="nl-NL" dirty="0" err="1"/>
              <a:t>least</a:t>
            </a:r>
            <a:r>
              <a:rPr lang="nl-NL" dirty="0"/>
              <a:t> 5 </a:t>
            </a:r>
            <a:r>
              <a:rPr lang="nl-NL" dirty="0" err="1"/>
              <a:t>attractions</a:t>
            </a:r>
            <a:endParaRPr lang="nl-NL" dirty="0"/>
          </a:p>
          <a:p>
            <a:r>
              <a:rPr lang="nl-NL" dirty="0"/>
              <a:t>- Timetable</a:t>
            </a:r>
          </a:p>
          <a:p>
            <a:r>
              <a:rPr lang="nl-NL" dirty="0"/>
              <a:t>- Pricing</a:t>
            </a:r>
          </a:p>
          <a:p>
            <a:endParaRPr lang="nl-NL" dirty="0"/>
          </a:p>
          <a:p>
            <a:r>
              <a:rPr lang="nl-NL" dirty="0" err="1"/>
              <a:t>Requirements</a:t>
            </a:r>
            <a:r>
              <a:rPr lang="nl-NL" dirty="0"/>
              <a:t>:</a:t>
            </a:r>
          </a:p>
          <a:p>
            <a:r>
              <a:rPr lang="nl-NL" dirty="0"/>
              <a:t>- </a:t>
            </a:r>
            <a:r>
              <a:rPr lang="nl-NL" dirty="0" err="1"/>
              <a:t>Vocab</a:t>
            </a:r>
            <a:endParaRPr lang="nl-NL" dirty="0"/>
          </a:p>
          <a:p>
            <a:r>
              <a:rPr lang="nl-NL" dirty="0"/>
              <a:t>- Proper English</a:t>
            </a:r>
          </a:p>
          <a:p>
            <a:r>
              <a:rPr lang="nl-NL" dirty="0"/>
              <a:t>- </a:t>
            </a:r>
            <a:r>
              <a:rPr lang="nl-NL" dirty="0" err="1"/>
              <a:t>Understandable</a:t>
            </a:r>
            <a:endParaRPr lang="nl-NL" dirty="0"/>
          </a:p>
          <a:p>
            <a:r>
              <a:rPr lang="nl-NL" dirty="0"/>
              <a:t>- 250-500 </a:t>
            </a:r>
            <a:r>
              <a:rPr lang="nl-NL" dirty="0" err="1"/>
              <a:t>words</a:t>
            </a:r>
            <a:r>
              <a:rPr lang="nl-NL" dirty="0"/>
              <a:t> or 3-7 minutes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98252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 smtClean="0"/>
              <a:t>Next time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2" y="2618509"/>
            <a:ext cx="8534400" cy="3615267"/>
          </a:xfrm>
        </p:spPr>
        <p:txBody>
          <a:bodyPr/>
          <a:lstStyle/>
          <a:p>
            <a:r>
              <a:rPr lang="nl-NL" dirty="0" smtClean="0"/>
              <a:t>Keep </a:t>
            </a:r>
            <a:r>
              <a:rPr lang="nl-NL" dirty="0" err="1" smtClean="0"/>
              <a:t>working</a:t>
            </a:r>
            <a:r>
              <a:rPr lang="nl-NL" dirty="0" smtClean="0"/>
              <a:t> on </a:t>
            </a:r>
            <a:r>
              <a:rPr lang="nl-NL" dirty="0" err="1" smtClean="0"/>
              <a:t>your</a:t>
            </a:r>
            <a:r>
              <a:rPr lang="nl-NL" dirty="0" smtClean="0"/>
              <a:t> product</a:t>
            </a:r>
          </a:p>
          <a:p>
            <a:endParaRPr lang="nl-NL" dirty="0" smtClean="0"/>
          </a:p>
          <a:p>
            <a:r>
              <a:rPr lang="nl-NL" dirty="0" smtClean="0"/>
              <a:t>Next class is the last chance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work</a:t>
            </a:r>
            <a:r>
              <a:rPr lang="nl-NL" dirty="0" smtClean="0"/>
              <a:t> on </a:t>
            </a:r>
            <a:r>
              <a:rPr lang="nl-NL" dirty="0" err="1" smtClean="0"/>
              <a:t>your</a:t>
            </a:r>
            <a:r>
              <a:rPr lang="nl-NL" dirty="0" smtClean="0"/>
              <a:t> brochure or video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73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2784764"/>
            <a:ext cx="8534400" cy="1507067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300" y="571500"/>
            <a:ext cx="43434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35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gment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353</TotalTime>
  <Words>161</Words>
  <Application>Microsoft Office PowerPoint</Application>
  <PresentationFormat>Breedbeeld</PresentationFormat>
  <Paragraphs>37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Century Gothic</vt:lpstr>
      <vt:lpstr>Wingdings 3</vt:lpstr>
      <vt:lpstr>Segment</vt:lpstr>
      <vt:lpstr>Continuing on with the final task</vt:lpstr>
      <vt:lpstr>This class</vt:lpstr>
      <vt:lpstr>How is your draft coming along?</vt:lpstr>
      <vt:lpstr>Feedback</vt:lpstr>
      <vt:lpstr>Work on your draft and remember</vt:lpstr>
      <vt:lpstr>Next time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Daan Smit</dc:creator>
  <cp:lastModifiedBy>Daan Smit</cp:lastModifiedBy>
  <cp:revision>10</cp:revision>
  <dcterms:created xsi:type="dcterms:W3CDTF">2019-11-06T09:55:24Z</dcterms:created>
  <dcterms:modified xsi:type="dcterms:W3CDTF">2019-11-07T13:03:58Z</dcterms:modified>
</cp:coreProperties>
</file>