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2" r:id="rId8"/>
    <p:sldId id="260" r:id="rId9"/>
    <p:sldId id="258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Complete the </a:t>
            </a:r>
            <a:r>
              <a:rPr lang="nl-NL" dirty="0" err="1"/>
              <a:t>final</a:t>
            </a:r>
            <a:r>
              <a:rPr lang="nl-NL" dirty="0"/>
              <a:t> </a:t>
            </a:r>
            <a:r>
              <a:rPr lang="nl-NL" dirty="0" err="1"/>
              <a:t>task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4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This</a:t>
            </a:r>
            <a:r>
              <a:rPr lang="nl-NL" dirty="0"/>
              <a:t> class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/>
              <a:t>How is </a:t>
            </a:r>
            <a:r>
              <a:rPr lang="nl-NL" dirty="0" err="1"/>
              <a:t>your</a:t>
            </a:r>
            <a:r>
              <a:rPr lang="nl-NL" dirty="0"/>
              <a:t> product </a:t>
            </a:r>
            <a:r>
              <a:rPr lang="nl-NL" dirty="0" err="1"/>
              <a:t>coming</a:t>
            </a:r>
            <a:r>
              <a:rPr lang="nl-NL" dirty="0"/>
              <a:t> </a:t>
            </a:r>
            <a:r>
              <a:rPr lang="nl-NL" dirty="0" err="1"/>
              <a:t>along</a:t>
            </a:r>
            <a:r>
              <a:rPr lang="nl-NL" dirty="0"/>
              <a:t>?</a:t>
            </a:r>
          </a:p>
          <a:p>
            <a:endParaRPr lang="nl-NL" dirty="0"/>
          </a:p>
          <a:p>
            <a:r>
              <a:rPr lang="nl-NL" dirty="0"/>
              <a:t>Feedback</a:t>
            </a:r>
          </a:p>
          <a:p>
            <a:endParaRPr lang="nl-NL" dirty="0"/>
          </a:p>
          <a:p>
            <a:r>
              <a:rPr lang="nl-NL" dirty="0"/>
              <a:t>Finish </a:t>
            </a:r>
            <a:r>
              <a:rPr lang="nl-NL" dirty="0" err="1"/>
              <a:t>and</a:t>
            </a:r>
            <a:r>
              <a:rPr lang="nl-NL" dirty="0"/>
              <a:t> hand in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work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097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How is </a:t>
            </a:r>
            <a:r>
              <a:rPr lang="nl-NL" dirty="0" err="1"/>
              <a:t>your</a:t>
            </a:r>
            <a:r>
              <a:rPr lang="nl-NL" dirty="0"/>
              <a:t> product </a:t>
            </a:r>
            <a:r>
              <a:rPr lang="nl-NL" dirty="0" err="1"/>
              <a:t>coming</a:t>
            </a:r>
            <a:r>
              <a:rPr lang="nl-NL" dirty="0"/>
              <a:t> </a:t>
            </a:r>
            <a:r>
              <a:rPr lang="nl-NL" dirty="0" err="1"/>
              <a:t>along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continue </a:t>
            </a:r>
            <a:r>
              <a:rPr lang="nl-NL" dirty="0" err="1"/>
              <a:t>after</a:t>
            </a:r>
            <a:r>
              <a:rPr lang="nl-NL" dirty="0"/>
              <a:t> last time?</a:t>
            </a:r>
          </a:p>
          <a:p>
            <a:endParaRPr lang="nl-NL" dirty="0"/>
          </a:p>
          <a:p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finish?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253" y="1994285"/>
            <a:ext cx="4567133" cy="423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9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Feedback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/>
              <a:t>Show the draft of </a:t>
            </a:r>
            <a:r>
              <a:rPr lang="nl-NL" dirty="0" err="1"/>
              <a:t>your</a:t>
            </a:r>
            <a:r>
              <a:rPr lang="nl-NL" dirty="0"/>
              <a:t> product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another</a:t>
            </a:r>
            <a:r>
              <a:rPr lang="nl-NL" dirty="0"/>
              <a:t> </a:t>
            </a:r>
            <a:r>
              <a:rPr lang="nl-NL" dirty="0" err="1"/>
              <a:t>group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Give</a:t>
            </a:r>
            <a:r>
              <a:rPr lang="nl-NL" dirty="0"/>
              <a:t> feedback on the product</a:t>
            </a:r>
          </a:p>
          <a:p>
            <a:r>
              <a:rPr lang="nl-NL" dirty="0" err="1"/>
              <a:t>What</a:t>
            </a:r>
            <a:r>
              <a:rPr lang="nl-NL" dirty="0"/>
              <a:t> was </a:t>
            </a:r>
            <a:r>
              <a:rPr lang="nl-NL" dirty="0" err="1"/>
              <a:t>good</a:t>
            </a:r>
            <a:r>
              <a:rPr lang="nl-NL" dirty="0"/>
              <a:t>?</a:t>
            </a:r>
          </a:p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better</a:t>
            </a:r>
            <a:r>
              <a:rPr lang="nl-NL" dirty="0"/>
              <a:t>?</a:t>
            </a:r>
          </a:p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didn’t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like</a:t>
            </a:r>
            <a:r>
              <a:rPr lang="nl-NL" dirty="0"/>
              <a:t>?</a:t>
            </a:r>
          </a:p>
          <a:p>
            <a:r>
              <a:rPr lang="nl-NL" dirty="0"/>
              <a:t>Is </a:t>
            </a:r>
            <a:r>
              <a:rPr lang="nl-NL" dirty="0" err="1"/>
              <a:t>there</a:t>
            </a:r>
            <a:r>
              <a:rPr lang="nl-NL" dirty="0"/>
              <a:t> </a:t>
            </a:r>
            <a:r>
              <a:rPr lang="nl-NL" dirty="0" err="1"/>
              <a:t>anything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changed</a:t>
            </a:r>
            <a:r>
              <a:rPr lang="nl-NL" dirty="0"/>
              <a:t> in the time </a:t>
            </a:r>
            <a:r>
              <a:rPr lang="nl-NL" dirty="0" err="1"/>
              <a:t>remaining</a:t>
            </a:r>
            <a:r>
              <a:rPr lang="nl-NL" dirty="0"/>
              <a:t>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273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540327"/>
            <a:ext cx="8534400" cy="1101437"/>
          </a:xfrm>
        </p:spPr>
        <p:txBody>
          <a:bodyPr/>
          <a:lstStyle/>
          <a:p>
            <a:r>
              <a:rPr lang="nl-NL" dirty="0"/>
              <a:t>Finish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work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1724891"/>
            <a:ext cx="8534400" cy="4508885"/>
          </a:xfrm>
        </p:spPr>
        <p:txBody>
          <a:bodyPr>
            <a:normAutofit fontScale="77500" lnSpcReduction="20000"/>
          </a:bodyPr>
          <a:lstStyle/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now</a:t>
            </a:r>
            <a:r>
              <a:rPr lang="nl-NL" dirty="0"/>
              <a:t> have time </a:t>
            </a:r>
            <a:r>
              <a:rPr lang="nl-NL" dirty="0" err="1"/>
              <a:t>to</a:t>
            </a:r>
            <a:r>
              <a:rPr lang="nl-NL" dirty="0"/>
              <a:t> finish </a:t>
            </a:r>
            <a:r>
              <a:rPr lang="nl-NL" dirty="0" err="1"/>
              <a:t>working</a:t>
            </a:r>
            <a:r>
              <a:rPr lang="nl-NL" dirty="0"/>
              <a:t> on </a:t>
            </a:r>
            <a:r>
              <a:rPr lang="nl-NL" dirty="0" err="1"/>
              <a:t>your</a:t>
            </a:r>
            <a:r>
              <a:rPr lang="nl-NL" dirty="0"/>
              <a:t> product</a:t>
            </a:r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get feedback </a:t>
            </a:r>
            <a:r>
              <a:rPr lang="nl-NL" dirty="0" err="1"/>
              <a:t>and</a:t>
            </a:r>
            <a:r>
              <a:rPr lang="nl-NL" dirty="0"/>
              <a:t> help </a:t>
            </a:r>
            <a:r>
              <a:rPr lang="nl-NL" dirty="0" err="1"/>
              <a:t>from</a:t>
            </a:r>
            <a:r>
              <a:rPr lang="nl-NL" dirty="0"/>
              <a:t> the teacher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make a brochure or video </a:t>
            </a:r>
            <a:r>
              <a:rPr lang="nl-NL" dirty="0" err="1"/>
              <a:t>about</a:t>
            </a:r>
            <a:r>
              <a:rPr lang="nl-NL" dirty="0"/>
              <a:t> Walt Disney World </a:t>
            </a:r>
          </a:p>
          <a:p>
            <a:r>
              <a:rPr lang="nl-NL" dirty="0"/>
              <a:t>- In </a:t>
            </a:r>
            <a:r>
              <a:rPr lang="nl-NL" dirty="0" err="1"/>
              <a:t>groups</a:t>
            </a:r>
            <a:r>
              <a:rPr lang="nl-NL" dirty="0"/>
              <a:t> of 3</a:t>
            </a:r>
          </a:p>
          <a:p>
            <a:r>
              <a:rPr lang="nl-NL" dirty="0"/>
              <a:t>- At </a:t>
            </a:r>
            <a:r>
              <a:rPr lang="nl-NL" dirty="0" err="1"/>
              <a:t>least</a:t>
            </a:r>
            <a:r>
              <a:rPr lang="nl-NL" dirty="0"/>
              <a:t> 5 </a:t>
            </a:r>
            <a:r>
              <a:rPr lang="nl-NL" dirty="0" err="1"/>
              <a:t>attractions</a:t>
            </a:r>
            <a:endParaRPr lang="nl-NL" dirty="0"/>
          </a:p>
          <a:p>
            <a:r>
              <a:rPr lang="nl-NL" dirty="0"/>
              <a:t>- Timetable</a:t>
            </a:r>
          </a:p>
          <a:p>
            <a:r>
              <a:rPr lang="nl-NL" dirty="0"/>
              <a:t>- Pricing</a:t>
            </a:r>
          </a:p>
          <a:p>
            <a:endParaRPr lang="nl-NL" dirty="0"/>
          </a:p>
          <a:p>
            <a:r>
              <a:rPr lang="nl-NL" dirty="0" err="1"/>
              <a:t>Requirements</a:t>
            </a:r>
            <a:r>
              <a:rPr lang="nl-NL" dirty="0"/>
              <a:t>:</a:t>
            </a:r>
          </a:p>
          <a:p>
            <a:r>
              <a:rPr lang="nl-NL" dirty="0"/>
              <a:t>- </a:t>
            </a:r>
            <a:r>
              <a:rPr lang="nl-NL" dirty="0" err="1"/>
              <a:t>Vocab</a:t>
            </a:r>
            <a:endParaRPr lang="nl-NL" dirty="0"/>
          </a:p>
          <a:p>
            <a:r>
              <a:rPr lang="nl-NL" dirty="0"/>
              <a:t>- Proper English</a:t>
            </a:r>
          </a:p>
          <a:p>
            <a:r>
              <a:rPr lang="nl-NL" dirty="0"/>
              <a:t>- </a:t>
            </a:r>
            <a:r>
              <a:rPr lang="nl-NL" dirty="0" err="1"/>
              <a:t>Understandable</a:t>
            </a:r>
            <a:endParaRPr lang="nl-NL" dirty="0"/>
          </a:p>
          <a:p>
            <a:r>
              <a:rPr lang="nl-NL" dirty="0"/>
              <a:t>- 250-500 </a:t>
            </a:r>
            <a:r>
              <a:rPr lang="nl-NL" dirty="0" err="1"/>
              <a:t>words</a:t>
            </a:r>
            <a:r>
              <a:rPr lang="nl-NL" dirty="0"/>
              <a:t> or 3-7 minutes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446" y="3376276"/>
            <a:ext cx="508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5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Next time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/>
              <a:t>Hand in </a:t>
            </a:r>
            <a:r>
              <a:rPr lang="nl-NL" dirty="0" err="1"/>
              <a:t>your</a:t>
            </a:r>
            <a:r>
              <a:rPr lang="nl-NL" dirty="0"/>
              <a:t> product </a:t>
            </a:r>
            <a:r>
              <a:rPr lang="nl-NL" dirty="0" err="1"/>
              <a:t>before</a:t>
            </a:r>
            <a:r>
              <a:rPr lang="nl-NL" dirty="0"/>
              <a:t> next class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show </a:t>
            </a:r>
            <a:r>
              <a:rPr lang="nl-NL" dirty="0" err="1"/>
              <a:t>and</a:t>
            </a:r>
            <a:r>
              <a:rPr lang="nl-NL" dirty="0"/>
              <a:t> present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, </a:t>
            </a: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this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73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2784764"/>
            <a:ext cx="8534400" cy="150706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5444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60A75E31344E43A0640825BBDA4FDF" ma:contentTypeVersion="8" ma:contentTypeDescription="Create a new document." ma:contentTypeScope="" ma:versionID="5a757bc758d7ce604dd9917515ca93ca">
  <xsd:schema xmlns:xsd="http://www.w3.org/2001/XMLSchema" xmlns:xs="http://www.w3.org/2001/XMLSchema" xmlns:p="http://schemas.microsoft.com/office/2006/metadata/properties" xmlns:ns3="7e520f41-7776-4d25-a11a-4bab41928f7e" targetNamespace="http://schemas.microsoft.com/office/2006/metadata/properties" ma:root="true" ma:fieldsID="9cee6530cedcb785d5e248d2a5e4beaa" ns3:_="">
    <xsd:import namespace="7e520f41-7776-4d25-a11a-4bab41928f7e"/>
    <xsd:element name="properties">
      <xsd:complexType>
        <xsd:sequence>
          <xsd:element name="documentManagement">
            <xsd:complexType>
              <xsd:all>
                <xsd:element ref="ns3:UniqueSourceRef" minOccurs="0"/>
                <xsd:element ref="ns3:FileHash" minOccurs="0"/>
                <xsd:element ref="ns3:SharedWithUsers" minOccurs="0"/>
                <xsd:element ref="ns3:SharedWithDetails" minOccurs="0"/>
                <xsd:element ref="ns3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520f41-7776-4d25-a11a-4bab41928f7e" elementFormDefault="qualified">
    <xsd:import namespace="http://schemas.microsoft.com/office/2006/documentManagement/types"/>
    <xsd:import namespace="http://schemas.microsoft.com/office/infopath/2007/PartnerControls"/>
    <xsd:element name="UniqueSourceRef" ma:index="8" nillable="true" ma:displayName="UniqueSourceRef" ma:internalName="UniqueSourceRef">
      <xsd:simpleType>
        <xsd:restriction base="dms:Note">
          <xsd:maxLength value="255"/>
        </xsd:restriction>
      </xsd:simpleType>
    </xsd:element>
    <xsd:element name="FileHash" ma:index="9" nillable="true" ma:displayName="FileHash" ma:internalName="FileHash">
      <xsd:simpleType>
        <xsd:restriction base="dms:Note">
          <xsd:maxLength value="255"/>
        </xsd:restriction>
      </xsd:simpleType>
    </xsd:element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ileHash xmlns="7e520f41-7776-4d25-a11a-4bab41928f7e" xsi:nil="true"/>
    <UniqueSourceRef xmlns="7e520f41-7776-4d25-a11a-4bab41928f7e" xsi:nil="true"/>
  </documentManagement>
</p:properties>
</file>

<file path=customXml/itemProps1.xml><?xml version="1.0" encoding="utf-8"?>
<ds:datastoreItem xmlns:ds="http://schemas.openxmlformats.org/officeDocument/2006/customXml" ds:itemID="{7E137D6B-183F-4C1A-B75B-D0C14E1755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520f41-7776-4d25-a11a-4bab41928f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3BDBA2-EEB4-4081-910D-4AE8C2ACC8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9E1FB7-DB74-45B0-869A-0FB8324CD9DC}">
  <ds:schemaRefs>
    <ds:schemaRef ds:uri="http://schemas.microsoft.com/office/2006/metadata/properties"/>
    <ds:schemaRef ds:uri="http://schemas.microsoft.com/office/infopath/2007/PartnerControls"/>
    <ds:schemaRef ds:uri="7e520f41-7776-4d25-a11a-4bab41928f7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354</TotalTime>
  <Words>167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Segment</vt:lpstr>
      <vt:lpstr>Complete the final task</vt:lpstr>
      <vt:lpstr>This class</vt:lpstr>
      <vt:lpstr>How is your product coming along?</vt:lpstr>
      <vt:lpstr>Feedback</vt:lpstr>
      <vt:lpstr>Finish your work</vt:lpstr>
      <vt:lpstr>Next time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Smit</dc:creator>
  <cp:lastModifiedBy>Daan Smit</cp:lastModifiedBy>
  <cp:revision>12</cp:revision>
  <dcterms:created xsi:type="dcterms:W3CDTF">2019-11-06T09:55:24Z</dcterms:created>
  <dcterms:modified xsi:type="dcterms:W3CDTF">2019-11-08T12:02:52Z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0x0101002160A75E31344E43A0640825BBDA4FDF</vt:lpwstr>
  </property>
</Properties>
</file>