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5"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Lst>
  <p:sldSz cy="6858000" cx="12192000"/>
  <p:notesSz cx="6858000" cy="9144000"/>
  <p:embeddedFontLst>
    <p:embeddedFont>
      <p:font typeface="Century Gothic"/>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CenturyGothic-bold.fntdata"/><Relationship Id="rId14" Type="http://schemas.openxmlformats.org/officeDocument/2006/relationships/font" Target="fonts/CenturyGothic-regular.fntdata"/><Relationship Id="rId17" Type="http://schemas.openxmlformats.org/officeDocument/2006/relationships/font" Target="fonts/CenturyGothic-boldItalic.fntdata"/><Relationship Id="rId16" Type="http://schemas.openxmlformats.org/officeDocument/2006/relationships/font" Target="fonts/CenturyGothic-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entury Gothic"/>
                <a:ea typeface="Century Gothic"/>
                <a:cs typeface="Century Gothic"/>
                <a:sym typeface="Century Gothic"/>
              </a:defRPr>
            </a:lvl1pPr>
            <a:lvl2pPr indent="-228600" lvl="1" marL="914400" marR="0" rtl="0" algn="l">
              <a:spcBef>
                <a:spcPts val="0"/>
              </a:spcBef>
              <a:spcAft>
                <a:spcPts val="0"/>
              </a:spcAft>
              <a:buSzPts val="1400"/>
              <a:buNone/>
              <a:defRPr b="0" i="0" sz="1200" u="none" cap="none" strike="noStrike">
                <a:solidFill>
                  <a:schemeClr val="dk1"/>
                </a:solidFill>
                <a:latin typeface="Century Gothic"/>
                <a:ea typeface="Century Gothic"/>
                <a:cs typeface="Century Gothic"/>
                <a:sym typeface="Century Gothic"/>
              </a:defRPr>
            </a:lvl2pPr>
            <a:lvl3pPr indent="-228600" lvl="2" marL="1371600" marR="0" rtl="0" algn="l">
              <a:spcBef>
                <a:spcPts val="0"/>
              </a:spcBef>
              <a:spcAft>
                <a:spcPts val="0"/>
              </a:spcAft>
              <a:buSzPts val="1400"/>
              <a:buNone/>
              <a:defRPr b="0" i="0" sz="1200" u="none" cap="none" strike="noStrike">
                <a:solidFill>
                  <a:schemeClr val="dk1"/>
                </a:solidFill>
                <a:latin typeface="Century Gothic"/>
                <a:ea typeface="Century Gothic"/>
                <a:cs typeface="Century Gothic"/>
                <a:sym typeface="Century Gothic"/>
              </a:defRPr>
            </a:lvl3pPr>
            <a:lvl4pPr indent="-228600" lvl="3" marL="1828800" marR="0" rtl="0" algn="l">
              <a:spcBef>
                <a:spcPts val="0"/>
              </a:spcBef>
              <a:spcAft>
                <a:spcPts val="0"/>
              </a:spcAft>
              <a:buSzPts val="1400"/>
              <a:buNone/>
              <a:defRPr b="0" i="0" sz="1200" u="none" cap="none" strike="noStrike">
                <a:solidFill>
                  <a:schemeClr val="dk1"/>
                </a:solidFill>
                <a:latin typeface="Century Gothic"/>
                <a:ea typeface="Century Gothic"/>
                <a:cs typeface="Century Gothic"/>
                <a:sym typeface="Century Gothic"/>
              </a:defRPr>
            </a:lvl4pPr>
            <a:lvl5pPr indent="-228600" lvl="4" marL="2286000" marR="0" rtl="0" algn="l">
              <a:spcBef>
                <a:spcPts val="0"/>
              </a:spcBef>
              <a:spcAft>
                <a:spcPts val="0"/>
              </a:spcAft>
              <a:buSzPts val="1400"/>
              <a:buNone/>
              <a:defRPr b="0" i="0" sz="1200" u="none" cap="none" strike="noStrike">
                <a:solidFill>
                  <a:schemeClr val="dk1"/>
                </a:solidFill>
                <a:latin typeface="Century Gothic"/>
                <a:ea typeface="Century Gothic"/>
                <a:cs typeface="Century Gothic"/>
                <a:sym typeface="Century Gothic"/>
              </a:defRPr>
            </a:lvl5pPr>
            <a:lvl6pPr indent="-228600" lvl="5" marL="2743200" marR="0" rtl="0" algn="l">
              <a:spcBef>
                <a:spcPts val="0"/>
              </a:spcBef>
              <a:spcAft>
                <a:spcPts val="0"/>
              </a:spcAft>
              <a:buSzPts val="1400"/>
              <a:buNone/>
              <a:defRPr b="0" i="0" sz="1200" u="none" cap="none" strike="noStrike">
                <a:solidFill>
                  <a:schemeClr val="dk1"/>
                </a:solidFill>
                <a:latin typeface="Century Gothic"/>
                <a:ea typeface="Century Gothic"/>
                <a:cs typeface="Century Gothic"/>
                <a:sym typeface="Century Gothic"/>
              </a:defRPr>
            </a:lvl6pPr>
            <a:lvl7pPr indent="-228600" lvl="6" marL="3200400" marR="0" rtl="0" algn="l">
              <a:spcBef>
                <a:spcPts val="0"/>
              </a:spcBef>
              <a:spcAft>
                <a:spcPts val="0"/>
              </a:spcAft>
              <a:buSzPts val="1400"/>
              <a:buNone/>
              <a:defRPr b="0" i="0" sz="1200" u="none" cap="none" strike="noStrike">
                <a:solidFill>
                  <a:schemeClr val="dk1"/>
                </a:solidFill>
                <a:latin typeface="Century Gothic"/>
                <a:ea typeface="Century Gothic"/>
                <a:cs typeface="Century Gothic"/>
                <a:sym typeface="Century Gothic"/>
              </a:defRPr>
            </a:lvl7pPr>
            <a:lvl8pPr indent="-228600" lvl="7" marL="3657600" marR="0" rtl="0" algn="l">
              <a:spcBef>
                <a:spcPts val="0"/>
              </a:spcBef>
              <a:spcAft>
                <a:spcPts val="0"/>
              </a:spcAft>
              <a:buSzPts val="1400"/>
              <a:buNone/>
              <a:defRPr b="0" i="0" sz="1200" u="none" cap="none" strike="noStrike">
                <a:solidFill>
                  <a:schemeClr val="dk1"/>
                </a:solidFill>
                <a:latin typeface="Century Gothic"/>
                <a:ea typeface="Century Gothic"/>
                <a:cs typeface="Century Gothic"/>
                <a:sym typeface="Century Gothic"/>
              </a:defRPr>
            </a:lvl8pPr>
            <a:lvl9pPr indent="-228600" lvl="8" marL="4114800" marR="0" rtl="0" algn="l">
              <a:spcBef>
                <a:spcPts val="0"/>
              </a:spcBef>
              <a:spcAft>
                <a:spcPts val="0"/>
              </a:spcAft>
              <a:buSzPts val="1400"/>
              <a:buNone/>
              <a:defRPr b="0" i="0" sz="1200" u="none" cap="none" strike="noStrike">
                <a:solidFill>
                  <a:schemeClr val="dk1"/>
                </a:solidFill>
                <a:latin typeface="Century Gothic"/>
                <a:ea typeface="Century Gothic"/>
                <a:cs typeface="Century Gothic"/>
                <a:sym typeface="Century Gothic"/>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nl-NL" sz="1200" u="none" cap="none" strike="noStrike">
                <a:solidFill>
                  <a:schemeClr val="dk1"/>
                </a:solidFill>
                <a:latin typeface="Century Gothic"/>
                <a:ea typeface="Century Gothic"/>
                <a:cs typeface="Century Gothic"/>
                <a:sym typeface="Century Gothic"/>
              </a:rPr>
              <a:t>‹#›</a:t>
            </a:fld>
            <a:endParaRPr b="0" i="0" sz="1200" u="none" cap="none" strike="noStrike">
              <a:solidFill>
                <a:schemeClr val="dk1"/>
              </a:solidFill>
              <a:latin typeface="Century Gothic"/>
              <a:ea typeface="Century Gothic"/>
              <a:cs typeface="Century Gothic"/>
              <a:sym typeface="Century Gothic"/>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Google Shape;140;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1" name="Google Shape;141;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5" name="Shape 145"/>
        <p:cNvGrpSpPr/>
        <p:nvPr/>
      </p:nvGrpSpPr>
      <p:grpSpPr>
        <a:xfrm>
          <a:off x="0" y="0"/>
          <a:ext cx="0" cy="0"/>
          <a:chOff x="0" y="0"/>
          <a:chExt cx="0" cy="0"/>
        </a:xfrm>
      </p:grpSpPr>
      <p:sp>
        <p:nvSpPr>
          <p:cNvPr id="146" name="Google Shape;146;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7" name="Google Shape;147;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Google Shape;152;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3" name="Google Shape;153;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 name="Shape 158"/>
        <p:cNvGrpSpPr/>
        <p:nvPr/>
      </p:nvGrpSpPr>
      <p:grpSpPr>
        <a:xfrm>
          <a:off x="0" y="0"/>
          <a:ext cx="0" cy="0"/>
          <a:chOff x="0" y="0"/>
          <a:chExt cx="0" cy="0"/>
        </a:xfrm>
      </p:grpSpPr>
      <p:sp>
        <p:nvSpPr>
          <p:cNvPr id="159" name="Google Shape;159;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0" name="Google Shape;160;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Google Shape;165;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6" name="Google Shape;166;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 name="Shape 171"/>
        <p:cNvGrpSpPr/>
        <p:nvPr/>
      </p:nvGrpSpPr>
      <p:grpSpPr>
        <a:xfrm>
          <a:off x="0" y="0"/>
          <a:ext cx="0" cy="0"/>
          <a:chOff x="0" y="0"/>
          <a:chExt cx="0" cy="0"/>
        </a:xfrm>
      </p:grpSpPr>
      <p:sp>
        <p:nvSpPr>
          <p:cNvPr id="172" name="Google Shape;172;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3" name="Google Shape;173;p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nl-NL"/>
              <a:t>Na deze dia de hand-out uitdelen. https://docs.google.com/document/d/1-YIQfEMuKMZtLi__NRJhl4OuOltTY-zV-U5CPvhVXso/edit?usp=sharing</a:t>
            </a:r>
            <a:endParaRPr/>
          </a:p>
        </p:txBody>
      </p:sp>
      <p:sp>
        <p:nvSpPr>
          <p:cNvPr id="174" name="Google Shape;174;p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 name="Shape 179"/>
        <p:cNvGrpSpPr/>
        <p:nvPr/>
      </p:nvGrpSpPr>
      <p:grpSpPr>
        <a:xfrm>
          <a:off x="0" y="0"/>
          <a:ext cx="0" cy="0"/>
          <a:chOff x="0" y="0"/>
          <a:chExt cx="0" cy="0"/>
        </a:xfrm>
      </p:grpSpPr>
      <p:sp>
        <p:nvSpPr>
          <p:cNvPr id="180" name="Google Shape;180;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1" name="Google Shape;181;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5" name="Shape 185"/>
        <p:cNvGrpSpPr/>
        <p:nvPr/>
      </p:nvGrpSpPr>
      <p:grpSpPr>
        <a:xfrm>
          <a:off x="0" y="0"/>
          <a:ext cx="0" cy="0"/>
          <a:chOff x="0" y="0"/>
          <a:chExt cx="0" cy="0"/>
        </a:xfrm>
      </p:grpSpPr>
      <p:sp>
        <p:nvSpPr>
          <p:cNvPr id="186" name="Google Shape;186;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7" name="Google Shape;187;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 name="Shape 191"/>
        <p:cNvGrpSpPr/>
        <p:nvPr/>
      </p:nvGrpSpPr>
      <p:grpSpPr>
        <a:xfrm>
          <a:off x="0" y="0"/>
          <a:ext cx="0" cy="0"/>
          <a:chOff x="0" y="0"/>
          <a:chExt cx="0" cy="0"/>
        </a:xfrm>
      </p:grpSpPr>
      <p:sp>
        <p:nvSpPr>
          <p:cNvPr id="192" name="Google Shape;192;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3" name="Google Shape;193;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eldia" showMasterSp="0" type="title">
  <p:cSld name="TITLE">
    <p:spTree>
      <p:nvGrpSpPr>
        <p:cNvPr id="21" name="Shape 21"/>
        <p:cNvGrpSpPr/>
        <p:nvPr/>
      </p:nvGrpSpPr>
      <p:grpSpPr>
        <a:xfrm>
          <a:off x="0" y="0"/>
          <a:ext cx="0" cy="0"/>
          <a:chOff x="0" y="0"/>
          <a:chExt cx="0" cy="0"/>
        </a:xfrm>
      </p:grpSpPr>
      <p:sp>
        <p:nvSpPr>
          <p:cNvPr id="22" name="Google Shape;22;p2"/>
          <p:cNvSpPr txBox="1"/>
          <p:nvPr>
            <p:ph type="ctrTitle"/>
          </p:nvPr>
        </p:nvSpPr>
        <p:spPr>
          <a:xfrm>
            <a:off x="684212" y="685799"/>
            <a:ext cx="8001000" cy="2971801"/>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lt1"/>
              </a:buClr>
              <a:buSzPts val="4800"/>
              <a:buFont typeface="Century Gothic"/>
              <a:buNone/>
              <a:defRPr sz="48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2"/>
          <p:cNvSpPr txBox="1"/>
          <p:nvPr>
            <p:ph idx="1" type="subTitle"/>
          </p:nvPr>
        </p:nvSpPr>
        <p:spPr>
          <a:xfrm>
            <a:off x="684212" y="3843867"/>
            <a:ext cx="6400800" cy="1947333"/>
          </a:xfrm>
          <a:prstGeom prst="rect">
            <a:avLst/>
          </a:prstGeom>
          <a:noFill/>
          <a:ln>
            <a:noFill/>
          </a:ln>
        </p:spPr>
        <p:txBody>
          <a:bodyPr anchorCtr="0" anchor="t" bIns="45700" lIns="91425" spcFirstLastPara="1" rIns="91425" wrap="square" tIns="45700">
            <a:noAutofit/>
          </a:bodyPr>
          <a:lstStyle>
            <a:lvl1pPr lvl="0" algn="l">
              <a:spcBef>
                <a:spcPts val="420"/>
              </a:spcBef>
              <a:spcAft>
                <a:spcPts val="0"/>
              </a:spcAft>
              <a:buSzPts val="1680"/>
              <a:buNone/>
              <a:defRPr sz="2100">
                <a:solidFill>
                  <a:srgbClr val="0F486F"/>
                </a:solidFill>
              </a:defRPr>
            </a:lvl1pPr>
            <a:lvl2pPr lvl="1" algn="ctr">
              <a:spcBef>
                <a:spcPts val="600"/>
              </a:spcBef>
              <a:spcAft>
                <a:spcPts val="0"/>
              </a:spcAft>
              <a:buSzPts val="1440"/>
              <a:buNone/>
              <a:defRPr>
                <a:solidFill>
                  <a:schemeClr val="lt1"/>
                </a:solidFill>
              </a:defRPr>
            </a:lvl2pPr>
            <a:lvl3pPr lvl="2" algn="ctr">
              <a:spcBef>
                <a:spcPts val="600"/>
              </a:spcBef>
              <a:spcAft>
                <a:spcPts val="0"/>
              </a:spcAft>
              <a:buSzPts val="1280"/>
              <a:buNone/>
              <a:defRPr>
                <a:solidFill>
                  <a:schemeClr val="lt1"/>
                </a:solidFill>
              </a:defRPr>
            </a:lvl3pPr>
            <a:lvl4pPr lvl="3" algn="ctr">
              <a:spcBef>
                <a:spcPts val="600"/>
              </a:spcBef>
              <a:spcAft>
                <a:spcPts val="0"/>
              </a:spcAft>
              <a:buSzPts val="1120"/>
              <a:buNone/>
              <a:defRPr>
                <a:solidFill>
                  <a:schemeClr val="lt1"/>
                </a:solidFill>
              </a:defRPr>
            </a:lvl4pPr>
            <a:lvl5pPr lvl="4" algn="ctr">
              <a:spcBef>
                <a:spcPts val="600"/>
              </a:spcBef>
              <a:spcAft>
                <a:spcPts val="0"/>
              </a:spcAft>
              <a:buSzPts val="1120"/>
              <a:buNone/>
              <a:defRPr>
                <a:solidFill>
                  <a:schemeClr val="lt1"/>
                </a:solidFill>
              </a:defRPr>
            </a:lvl5pPr>
            <a:lvl6pPr lvl="5" algn="ctr">
              <a:spcBef>
                <a:spcPts val="600"/>
              </a:spcBef>
              <a:spcAft>
                <a:spcPts val="0"/>
              </a:spcAft>
              <a:buSzPts val="1120"/>
              <a:buNone/>
              <a:defRPr>
                <a:solidFill>
                  <a:schemeClr val="lt1"/>
                </a:solidFill>
              </a:defRPr>
            </a:lvl6pPr>
            <a:lvl7pPr lvl="6" algn="ctr">
              <a:spcBef>
                <a:spcPts val="600"/>
              </a:spcBef>
              <a:spcAft>
                <a:spcPts val="0"/>
              </a:spcAft>
              <a:buSzPts val="1120"/>
              <a:buNone/>
              <a:defRPr>
                <a:solidFill>
                  <a:schemeClr val="lt1"/>
                </a:solidFill>
              </a:defRPr>
            </a:lvl7pPr>
            <a:lvl8pPr lvl="7" algn="ctr">
              <a:spcBef>
                <a:spcPts val="600"/>
              </a:spcBef>
              <a:spcAft>
                <a:spcPts val="0"/>
              </a:spcAft>
              <a:buSzPts val="1120"/>
              <a:buNone/>
              <a:defRPr>
                <a:solidFill>
                  <a:schemeClr val="lt1"/>
                </a:solidFill>
              </a:defRPr>
            </a:lvl8pPr>
            <a:lvl9pPr lvl="8" algn="ctr">
              <a:spcBef>
                <a:spcPts val="600"/>
              </a:spcBef>
              <a:spcAft>
                <a:spcPts val="600"/>
              </a:spcAft>
              <a:buSzPts val="1120"/>
              <a:buNone/>
              <a:defRPr>
                <a:solidFill>
                  <a:schemeClr val="lt1"/>
                </a:solidFill>
              </a:defRPr>
            </a:lvl9pPr>
          </a:lstStyle>
          <a:p/>
        </p:txBody>
      </p:sp>
      <p:sp>
        <p:nvSpPr>
          <p:cNvPr id="24" name="Google Shape;24;p2"/>
          <p:cNvSpPr txBox="1"/>
          <p:nvPr>
            <p:ph idx="10" type="dt"/>
          </p:nvPr>
        </p:nvSpPr>
        <p:spPr>
          <a:xfrm>
            <a:off x="9904412" y="6172200"/>
            <a:ext cx="1600200" cy="3651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2"/>
          <p:cNvSpPr txBox="1"/>
          <p:nvPr>
            <p:ph idx="11" type="ftr"/>
          </p:nvPr>
        </p:nvSpPr>
        <p:spPr>
          <a:xfrm>
            <a:off x="684212" y="6172200"/>
            <a:ext cx="7543800" cy="3651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2"/>
          <p:cNvSpPr txBox="1"/>
          <p:nvPr>
            <p:ph idx="12" type="sldNum"/>
          </p:nvPr>
        </p:nvSpPr>
        <p:spPr>
          <a:xfrm>
            <a:off x="10363200" y="5578475"/>
            <a:ext cx="1142245" cy="6699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cxnSp>
        <p:nvCxnSpPr>
          <p:cNvPr id="27" name="Google Shape;27;p2"/>
          <p:cNvCxnSpPr/>
          <p:nvPr/>
        </p:nvCxnSpPr>
        <p:spPr>
          <a:xfrm flipH="1">
            <a:off x="8228012" y="8467"/>
            <a:ext cx="3810000" cy="3810000"/>
          </a:xfrm>
          <a:prstGeom prst="straightConnector1">
            <a:avLst/>
          </a:prstGeom>
          <a:noFill/>
          <a:ln cap="flat" cmpd="sng" w="12700">
            <a:solidFill>
              <a:schemeClr val="lt1"/>
            </a:solidFill>
            <a:prstDash val="solid"/>
            <a:round/>
            <a:headEnd len="sm" w="sm" type="none"/>
            <a:tailEnd len="sm" w="sm" type="none"/>
          </a:ln>
        </p:spPr>
      </p:cxnSp>
      <p:cxnSp>
        <p:nvCxnSpPr>
          <p:cNvPr id="28" name="Google Shape;28;p2"/>
          <p:cNvCxnSpPr/>
          <p:nvPr/>
        </p:nvCxnSpPr>
        <p:spPr>
          <a:xfrm flipH="1">
            <a:off x="6108170" y="91545"/>
            <a:ext cx="6080655" cy="6080655"/>
          </a:xfrm>
          <a:prstGeom prst="straightConnector1">
            <a:avLst/>
          </a:prstGeom>
          <a:noFill/>
          <a:ln cap="flat" cmpd="sng" w="12700">
            <a:solidFill>
              <a:schemeClr val="lt1"/>
            </a:solidFill>
            <a:prstDash val="solid"/>
            <a:round/>
            <a:headEnd len="sm" w="sm" type="none"/>
            <a:tailEnd len="sm" w="sm" type="none"/>
          </a:ln>
        </p:spPr>
      </p:cxnSp>
      <p:cxnSp>
        <p:nvCxnSpPr>
          <p:cNvPr id="29" name="Google Shape;29;p2"/>
          <p:cNvCxnSpPr/>
          <p:nvPr/>
        </p:nvCxnSpPr>
        <p:spPr>
          <a:xfrm flipH="1">
            <a:off x="7235825" y="228600"/>
            <a:ext cx="4953000" cy="4953000"/>
          </a:xfrm>
          <a:prstGeom prst="straightConnector1">
            <a:avLst/>
          </a:prstGeom>
          <a:noFill/>
          <a:ln cap="flat" cmpd="sng" w="12700">
            <a:solidFill>
              <a:schemeClr val="lt1"/>
            </a:solidFill>
            <a:prstDash val="solid"/>
            <a:round/>
            <a:headEnd len="sm" w="sm" type="none"/>
            <a:tailEnd len="sm" w="sm" type="none"/>
          </a:ln>
        </p:spPr>
      </p:cxnSp>
      <p:cxnSp>
        <p:nvCxnSpPr>
          <p:cNvPr id="30" name="Google Shape;30;p2"/>
          <p:cNvCxnSpPr/>
          <p:nvPr/>
        </p:nvCxnSpPr>
        <p:spPr>
          <a:xfrm flipH="1">
            <a:off x="7335837" y="32278"/>
            <a:ext cx="4852989" cy="4852989"/>
          </a:xfrm>
          <a:prstGeom prst="straightConnector1">
            <a:avLst/>
          </a:prstGeom>
          <a:noFill/>
          <a:ln cap="flat" cmpd="sng" w="31750">
            <a:solidFill>
              <a:schemeClr val="lt1"/>
            </a:solidFill>
            <a:prstDash val="solid"/>
            <a:round/>
            <a:headEnd len="sm" w="sm" type="none"/>
            <a:tailEnd len="sm" w="sm" type="none"/>
          </a:ln>
        </p:spPr>
      </p:cxnSp>
      <p:cxnSp>
        <p:nvCxnSpPr>
          <p:cNvPr id="31" name="Google Shape;31;p2"/>
          <p:cNvCxnSpPr/>
          <p:nvPr/>
        </p:nvCxnSpPr>
        <p:spPr>
          <a:xfrm flipH="1">
            <a:off x="7845426" y="609601"/>
            <a:ext cx="4343399" cy="4343399"/>
          </a:xfrm>
          <a:prstGeom prst="straightConnector1">
            <a:avLst/>
          </a:prstGeom>
          <a:noFill/>
          <a:ln cap="flat" cmpd="sng" w="31750">
            <a:solidFill>
              <a:schemeClr val="lt1"/>
            </a:solidFill>
            <a:prstDash val="solid"/>
            <a:round/>
            <a:headEnd len="sm" w="sm" type="none"/>
            <a:tailEnd len="sm" w="sm" type="none"/>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anoramische afbeelding met bijschrift">
  <p:cSld name="Panoramische afbeelding met bijschrift">
    <p:spTree>
      <p:nvGrpSpPr>
        <p:cNvPr id="83" name="Shape 83"/>
        <p:cNvGrpSpPr/>
        <p:nvPr/>
      </p:nvGrpSpPr>
      <p:grpSpPr>
        <a:xfrm>
          <a:off x="0" y="0"/>
          <a:ext cx="0" cy="0"/>
          <a:chOff x="0" y="0"/>
          <a:chExt cx="0" cy="0"/>
        </a:xfrm>
      </p:grpSpPr>
      <p:sp>
        <p:nvSpPr>
          <p:cNvPr id="84" name="Google Shape;84;p11"/>
          <p:cNvSpPr txBox="1"/>
          <p:nvPr>
            <p:ph type="title"/>
          </p:nvPr>
        </p:nvSpPr>
        <p:spPr>
          <a:xfrm>
            <a:off x="684212" y="4487332"/>
            <a:ext cx="8534400" cy="150706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Clr>
                <a:schemeClr val="l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11"/>
          <p:cNvSpPr/>
          <p:nvPr>
            <p:ph idx="2" type="pic"/>
          </p:nvPr>
        </p:nvSpPr>
        <p:spPr>
          <a:xfrm>
            <a:off x="685800" y="533400"/>
            <a:ext cx="10818812" cy="3124200"/>
          </a:xfrm>
          <a:prstGeom prst="snip2DiagRect">
            <a:avLst>
              <a:gd fmla="val 10815" name="adj1"/>
              <a:gd fmla="val 0" name="adj2"/>
            </a:avLst>
          </a:prstGeom>
          <a:noFill/>
          <a:ln cap="flat" cmpd="sng" w="15875">
            <a:solidFill>
              <a:schemeClr val="lt1">
                <a:alpha val="40000"/>
              </a:schemeClr>
            </a:solidFill>
            <a:prstDash val="solid"/>
            <a:round/>
            <a:headEnd len="sm" w="sm" type="none"/>
            <a:tailEnd len="sm" w="sm" type="none"/>
          </a:ln>
        </p:spPr>
        <p:txBody>
          <a:bodyPr anchorCtr="0" anchor="t" bIns="45700" lIns="91425" spcFirstLastPara="1" rIns="91425" wrap="square" tIns="45700">
            <a:noAutofit/>
          </a:bodyPr>
          <a:lstStyle>
            <a:lvl1pPr lvl="0" marR="0" rtl="0" algn="ctr">
              <a:spcBef>
                <a:spcPts val="320"/>
              </a:spcBef>
              <a:spcAft>
                <a:spcPts val="0"/>
              </a:spcAft>
              <a:buClr>
                <a:schemeClr val="lt1"/>
              </a:buClr>
              <a:buSzPts val="1280"/>
              <a:buFont typeface="Noto Sans Symbols"/>
              <a:buNone/>
              <a:defRPr b="0" i="0" sz="1600" u="none" cap="none" strike="noStrike">
                <a:solidFill>
                  <a:srgbClr val="0F486F"/>
                </a:solidFill>
                <a:latin typeface="Century Gothic"/>
                <a:ea typeface="Century Gothic"/>
                <a:cs typeface="Century Gothic"/>
                <a:sym typeface="Century Gothic"/>
              </a:defRPr>
            </a:lvl1pPr>
            <a:lvl2pPr lvl="1" marR="0" rtl="0" algn="l">
              <a:spcBef>
                <a:spcPts val="600"/>
              </a:spcBef>
              <a:spcAft>
                <a:spcPts val="0"/>
              </a:spcAft>
              <a:buClr>
                <a:schemeClr val="lt1"/>
              </a:buClr>
              <a:buSzPts val="1280"/>
              <a:buFont typeface="Noto Sans Symbols"/>
              <a:buNone/>
              <a:defRPr b="0" i="0" sz="1600" u="none" cap="none" strike="noStrike">
                <a:solidFill>
                  <a:srgbClr val="0F486F"/>
                </a:solidFill>
                <a:latin typeface="Century Gothic"/>
                <a:ea typeface="Century Gothic"/>
                <a:cs typeface="Century Gothic"/>
                <a:sym typeface="Century Gothic"/>
              </a:defRPr>
            </a:lvl2pPr>
            <a:lvl3pPr lvl="2" marR="0" rtl="0" algn="l">
              <a:spcBef>
                <a:spcPts val="600"/>
              </a:spcBef>
              <a:spcAft>
                <a:spcPts val="0"/>
              </a:spcAft>
              <a:buClr>
                <a:schemeClr val="lt1"/>
              </a:buClr>
              <a:buSzPts val="1280"/>
              <a:buFont typeface="Noto Sans Symbols"/>
              <a:buNone/>
              <a:defRPr b="0" i="0" sz="1600" u="none" cap="none" strike="noStrike">
                <a:solidFill>
                  <a:srgbClr val="0F486F"/>
                </a:solidFill>
                <a:latin typeface="Century Gothic"/>
                <a:ea typeface="Century Gothic"/>
                <a:cs typeface="Century Gothic"/>
                <a:sym typeface="Century Gothic"/>
              </a:defRPr>
            </a:lvl3pPr>
            <a:lvl4pPr lvl="3" marR="0" rtl="0" algn="l">
              <a:spcBef>
                <a:spcPts val="600"/>
              </a:spcBef>
              <a:spcAft>
                <a:spcPts val="0"/>
              </a:spcAft>
              <a:buClr>
                <a:schemeClr val="lt1"/>
              </a:buClr>
              <a:buSzPts val="1280"/>
              <a:buFont typeface="Noto Sans Symbols"/>
              <a:buNone/>
              <a:defRPr b="0" i="0" sz="1600" u="none" cap="none" strike="noStrike">
                <a:solidFill>
                  <a:srgbClr val="0F486F"/>
                </a:solidFill>
                <a:latin typeface="Century Gothic"/>
                <a:ea typeface="Century Gothic"/>
                <a:cs typeface="Century Gothic"/>
                <a:sym typeface="Century Gothic"/>
              </a:defRPr>
            </a:lvl4pPr>
            <a:lvl5pPr lvl="4" marR="0" rtl="0" algn="l">
              <a:spcBef>
                <a:spcPts val="600"/>
              </a:spcBef>
              <a:spcAft>
                <a:spcPts val="0"/>
              </a:spcAft>
              <a:buClr>
                <a:schemeClr val="lt1"/>
              </a:buClr>
              <a:buSzPts val="1280"/>
              <a:buFont typeface="Noto Sans Symbols"/>
              <a:buNone/>
              <a:defRPr b="0" i="0" sz="1600" u="none" cap="none" strike="noStrike">
                <a:solidFill>
                  <a:srgbClr val="0F486F"/>
                </a:solidFill>
                <a:latin typeface="Century Gothic"/>
                <a:ea typeface="Century Gothic"/>
                <a:cs typeface="Century Gothic"/>
                <a:sym typeface="Century Gothic"/>
              </a:defRPr>
            </a:lvl5pPr>
            <a:lvl6pPr lvl="5" marR="0" rtl="0" algn="l">
              <a:spcBef>
                <a:spcPts val="600"/>
              </a:spcBef>
              <a:spcAft>
                <a:spcPts val="0"/>
              </a:spcAft>
              <a:buClr>
                <a:schemeClr val="lt1"/>
              </a:buClr>
              <a:buSzPts val="1280"/>
              <a:buFont typeface="Noto Sans Symbols"/>
              <a:buNone/>
              <a:defRPr b="0" i="0" sz="1600" u="none" cap="none" strike="noStrike">
                <a:solidFill>
                  <a:srgbClr val="0F486F"/>
                </a:solidFill>
                <a:latin typeface="Century Gothic"/>
                <a:ea typeface="Century Gothic"/>
                <a:cs typeface="Century Gothic"/>
                <a:sym typeface="Century Gothic"/>
              </a:defRPr>
            </a:lvl6pPr>
            <a:lvl7pPr lvl="6" marR="0" rtl="0" algn="l">
              <a:spcBef>
                <a:spcPts val="600"/>
              </a:spcBef>
              <a:spcAft>
                <a:spcPts val="0"/>
              </a:spcAft>
              <a:buClr>
                <a:schemeClr val="lt1"/>
              </a:buClr>
              <a:buSzPts val="1280"/>
              <a:buFont typeface="Noto Sans Symbols"/>
              <a:buNone/>
              <a:defRPr b="0" i="0" sz="1600" u="none" cap="none" strike="noStrike">
                <a:solidFill>
                  <a:srgbClr val="0F486F"/>
                </a:solidFill>
                <a:latin typeface="Century Gothic"/>
                <a:ea typeface="Century Gothic"/>
                <a:cs typeface="Century Gothic"/>
                <a:sym typeface="Century Gothic"/>
              </a:defRPr>
            </a:lvl7pPr>
            <a:lvl8pPr lvl="7" marR="0" rtl="0" algn="l">
              <a:spcBef>
                <a:spcPts val="600"/>
              </a:spcBef>
              <a:spcAft>
                <a:spcPts val="0"/>
              </a:spcAft>
              <a:buClr>
                <a:schemeClr val="lt1"/>
              </a:buClr>
              <a:buSzPts val="1280"/>
              <a:buFont typeface="Noto Sans Symbols"/>
              <a:buNone/>
              <a:defRPr b="0" i="0" sz="1600" u="none" cap="none" strike="noStrike">
                <a:solidFill>
                  <a:srgbClr val="0F486F"/>
                </a:solidFill>
                <a:latin typeface="Century Gothic"/>
                <a:ea typeface="Century Gothic"/>
                <a:cs typeface="Century Gothic"/>
                <a:sym typeface="Century Gothic"/>
              </a:defRPr>
            </a:lvl8pPr>
            <a:lvl9pPr lvl="8" marR="0" rtl="0" algn="l">
              <a:spcBef>
                <a:spcPts val="600"/>
              </a:spcBef>
              <a:spcAft>
                <a:spcPts val="600"/>
              </a:spcAft>
              <a:buClr>
                <a:schemeClr val="lt1"/>
              </a:buClr>
              <a:buSzPts val="1280"/>
              <a:buFont typeface="Noto Sans Symbols"/>
              <a:buNone/>
              <a:defRPr b="0" i="0" sz="1600" u="none" cap="none" strike="noStrike">
                <a:solidFill>
                  <a:srgbClr val="0F486F"/>
                </a:solidFill>
                <a:latin typeface="Century Gothic"/>
                <a:ea typeface="Century Gothic"/>
                <a:cs typeface="Century Gothic"/>
                <a:sym typeface="Century Gothic"/>
              </a:defRPr>
            </a:lvl9pPr>
          </a:lstStyle>
          <a:p/>
        </p:txBody>
      </p:sp>
      <p:sp>
        <p:nvSpPr>
          <p:cNvPr id="86" name="Google Shape;86;p11"/>
          <p:cNvSpPr txBox="1"/>
          <p:nvPr>
            <p:ph idx="1" type="body"/>
          </p:nvPr>
        </p:nvSpPr>
        <p:spPr>
          <a:xfrm>
            <a:off x="914402" y="3843867"/>
            <a:ext cx="8304210" cy="457200"/>
          </a:xfrm>
          <a:prstGeom prst="rect">
            <a:avLst/>
          </a:prstGeom>
          <a:noFill/>
          <a:ln>
            <a:noFill/>
          </a:ln>
        </p:spPr>
        <p:txBody>
          <a:bodyPr anchorCtr="0" anchor="t" bIns="45700" lIns="91425" spcFirstLastPara="1" rIns="91425" wrap="square" tIns="45700">
            <a:noAutofit/>
          </a:bodyPr>
          <a:lstStyle>
            <a:lvl1pPr indent="-228600" lvl="0" marL="457200" algn="l">
              <a:spcBef>
                <a:spcPts val="320"/>
              </a:spcBef>
              <a:spcAft>
                <a:spcPts val="0"/>
              </a:spcAft>
              <a:buSzPts val="1280"/>
              <a:buFont typeface="Century Gothic"/>
              <a:buNone/>
              <a:defRPr sz="1600"/>
            </a:lvl1pPr>
            <a:lvl2pPr indent="-228600" lvl="1" marL="914400" algn="l">
              <a:spcBef>
                <a:spcPts val="600"/>
              </a:spcBef>
              <a:spcAft>
                <a:spcPts val="0"/>
              </a:spcAft>
              <a:buSzPts val="1440"/>
              <a:buFont typeface="Century Gothic"/>
              <a:buNone/>
              <a:defRPr/>
            </a:lvl2pPr>
            <a:lvl3pPr indent="-228600" lvl="2" marL="1371600" algn="l">
              <a:spcBef>
                <a:spcPts val="600"/>
              </a:spcBef>
              <a:spcAft>
                <a:spcPts val="0"/>
              </a:spcAft>
              <a:buSzPts val="1280"/>
              <a:buFont typeface="Century Gothic"/>
              <a:buNone/>
              <a:defRPr/>
            </a:lvl3pPr>
            <a:lvl4pPr indent="-228600" lvl="3" marL="1828800" algn="l">
              <a:spcBef>
                <a:spcPts val="600"/>
              </a:spcBef>
              <a:spcAft>
                <a:spcPts val="0"/>
              </a:spcAft>
              <a:buSzPts val="1120"/>
              <a:buFont typeface="Century Gothic"/>
              <a:buNone/>
              <a:defRPr/>
            </a:lvl4pPr>
            <a:lvl5pPr indent="-228600" lvl="4" marL="2286000" algn="l">
              <a:spcBef>
                <a:spcPts val="600"/>
              </a:spcBef>
              <a:spcAft>
                <a:spcPts val="0"/>
              </a:spcAft>
              <a:buSzPts val="1120"/>
              <a:buFont typeface="Century Gothic"/>
              <a:buNone/>
              <a:defRPr/>
            </a:lvl5pPr>
            <a:lvl6pPr indent="-320039" lvl="5" marL="2743200" algn="l">
              <a:spcBef>
                <a:spcPts val="600"/>
              </a:spcBef>
              <a:spcAft>
                <a:spcPts val="0"/>
              </a:spcAft>
              <a:buSzPts val="1440"/>
              <a:buChar char="▶"/>
              <a:defRPr/>
            </a:lvl6pPr>
            <a:lvl7pPr indent="-320039" lvl="6" marL="3200400" algn="l">
              <a:spcBef>
                <a:spcPts val="600"/>
              </a:spcBef>
              <a:spcAft>
                <a:spcPts val="0"/>
              </a:spcAft>
              <a:buSzPts val="1440"/>
              <a:buChar char="▶"/>
              <a:defRPr/>
            </a:lvl7pPr>
            <a:lvl8pPr indent="-320040" lvl="7" marL="3657600" algn="l">
              <a:spcBef>
                <a:spcPts val="600"/>
              </a:spcBef>
              <a:spcAft>
                <a:spcPts val="0"/>
              </a:spcAft>
              <a:buSzPts val="1440"/>
              <a:buChar char="▶"/>
              <a:defRPr/>
            </a:lvl8pPr>
            <a:lvl9pPr indent="-320040" lvl="8" marL="4114800" algn="l">
              <a:spcBef>
                <a:spcPts val="600"/>
              </a:spcBef>
              <a:spcAft>
                <a:spcPts val="600"/>
              </a:spcAft>
              <a:buSzPts val="1440"/>
              <a:buChar char="▶"/>
              <a:defRPr/>
            </a:lvl9pPr>
          </a:lstStyle>
          <a:p/>
        </p:txBody>
      </p:sp>
      <p:sp>
        <p:nvSpPr>
          <p:cNvPr id="87" name="Google Shape;87;p11"/>
          <p:cNvSpPr txBox="1"/>
          <p:nvPr>
            <p:ph idx="10" type="dt"/>
          </p:nvPr>
        </p:nvSpPr>
        <p:spPr>
          <a:xfrm>
            <a:off x="9904412" y="6172200"/>
            <a:ext cx="1600200" cy="3651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11"/>
          <p:cNvSpPr txBox="1"/>
          <p:nvPr>
            <p:ph idx="11" type="ftr"/>
          </p:nvPr>
        </p:nvSpPr>
        <p:spPr>
          <a:xfrm>
            <a:off x="684212" y="6172200"/>
            <a:ext cx="7543800" cy="3651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11"/>
          <p:cNvSpPr txBox="1"/>
          <p:nvPr>
            <p:ph idx="12" type="sldNum"/>
          </p:nvPr>
        </p:nvSpPr>
        <p:spPr>
          <a:xfrm>
            <a:off x="10363200" y="5578475"/>
            <a:ext cx="1142245" cy="6699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el en bijschrift">
  <p:cSld name="Titel en bijschrift">
    <p:spTree>
      <p:nvGrpSpPr>
        <p:cNvPr id="90" name="Shape 90"/>
        <p:cNvGrpSpPr/>
        <p:nvPr/>
      </p:nvGrpSpPr>
      <p:grpSpPr>
        <a:xfrm>
          <a:off x="0" y="0"/>
          <a:ext cx="0" cy="0"/>
          <a:chOff x="0" y="0"/>
          <a:chExt cx="0" cy="0"/>
        </a:xfrm>
      </p:grpSpPr>
      <p:sp>
        <p:nvSpPr>
          <p:cNvPr id="91" name="Google Shape;91;p12"/>
          <p:cNvSpPr txBox="1"/>
          <p:nvPr>
            <p:ph type="title"/>
          </p:nvPr>
        </p:nvSpPr>
        <p:spPr>
          <a:xfrm>
            <a:off x="684213" y="685800"/>
            <a:ext cx="10058400" cy="27432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Clr>
                <a:schemeClr val="lt1"/>
              </a:buClr>
              <a:buSzPts val="3200"/>
              <a:buFont typeface="Century Gothic"/>
              <a:buNone/>
              <a:defRPr b="0" sz="32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2" name="Google Shape;92;p12"/>
          <p:cNvSpPr txBox="1"/>
          <p:nvPr>
            <p:ph idx="1" type="body"/>
          </p:nvPr>
        </p:nvSpPr>
        <p:spPr>
          <a:xfrm>
            <a:off x="684212" y="4114800"/>
            <a:ext cx="8535988" cy="1879600"/>
          </a:xfrm>
          <a:prstGeom prst="rect">
            <a:avLst/>
          </a:prstGeom>
          <a:noFill/>
          <a:ln>
            <a:noFill/>
          </a:ln>
        </p:spPr>
        <p:txBody>
          <a:bodyPr anchorCtr="0" anchor="ctr" bIns="45700" lIns="91425" spcFirstLastPara="1" rIns="91425" wrap="square" tIns="45700">
            <a:noAutofit/>
          </a:bodyPr>
          <a:lstStyle>
            <a:lvl1pPr indent="-228600" lvl="0" marL="457200" algn="l">
              <a:spcBef>
                <a:spcPts val="400"/>
              </a:spcBef>
              <a:spcAft>
                <a:spcPts val="0"/>
              </a:spcAft>
              <a:buSzPts val="1600"/>
              <a:buNone/>
              <a:defRPr sz="2000">
                <a:solidFill>
                  <a:srgbClr val="0F486F"/>
                </a:solidFill>
              </a:defRPr>
            </a:lvl1pPr>
            <a:lvl2pPr indent="-228600" lvl="1" marL="914400" algn="l">
              <a:spcBef>
                <a:spcPts val="600"/>
              </a:spcBef>
              <a:spcAft>
                <a:spcPts val="0"/>
              </a:spcAft>
              <a:buSzPts val="1440"/>
              <a:buNone/>
              <a:defRPr sz="1800">
                <a:solidFill>
                  <a:schemeClr val="lt1"/>
                </a:solidFill>
              </a:defRPr>
            </a:lvl2pPr>
            <a:lvl3pPr indent="-228600" lvl="2" marL="1371600" algn="l">
              <a:spcBef>
                <a:spcPts val="600"/>
              </a:spcBef>
              <a:spcAft>
                <a:spcPts val="0"/>
              </a:spcAft>
              <a:buSzPts val="1280"/>
              <a:buNone/>
              <a:defRPr sz="1600">
                <a:solidFill>
                  <a:schemeClr val="lt1"/>
                </a:solidFill>
              </a:defRPr>
            </a:lvl3pPr>
            <a:lvl4pPr indent="-228600" lvl="3" marL="1828800" algn="l">
              <a:spcBef>
                <a:spcPts val="600"/>
              </a:spcBef>
              <a:spcAft>
                <a:spcPts val="0"/>
              </a:spcAft>
              <a:buSzPts val="1120"/>
              <a:buNone/>
              <a:defRPr sz="1400">
                <a:solidFill>
                  <a:schemeClr val="lt1"/>
                </a:solidFill>
              </a:defRPr>
            </a:lvl4pPr>
            <a:lvl5pPr indent="-228600" lvl="4" marL="2286000" algn="l">
              <a:spcBef>
                <a:spcPts val="600"/>
              </a:spcBef>
              <a:spcAft>
                <a:spcPts val="0"/>
              </a:spcAft>
              <a:buSzPts val="1120"/>
              <a:buNone/>
              <a:defRPr sz="1400">
                <a:solidFill>
                  <a:schemeClr val="lt1"/>
                </a:solidFill>
              </a:defRPr>
            </a:lvl5pPr>
            <a:lvl6pPr indent="-228600" lvl="5" marL="2743200" algn="l">
              <a:spcBef>
                <a:spcPts val="600"/>
              </a:spcBef>
              <a:spcAft>
                <a:spcPts val="0"/>
              </a:spcAft>
              <a:buSzPts val="1120"/>
              <a:buNone/>
              <a:defRPr sz="1400">
                <a:solidFill>
                  <a:schemeClr val="lt1"/>
                </a:solidFill>
              </a:defRPr>
            </a:lvl6pPr>
            <a:lvl7pPr indent="-228600" lvl="6" marL="3200400" algn="l">
              <a:spcBef>
                <a:spcPts val="600"/>
              </a:spcBef>
              <a:spcAft>
                <a:spcPts val="0"/>
              </a:spcAft>
              <a:buSzPts val="1120"/>
              <a:buNone/>
              <a:defRPr sz="1400">
                <a:solidFill>
                  <a:schemeClr val="lt1"/>
                </a:solidFill>
              </a:defRPr>
            </a:lvl7pPr>
            <a:lvl8pPr indent="-228600" lvl="7" marL="3657600" algn="l">
              <a:spcBef>
                <a:spcPts val="600"/>
              </a:spcBef>
              <a:spcAft>
                <a:spcPts val="0"/>
              </a:spcAft>
              <a:buSzPts val="1120"/>
              <a:buNone/>
              <a:defRPr sz="1400">
                <a:solidFill>
                  <a:schemeClr val="lt1"/>
                </a:solidFill>
              </a:defRPr>
            </a:lvl8pPr>
            <a:lvl9pPr indent="-228600" lvl="8" marL="4114800" algn="l">
              <a:spcBef>
                <a:spcPts val="600"/>
              </a:spcBef>
              <a:spcAft>
                <a:spcPts val="600"/>
              </a:spcAft>
              <a:buSzPts val="1120"/>
              <a:buNone/>
              <a:defRPr sz="1400">
                <a:solidFill>
                  <a:schemeClr val="lt1"/>
                </a:solidFill>
              </a:defRPr>
            </a:lvl9pPr>
          </a:lstStyle>
          <a:p/>
        </p:txBody>
      </p:sp>
      <p:sp>
        <p:nvSpPr>
          <p:cNvPr id="93" name="Google Shape;93;p12"/>
          <p:cNvSpPr txBox="1"/>
          <p:nvPr>
            <p:ph idx="10" type="dt"/>
          </p:nvPr>
        </p:nvSpPr>
        <p:spPr>
          <a:xfrm>
            <a:off x="9904412" y="6172200"/>
            <a:ext cx="1600200" cy="3651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12"/>
          <p:cNvSpPr txBox="1"/>
          <p:nvPr>
            <p:ph idx="11" type="ftr"/>
          </p:nvPr>
        </p:nvSpPr>
        <p:spPr>
          <a:xfrm>
            <a:off x="684212" y="6172200"/>
            <a:ext cx="7543800" cy="3651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12"/>
          <p:cNvSpPr txBox="1"/>
          <p:nvPr>
            <p:ph idx="12" type="sldNum"/>
          </p:nvPr>
        </p:nvSpPr>
        <p:spPr>
          <a:xfrm>
            <a:off x="10363200" y="5578475"/>
            <a:ext cx="1142245" cy="6699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iteraat met bijschrift">
  <p:cSld name="Citeraat met bijschrift">
    <p:spTree>
      <p:nvGrpSpPr>
        <p:cNvPr id="96" name="Shape 96"/>
        <p:cNvGrpSpPr/>
        <p:nvPr/>
      </p:nvGrpSpPr>
      <p:grpSpPr>
        <a:xfrm>
          <a:off x="0" y="0"/>
          <a:ext cx="0" cy="0"/>
          <a:chOff x="0" y="0"/>
          <a:chExt cx="0" cy="0"/>
        </a:xfrm>
      </p:grpSpPr>
      <p:sp>
        <p:nvSpPr>
          <p:cNvPr id="97" name="Google Shape;97;p13"/>
          <p:cNvSpPr txBox="1"/>
          <p:nvPr>
            <p:ph type="title"/>
          </p:nvPr>
        </p:nvSpPr>
        <p:spPr>
          <a:xfrm>
            <a:off x="1141411" y="685800"/>
            <a:ext cx="9144001" cy="27432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Clr>
                <a:schemeClr val="lt1"/>
              </a:buClr>
              <a:buSzPts val="3200"/>
              <a:buFont typeface="Century Gothic"/>
              <a:buNone/>
              <a:defRPr b="0" sz="3200" cap="none">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13"/>
          <p:cNvSpPr txBox="1"/>
          <p:nvPr>
            <p:ph idx="1" type="body"/>
          </p:nvPr>
        </p:nvSpPr>
        <p:spPr>
          <a:xfrm>
            <a:off x="1446212" y="3429000"/>
            <a:ext cx="8534400" cy="381000"/>
          </a:xfrm>
          <a:prstGeom prst="rect">
            <a:avLst/>
          </a:prstGeom>
          <a:noFill/>
          <a:ln>
            <a:noFill/>
          </a:ln>
        </p:spPr>
        <p:txBody>
          <a:bodyPr anchorCtr="0" anchor="ctr" bIns="45700" lIns="91425" spcFirstLastPara="1" rIns="91425" wrap="square" tIns="45700">
            <a:noAutofit/>
          </a:bodyPr>
          <a:lstStyle>
            <a:lvl1pPr indent="-228600" lvl="0" marL="457200" algn="l">
              <a:spcBef>
                <a:spcPts val="400"/>
              </a:spcBef>
              <a:spcAft>
                <a:spcPts val="0"/>
              </a:spcAft>
              <a:buSzPts val="1600"/>
              <a:buFont typeface="Century Gothic"/>
              <a:buNone/>
              <a:defRPr/>
            </a:lvl1pPr>
            <a:lvl2pPr indent="-228600" lvl="1" marL="914400" algn="l">
              <a:spcBef>
                <a:spcPts val="600"/>
              </a:spcBef>
              <a:spcAft>
                <a:spcPts val="0"/>
              </a:spcAft>
              <a:buSzPts val="1440"/>
              <a:buFont typeface="Century Gothic"/>
              <a:buNone/>
              <a:defRPr/>
            </a:lvl2pPr>
            <a:lvl3pPr indent="-228600" lvl="2" marL="1371600" algn="l">
              <a:spcBef>
                <a:spcPts val="600"/>
              </a:spcBef>
              <a:spcAft>
                <a:spcPts val="0"/>
              </a:spcAft>
              <a:buSzPts val="1280"/>
              <a:buFont typeface="Century Gothic"/>
              <a:buNone/>
              <a:defRPr/>
            </a:lvl3pPr>
            <a:lvl4pPr indent="-228600" lvl="3" marL="1828800" algn="l">
              <a:spcBef>
                <a:spcPts val="600"/>
              </a:spcBef>
              <a:spcAft>
                <a:spcPts val="0"/>
              </a:spcAft>
              <a:buSzPts val="1120"/>
              <a:buFont typeface="Century Gothic"/>
              <a:buNone/>
              <a:defRPr/>
            </a:lvl4pPr>
            <a:lvl5pPr indent="-228600" lvl="4" marL="2286000" algn="l">
              <a:spcBef>
                <a:spcPts val="600"/>
              </a:spcBef>
              <a:spcAft>
                <a:spcPts val="0"/>
              </a:spcAft>
              <a:buSzPts val="1120"/>
              <a:buFont typeface="Century Gothic"/>
              <a:buNone/>
              <a:defRPr/>
            </a:lvl5pPr>
            <a:lvl6pPr indent="-320039" lvl="5" marL="2743200" algn="l">
              <a:spcBef>
                <a:spcPts val="600"/>
              </a:spcBef>
              <a:spcAft>
                <a:spcPts val="0"/>
              </a:spcAft>
              <a:buSzPts val="1440"/>
              <a:buChar char="▶"/>
              <a:defRPr/>
            </a:lvl6pPr>
            <a:lvl7pPr indent="-320039" lvl="6" marL="3200400" algn="l">
              <a:spcBef>
                <a:spcPts val="600"/>
              </a:spcBef>
              <a:spcAft>
                <a:spcPts val="0"/>
              </a:spcAft>
              <a:buSzPts val="1440"/>
              <a:buChar char="▶"/>
              <a:defRPr/>
            </a:lvl7pPr>
            <a:lvl8pPr indent="-320040" lvl="7" marL="3657600" algn="l">
              <a:spcBef>
                <a:spcPts val="600"/>
              </a:spcBef>
              <a:spcAft>
                <a:spcPts val="0"/>
              </a:spcAft>
              <a:buSzPts val="1440"/>
              <a:buChar char="▶"/>
              <a:defRPr/>
            </a:lvl8pPr>
            <a:lvl9pPr indent="-320040" lvl="8" marL="4114800" algn="l">
              <a:spcBef>
                <a:spcPts val="600"/>
              </a:spcBef>
              <a:spcAft>
                <a:spcPts val="600"/>
              </a:spcAft>
              <a:buSzPts val="1440"/>
              <a:buChar char="▶"/>
              <a:defRPr/>
            </a:lvl9pPr>
          </a:lstStyle>
          <a:p/>
        </p:txBody>
      </p:sp>
      <p:sp>
        <p:nvSpPr>
          <p:cNvPr id="99" name="Google Shape;99;p13"/>
          <p:cNvSpPr txBox="1"/>
          <p:nvPr>
            <p:ph idx="2" type="body"/>
          </p:nvPr>
        </p:nvSpPr>
        <p:spPr>
          <a:xfrm>
            <a:off x="684213" y="4301067"/>
            <a:ext cx="8534400" cy="1684865"/>
          </a:xfrm>
          <a:prstGeom prst="rect">
            <a:avLst/>
          </a:prstGeom>
          <a:noFill/>
          <a:ln>
            <a:noFill/>
          </a:ln>
        </p:spPr>
        <p:txBody>
          <a:bodyPr anchorCtr="0" anchor="ctr" bIns="45700" lIns="91425" spcFirstLastPara="1" rIns="91425" wrap="square" tIns="45700">
            <a:noAutofit/>
          </a:bodyPr>
          <a:lstStyle>
            <a:lvl1pPr indent="-228600" lvl="0" marL="457200" algn="l">
              <a:spcBef>
                <a:spcPts val="400"/>
              </a:spcBef>
              <a:spcAft>
                <a:spcPts val="0"/>
              </a:spcAft>
              <a:buSzPts val="1600"/>
              <a:buNone/>
              <a:defRPr sz="2000">
                <a:solidFill>
                  <a:srgbClr val="0F486F"/>
                </a:solidFill>
              </a:defRPr>
            </a:lvl1pPr>
            <a:lvl2pPr indent="-228600" lvl="1" marL="914400" algn="l">
              <a:spcBef>
                <a:spcPts val="600"/>
              </a:spcBef>
              <a:spcAft>
                <a:spcPts val="0"/>
              </a:spcAft>
              <a:buSzPts val="1440"/>
              <a:buNone/>
              <a:defRPr sz="1800">
                <a:solidFill>
                  <a:schemeClr val="lt1"/>
                </a:solidFill>
              </a:defRPr>
            </a:lvl2pPr>
            <a:lvl3pPr indent="-228600" lvl="2" marL="1371600" algn="l">
              <a:spcBef>
                <a:spcPts val="600"/>
              </a:spcBef>
              <a:spcAft>
                <a:spcPts val="0"/>
              </a:spcAft>
              <a:buSzPts val="1280"/>
              <a:buNone/>
              <a:defRPr sz="1600">
                <a:solidFill>
                  <a:schemeClr val="lt1"/>
                </a:solidFill>
              </a:defRPr>
            </a:lvl3pPr>
            <a:lvl4pPr indent="-228600" lvl="3" marL="1828800" algn="l">
              <a:spcBef>
                <a:spcPts val="600"/>
              </a:spcBef>
              <a:spcAft>
                <a:spcPts val="0"/>
              </a:spcAft>
              <a:buSzPts val="1120"/>
              <a:buNone/>
              <a:defRPr sz="1400">
                <a:solidFill>
                  <a:schemeClr val="lt1"/>
                </a:solidFill>
              </a:defRPr>
            </a:lvl4pPr>
            <a:lvl5pPr indent="-228600" lvl="4" marL="2286000" algn="l">
              <a:spcBef>
                <a:spcPts val="600"/>
              </a:spcBef>
              <a:spcAft>
                <a:spcPts val="0"/>
              </a:spcAft>
              <a:buSzPts val="1120"/>
              <a:buNone/>
              <a:defRPr sz="1400">
                <a:solidFill>
                  <a:schemeClr val="lt1"/>
                </a:solidFill>
              </a:defRPr>
            </a:lvl5pPr>
            <a:lvl6pPr indent="-228600" lvl="5" marL="2743200" algn="l">
              <a:spcBef>
                <a:spcPts val="600"/>
              </a:spcBef>
              <a:spcAft>
                <a:spcPts val="0"/>
              </a:spcAft>
              <a:buSzPts val="1120"/>
              <a:buNone/>
              <a:defRPr sz="1400">
                <a:solidFill>
                  <a:schemeClr val="lt1"/>
                </a:solidFill>
              </a:defRPr>
            </a:lvl6pPr>
            <a:lvl7pPr indent="-228600" lvl="6" marL="3200400" algn="l">
              <a:spcBef>
                <a:spcPts val="600"/>
              </a:spcBef>
              <a:spcAft>
                <a:spcPts val="0"/>
              </a:spcAft>
              <a:buSzPts val="1120"/>
              <a:buNone/>
              <a:defRPr sz="1400">
                <a:solidFill>
                  <a:schemeClr val="lt1"/>
                </a:solidFill>
              </a:defRPr>
            </a:lvl7pPr>
            <a:lvl8pPr indent="-228600" lvl="7" marL="3657600" algn="l">
              <a:spcBef>
                <a:spcPts val="600"/>
              </a:spcBef>
              <a:spcAft>
                <a:spcPts val="0"/>
              </a:spcAft>
              <a:buSzPts val="1120"/>
              <a:buNone/>
              <a:defRPr sz="1400">
                <a:solidFill>
                  <a:schemeClr val="lt1"/>
                </a:solidFill>
              </a:defRPr>
            </a:lvl8pPr>
            <a:lvl9pPr indent="-228600" lvl="8" marL="4114800" algn="l">
              <a:spcBef>
                <a:spcPts val="600"/>
              </a:spcBef>
              <a:spcAft>
                <a:spcPts val="600"/>
              </a:spcAft>
              <a:buSzPts val="1120"/>
              <a:buNone/>
              <a:defRPr sz="1400">
                <a:solidFill>
                  <a:schemeClr val="lt1"/>
                </a:solidFill>
              </a:defRPr>
            </a:lvl9pPr>
          </a:lstStyle>
          <a:p/>
        </p:txBody>
      </p:sp>
      <p:sp>
        <p:nvSpPr>
          <p:cNvPr id="100" name="Google Shape;100;p13"/>
          <p:cNvSpPr txBox="1"/>
          <p:nvPr>
            <p:ph idx="10" type="dt"/>
          </p:nvPr>
        </p:nvSpPr>
        <p:spPr>
          <a:xfrm>
            <a:off x="9904412" y="6172200"/>
            <a:ext cx="1600200" cy="3651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13"/>
          <p:cNvSpPr txBox="1"/>
          <p:nvPr>
            <p:ph idx="11" type="ftr"/>
          </p:nvPr>
        </p:nvSpPr>
        <p:spPr>
          <a:xfrm>
            <a:off x="684212" y="6172200"/>
            <a:ext cx="7543800" cy="3651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13"/>
          <p:cNvSpPr txBox="1"/>
          <p:nvPr>
            <p:ph idx="12" type="sldNum"/>
          </p:nvPr>
        </p:nvSpPr>
        <p:spPr>
          <a:xfrm>
            <a:off x="10363200" y="5578475"/>
            <a:ext cx="1142245" cy="6699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sp>
        <p:nvSpPr>
          <p:cNvPr id="103" name="Google Shape;103;p13"/>
          <p:cNvSpPr txBox="1"/>
          <p:nvPr/>
        </p:nvSpPr>
        <p:spPr>
          <a:xfrm>
            <a:off x="531812" y="812222"/>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0" i="0" lang="nl-NL" sz="8000" u="none" cap="none" strike="noStrike">
                <a:solidFill>
                  <a:schemeClr val="lt1"/>
                </a:solidFill>
                <a:latin typeface="Century Gothic"/>
                <a:ea typeface="Century Gothic"/>
                <a:cs typeface="Century Gothic"/>
                <a:sym typeface="Century Gothic"/>
              </a:rPr>
              <a:t>“</a:t>
            </a:r>
            <a:endParaRPr/>
          </a:p>
        </p:txBody>
      </p:sp>
      <p:sp>
        <p:nvSpPr>
          <p:cNvPr id="104" name="Google Shape;104;p13"/>
          <p:cNvSpPr txBox="1"/>
          <p:nvPr/>
        </p:nvSpPr>
        <p:spPr>
          <a:xfrm>
            <a:off x="10285412" y="2768601"/>
            <a:ext cx="609600" cy="584776"/>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rPr b="0" i="0" lang="nl-NL" sz="8000" u="none" cap="none" strike="noStrike">
                <a:solidFill>
                  <a:schemeClr val="lt1"/>
                </a:solidFill>
                <a:latin typeface="Century Gothic"/>
                <a:ea typeface="Century Gothic"/>
                <a:cs typeface="Century Gothic"/>
                <a:sym typeface="Century Gothic"/>
              </a:rPr>
              <a:t>”</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Naamkaartje">
  <p:cSld name="Naamkaartje">
    <p:spTree>
      <p:nvGrpSpPr>
        <p:cNvPr id="105" name="Shape 105"/>
        <p:cNvGrpSpPr/>
        <p:nvPr/>
      </p:nvGrpSpPr>
      <p:grpSpPr>
        <a:xfrm>
          <a:off x="0" y="0"/>
          <a:ext cx="0" cy="0"/>
          <a:chOff x="0" y="0"/>
          <a:chExt cx="0" cy="0"/>
        </a:xfrm>
      </p:grpSpPr>
      <p:sp>
        <p:nvSpPr>
          <p:cNvPr id="106" name="Google Shape;106;p14"/>
          <p:cNvSpPr txBox="1"/>
          <p:nvPr>
            <p:ph type="title"/>
          </p:nvPr>
        </p:nvSpPr>
        <p:spPr>
          <a:xfrm>
            <a:off x="684212" y="3429000"/>
            <a:ext cx="8534400" cy="16974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lt1"/>
              </a:buClr>
              <a:buSzPts val="3200"/>
              <a:buFont typeface="Century Gothic"/>
              <a:buNone/>
              <a:defRPr b="0" sz="32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7" name="Google Shape;107;p14"/>
          <p:cNvSpPr txBox="1"/>
          <p:nvPr>
            <p:ph idx="1" type="body"/>
          </p:nvPr>
        </p:nvSpPr>
        <p:spPr>
          <a:xfrm>
            <a:off x="684211" y="5132981"/>
            <a:ext cx="8535990" cy="860400"/>
          </a:xfrm>
          <a:prstGeom prst="rect">
            <a:avLst/>
          </a:prstGeom>
          <a:noFill/>
          <a:ln>
            <a:noFill/>
          </a:ln>
        </p:spPr>
        <p:txBody>
          <a:bodyPr anchorCtr="0" anchor="t" bIns="45700" lIns="91425" spcFirstLastPara="1" rIns="91425" wrap="square" tIns="45700">
            <a:noAutofit/>
          </a:bodyPr>
          <a:lstStyle>
            <a:lvl1pPr indent="-228600" lvl="0" marL="457200" algn="l">
              <a:spcBef>
                <a:spcPts val="400"/>
              </a:spcBef>
              <a:spcAft>
                <a:spcPts val="0"/>
              </a:spcAft>
              <a:buSzPts val="1600"/>
              <a:buNone/>
              <a:defRPr sz="2000">
                <a:solidFill>
                  <a:srgbClr val="0F486F"/>
                </a:solidFill>
              </a:defRPr>
            </a:lvl1pPr>
            <a:lvl2pPr indent="-228600" lvl="1" marL="914400" algn="l">
              <a:spcBef>
                <a:spcPts val="600"/>
              </a:spcBef>
              <a:spcAft>
                <a:spcPts val="0"/>
              </a:spcAft>
              <a:buSzPts val="1440"/>
              <a:buNone/>
              <a:defRPr sz="1800">
                <a:solidFill>
                  <a:schemeClr val="lt1"/>
                </a:solidFill>
              </a:defRPr>
            </a:lvl2pPr>
            <a:lvl3pPr indent="-228600" lvl="2" marL="1371600" algn="l">
              <a:spcBef>
                <a:spcPts val="600"/>
              </a:spcBef>
              <a:spcAft>
                <a:spcPts val="0"/>
              </a:spcAft>
              <a:buSzPts val="1280"/>
              <a:buNone/>
              <a:defRPr sz="1600">
                <a:solidFill>
                  <a:schemeClr val="lt1"/>
                </a:solidFill>
              </a:defRPr>
            </a:lvl3pPr>
            <a:lvl4pPr indent="-228600" lvl="3" marL="1828800" algn="l">
              <a:spcBef>
                <a:spcPts val="600"/>
              </a:spcBef>
              <a:spcAft>
                <a:spcPts val="0"/>
              </a:spcAft>
              <a:buSzPts val="1120"/>
              <a:buNone/>
              <a:defRPr sz="1400">
                <a:solidFill>
                  <a:schemeClr val="lt1"/>
                </a:solidFill>
              </a:defRPr>
            </a:lvl4pPr>
            <a:lvl5pPr indent="-228600" lvl="4" marL="2286000" algn="l">
              <a:spcBef>
                <a:spcPts val="600"/>
              </a:spcBef>
              <a:spcAft>
                <a:spcPts val="0"/>
              </a:spcAft>
              <a:buSzPts val="1120"/>
              <a:buNone/>
              <a:defRPr sz="1400">
                <a:solidFill>
                  <a:schemeClr val="lt1"/>
                </a:solidFill>
              </a:defRPr>
            </a:lvl5pPr>
            <a:lvl6pPr indent="-228600" lvl="5" marL="2743200" algn="l">
              <a:spcBef>
                <a:spcPts val="600"/>
              </a:spcBef>
              <a:spcAft>
                <a:spcPts val="0"/>
              </a:spcAft>
              <a:buSzPts val="1120"/>
              <a:buNone/>
              <a:defRPr sz="1400">
                <a:solidFill>
                  <a:schemeClr val="lt1"/>
                </a:solidFill>
              </a:defRPr>
            </a:lvl6pPr>
            <a:lvl7pPr indent="-228600" lvl="6" marL="3200400" algn="l">
              <a:spcBef>
                <a:spcPts val="600"/>
              </a:spcBef>
              <a:spcAft>
                <a:spcPts val="0"/>
              </a:spcAft>
              <a:buSzPts val="1120"/>
              <a:buNone/>
              <a:defRPr sz="1400">
                <a:solidFill>
                  <a:schemeClr val="lt1"/>
                </a:solidFill>
              </a:defRPr>
            </a:lvl7pPr>
            <a:lvl8pPr indent="-228600" lvl="7" marL="3657600" algn="l">
              <a:spcBef>
                <a:spcPts val="600"/>
              </a:spcBef>
              <a:spcAft>
                <a:spcPts val="0"/>
              </a:spcAft>
              <a:buSzPts val="1120"/>
              <a:buNone/>
              <a:defRPr sz="1400">
                <a:solidFill>
                  <a:schemeClr val="lt1"/>
                </a:solidFill>
              </a:defRPr>
            </a:lvl8pPr>
            <a:lvl9pPr indent="-228600" lvl="8" marL="4114800" algn="l">
              <a:spcBef>
                <a:spcPts val="600"/>
              </a:spcBef>
              <a:spcAft>
                <a:spcPts val="600"/>
              </a:spcAft>
              <a:buSzPts val="1120"/>
              <a:buNone/>
              <a:defRPr sz="1400">
                <a:solidFill>
                  <a:schemeClr val="lt1"/>
                </a:solidFill>
              </a:defRPr>
            </a:lvl9pPr>
          </a:lstStyle>
          <a:p/>
        </p:txBody>
      </p:sp>
      <p:sp>
        <p:nvSpPr>
          <p:cNvPr id="108" name="Google Shape;108;p14"/>
          <p:cNvSpPr txBox="1"/>
          <p:nvPr>
            <p:ph idx="10" type="dt"/>
          </p:nvPr>
        </p:nvSpPr>
        <p:spPr>
          <a:xfrm>
            <a:off x="9904412" y="6172200"/>
            <a:ext cx="1600200" cy="3651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9" name="Google Shape;109;p14"/>
          <p:cNvSpPr txBox="1"/>
          <p:nvPr>
            <p:ph idx="11" type="ftr"/>
          </p:nvPr>
        </p:nvSpPr>
        <p:spPr>
          <a:xfrm>
            <a:off x="684212" y="6172200"/>
            <a:ext cx="7543800" cy="3651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0" name="Google Shape;110;p14"/>
          <p:cNvSpPr txBox="1"/>
          <p:nvPr>
            <p:ph idx="12" type="sldNum"/>
          </p:nvPr>
        </p:nvSpPr>
        <p:spPr>
          <a:xfrm>
            <a:off x="10363200" y="5578475"/>
            <a:ext cx="1142245" cy="6699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fferte naamkaartje">
  <p:cSld name="Offerte naamkaartje">
    <p:spTree>
      <p:nvGrpSpPr>
        <p:cNvPr id="111" name="Shape 111"/>
        <p:cNvGrpSpPr/>
        <p:nvPr/>
      </p:nvGrpSpPr>
      <p:grpSpPr>
        <a:xfrm>
          <a:off x="0" y="0"/>
          <a:ext cx="0" cy="0"/>
          <a:chOff x="0" y="0"/>
          <a:chExt cx="0" cy="0"/>
        </a:xfrm>
      </p:grpSpPr>
      <p:sp>
        <p:nvSpPr>
          <p:cNvPr id="112" name="Google Shape;112;p15"/>
          <p:cNvSpPr txBox="1"/>
          <p:nvPr>
            <p:ph type="title"/>
          </p:nvPr>
        </p:nvSpPr>
        <p:spPr>
          <a:xfrm>
            <a:off x="1141413" y="685800"/>
            <a:ext cx="9144000" cy="27432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Clr>
                <a:schemeClr val="lt1"/>
              </a:buClr>
              <a:buSzPts val="3200"/>
              <a:buFont typeface="Century Gothic"/>
              <a:buNone/>
              <a:defRPr b="0" sz="3200" cap="none">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15"/>
          <p:cNvSpPr txBox="1"/>
          <p:nvPr>
            <p:ph idx="1" type="body"/>
          </p:nvPr>
        </p:nvSpPr>
        <p:spPr>
          <a:xfrm>
            <a:off x="684212" y="3928534"/>
            <a:ext cx="8534401" cy="1049866"/>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SzPts val="1920"/>
              <a:buNone/>
              <a:defRPr b="0" sz="2400" cap="none">
                <a:solidFill>
                  <a:schemeClr val="lt1"/>
                </a:solidFill>
              </a:defRPr>
            </a:lvl1pPr>
            <a:lvl2pPr indent="-320040" lvl="1" marL="914400" algn="l">
              <a:spcBef>
                <a:spcPts val="600"/>
              </a:spcBef>
              <a:spcAft>
                <a:spcPts val="0"/>
              </a:spcAft>
              <a:buSzPts val="1440"/>
              <a:buChar char="▶"/>
              <a:defRPr/>
            </a:lvl2pPr>
            <a:lvl3pPr indent="-320039" lvl="2" marL="1371600" algn="l">
              <a:spcBef>
                <a:spcPts val="600"/>
              </a:spcBef>
              <a:spcAft>
                <a:spcPts val="0"/>
              </a:spcAft>
              <a:buSzPts val="1440"/>
              <a:buChar char="▶"/>
              <a:defRPr/>
            </a:lvl3pPr>
            <a:lvl4pPr indent="-320039" lvl="3" marL="1828800" algn="l">
              <a:spcBef>
                <a:spcPts val="600"/>
              </a:spcBef>
              <a:spcAft>
                <a:spcPts val="0"/>
              </a:spcAft>
              <a:buSzPts val="1440"/>
              <a:buChar char="▶"/>
              <a:defRPr/>
            </a:lvl4pPr>
            <a:lvl5pPr indent="-320039" lvl="4" marL="2286000" algn="l">
              <a:spcBef>
                <a:spcPts val="600"/>
              </a:spcBef>
              <a:spcAft>
                <a:spcPts val="0"/>
              </a:spcAft>
              <a:buSzPts val="1440"/>
              <a:buChar char="▶"/>
              <a:defRPr/>
            </a:lvl5pPr>
            <a:lvl6pPr indent="-320039" lvl="5" marL="2743200" algn="l">
              <a:spcBef>
                <a:spcPts val="600"/>
              </a:spcBef>
              <a:spcAft>
                <a:spcPts val="0"/>
              </a:spcAft>
              <a:buSzPts val="1440"/>
              <a:buChar char="▶"/>
              <a:defRPr/>
            </a:lvl6pPr>
            <a:lvl7pPr indent="-320039" lvl="6" marL="3200400" algn="l">
              <a:spcBef>
                <a:spcPts val="600"/>
              </a:spcBef>
              <a:spcAft>
                <a:spcPts val="0"/>
              </a:spcAft>
              <a:buSzPts val="1440"/>
              <a:buChar char="▶"/>
              <a:defRPr/>
            </a:lvl7pPr>
            <a:lvl8pPr indent="-320040" lvl="7" marL="3657600" algn="l">
              <a:spcBef>
                <a:spcPts val="600"/>
              </a:spcBef>
              <a:spcAft>
                <a:spcPts val="0"/>
              </a:spcAft>
              <a:buSzPts val="1440"/>
              <a:buChar char="▶"/>
              <a:defRPr/>
            </a:lvl8pPr>
            <a:lvl9pPr indent="-320040" lvl="8" marL="4114800" algn="l">
              <a:spcBef>
                <a:spcPts val="600"/>
              </a:spcBef>
              <a:spcAft>
                <a:spcPts val="600"/>
              </a:spcAft>
              <a:buSzPts val="1440"/>
              <a:buChar char="▶"/>
              <a:defRPr/>
            </a:lvl9pPr>
          </a:lstStyle>
          <a:p/>
        </p:txBody>
      </p:sp>
      <p:sp>
        <p:nvSpPr>
          <p:cNvPr id="114" name="Google Shape;114;p15"/>
          <p:cNvSpPr txBox="1"/>
          <p:nvPr>
            <p:ph idx="2" type="body"/>
          </p:nvPr>
        </p:nvSpPr>
        <p:spPr>
          <a:xfrm>
            <a:off x="684211" y="4978400"/>
            <a:ext cx="8534401" cy="1016000"/>
          </a:xfrm>
          <a:prstGeom prst="rect">
            <a:avLst/>
          </a:prstGeom>
          <a:noFill/>
          <a:ln>
            <a:noFill/>
          </a:ln>
        </p:spPr>
        <p:txBody>
          <a:bodyPr anchorCtr="0" anchor="t" bIns="45700" lIns="91425" spcFirstLastPara="1" rIns="91425" wrap="square" tIns="45700">
            <a:noAutofit/>
          </a:bodyPr>
          <a:lstStyle>
            <a:lvl1pPr indent="-228600" lvl="0" marL="457200" algn="l">
              <a:spcBef>
                <a:spcPts val="360"/>
              </a:spcBef>
              <a:spcAft>
                <a:spcPts val="0"/>
              </a:spcAft>
              <a:buSzPts val="1440"/>
              <a:buNone/>
              <a:defRPr sz="1800">
                <a:solidFill>
                  <a:srgbClr val="0F486F"/>
                </a:solidFill>
              </a:defRPr>
            </a:lvl1pPr>
            <a:lvl2pPr indent="-228600" lvl="1" marL="914400" algn="l">
              <a:spcBef>
                <a:spcPts val="600"/>
              </a:spcBef>
              <a:spcAft>
                <a:spcPts val="0"/>
              </a:spcAft>
              <a:buSzPts val="1440"/>
              <a:buNone/>
              <a:defRPr sz="1800">
                <a:solidFill>
                  <a:schemeClr val="lt1"/>
                </a:solidFill>
              </a:defRPr>
            </a:lvl2pPr>
            <a:lvl3pPr indent="-228600" lvl="2" marL="1371600" algn="l">
              <a:spcBef>
                <a:spcPts val="600"/>
              </a:spcBef>
              <a:spcAft>
                <a:spcPts val="0"/>
              </a:spcAft>
              <a:buSzPts val="1280"/>
              <a:buNone/>
              <a:defRPr sz="1600">
                <a:solidFill>
                  <a:schemeClr val="lt1"/>
                </a:solidFill>
              </a:defRPr>
            </a:lvl3pPr>
            <a:lvl4pPr indent="-228600" lvl="3" marL="1828800" algn="l">
              <a:spcBef>
                <a:spcPts val="600"/>
              </a:spcBef>
              <a:spcAft>
                <a:spcPts val="0"/>
              </a:spcAft>
              <a:buSzPts val="1120"/>
              <a:buNone/>
              <a:defRPr sz="1400">
                <a:solidFill>
                  <a:schemeClr val="lt1"/>
                </a:solidFill>
              </a:defRPr>
            </a:lvl4pPr>
            <a:lvl5pPr indent="-228600" lvl="4" marL="2286000" algn="l">
              <a:spcBef>
                <a:spcPts val="600"/>
              </a:spcBef>
              <a:spcAft>
                <a:spcPts val="0"/>
              </a:spcAft>
              <a:buSzPts val="1120"/>
              <a:buNone/>
              <a:defRPr sz="1400">
                <a:solidFill>
                  <a:schemeClr val="lt1"/>
                </a:solidFill>
              </a:defRPr>
            </a:lvl5pPr>
            <a:lvl6pPr indent="-228600" lvl="5" marL="2743200" algn="l">
              <a:spcBef>
                <a:spcPts val="600"/>
              </a:spcBef>
              <a:spcAft>
                <a:spcPts val="0"/>
              </a:spcAft>
              <a:buSzPts val="1120"/>
              <a:buNone/>
              <a:defRPr sz="1400">
                <a:solidFill>
                  <a:schemeClr val="lt1"/>
                </a:solidFill>
              </a:defRPr>
            </a:lvl6pPr>
            <a:lvl7pPr indent="-228600" lvl="6" marL="3200400" algn="l">
              <a:spcBef>
                <a:spcPts val="600"/>
              </a:spcBef>
              <a:spcAft>
                <a:spcPts val="0"/>
              </a:spcAft>
              <a:buSzPts val="1120"/>
              <a:buNone/>
              <a:defRPr sz="1400">
                <a:solidFill>
                  <a:schemeClr val="lt1"/>
                </a:solidFill>
              </a:defRPr>
            </a:lvl7pPr>
            <a:lvl8pPr indent="-228600" lvl="7" marL="3657600" algn="l">
              <a:spcBef>
                <a:spcPts val="600"/>
              </a:spcBef>
              <a:spcAft>
                <a:spcPts val="0"/>
              </a:spcAft>
              <a:buSzPts val="1120"/>
              <a:buNone/>
              <a:defRPr sz="1400">
                <a:solidFill>
                  <a:schemeClr val="lt1"/>
                </a:solidFill>
              </a:defRPr>
            </a:lvl8pPr>
            <a:lvl9pPr indent="-228600" lvl="8" marL="4114800" algn="l">
              <a:spcBef>
                <a:spcPts val="600"/>
              </a:spcBef>
              <a:spcAft>
                <a:spcPts val="600"/>
              </a:spcAft>
              <a:buSzPts val="1120"/>
              <a:buNone/>
              <a:defRPr sz="1400">
                <a:solidFill>
                  <a:schemeClr val="lt1"/>
                </a:solidFill>
              </a:defRPr>
            </a:lvl9pPr>
          </a:lstStyle>
          <a:p/>
        </p:txBody>
      </p:sp>
      <p:sp>
        <p:nvSpPr>
          <p:cNvPr id="115" name="Google Shape;115;p15"/>
          <p:cNvSpPr txBox="1"/>
          <p:nvPr>
            <p:ph idx="10" type="dt"/>
          </p:nvPr>
        </p:nvSpPr>
        <p:spPr>
          <a:xfrm>
            <a:off x="9904412" y="6172200"/>
            <a:ext cx="1600200" cy="3651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6" name="Google Shape;116;p15"/>
          <p:cNvSpPr txBox="1"/>
          <p:nvPr>
            <p:ph idx="11" type="ftr"/>
          </p:nvPr>
        </p:nvSpPr>
        <p:spPr>
          <a:xfrm>
            <a:off x="684212" y="6172200"/>
            <a:ext cx="7543800" cy="3651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7" name="Google Shape;117;p15"/>
          <p:cNvSpPr txBox="1"/>
          <p:nvPr>
            <p:ph idx="12" type="sldNum"/>
          </p:nvPr>
        </p:nvSpPr>
        <p:spPr>
          <a:xfrm>
            <a:off x="10363200" y="5578475"/>
            <a:ext cx="1142245" cy="6699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sp>
        <p:nvSpPr>
          <p:cNvPr id="118" name="Google Shape;118;p15"/>
          <p:cNvSpPr txBox="1"/>
          <p:nvPr/>
        </p:nvSpPr>
        <p:spPr>
          <a:xfrm>
            <a:off x="531812" y="812222"/>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0" i="0" lang="nl-NL" sz="8000" u="none" cap="none" strike="noStrike">
                <a:solidFill>
                  <a:schemeClr val="lt1"/>
                </a:solidFill>
                <a:latin typeface="Century Gothic"/>
                <a:ea typeface="Century Gothic"/>
                <a:cs typeface="Century Gothic"/>
                <a:sym typeface="Century Gothic"/>
              </a:rPr>
              <a:t>“</a:t>
            </a:r>
            <a:endParaRPr/>
          </a:p>
        </p:txBody>
      </p:sp>
      <p:sp>
        <p:nvSpPr>
          <p:cNvPr id="119" name="Google Shape;119;p15"/>
          <p:cNvSpPr txBox="1"/>
          <p:nvPr/>
        </p:nvSpPr>
        <p:spPr>
          <a:xfrm>
            <a:off x="10285412" y="2768601"/>
            <a:ext cx="609600" cy="584776"/>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rPr b="0" i="0" lang="nl-NL" sz="8000" u="none" cap="none" strike="noStrike">
                <a:solidFill>
                  <a:schemeClr val="lt1"/>
                </a:solidFill>
                <a:latin typeface="Century Gothic"/>
                <a:ea typeface="Century Gothic"/>
                <a:cs typeface="Century Gothic"/>
                <a:sym typeface="Century Gothic"/>
              </a:rPr>
              <a:t>”</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Waar of onwaar">
  <p:cSld name="Waar of onwaar">
    <p:spTree>
      <p:nvGrpSpPr>
        <p:cNvPr id="120" name="Shape 120"/>
        <p:cNvGrpSpPr/>
        <p:nvPr/>
      </p:nvGrpSpPr>
      <p:grpSpPr>
        <a:xfrm>
          <a:off x="0" y="0"/>
          <a:ext cx="0" cy="0"/>
          <a:chOff x="0" y="0"/>
          <a:chExt cx="0" cy="0"/>
        </a:xfrm>
      </p:grpSpPr>
      <p:sp>
        <p:nvSpPr>
          <p:cNvPr id="121" name="Google Shape;121;p16"/>
          <p:cNvSpPr txBox="1"/>
          <p:nvPr>
            <p:ph type="title"/>
          </p:nvPr>
        </p:nvSpPr>
        <p:spPr>
          <a:xfrm>
            <a:off x="684213" y="685800"/>
            <a:ext cx="10058400" cy="27432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Clr>
                <a:schemeClr val="lt1"/>
              </a:buClr>
              <a:buSzPts val="3600"/>
              <a:buFont typeface="Century Gothic"/>
              <a:buNone/>
              <a:defRPr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2" name="Google Shape;122;p16"/>
          <p:cNvSpPr txBox="1"/>
          <p:nvPr>
            <p:ph idx="1" type="body"/>
          </p:nvPr>
        </p:nvSpPr>
        <p:spPr>
          <a:xfrm>
            <a:off x="684212" y="3928534"/>
            <a:ext cx="8534400" cy="838200"/>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SzPts val="1920"/>
              <a:buNone/>
              <a:defRPr b="0" sz="2400" cap="none">
                <a:solidFill>
                  <a:schemeClr val="lt1"/>
                </a:solidFill>
              </a:defRPr>
            </a:lvl1pPr>
            <a:lvl2pPr indent="-320040" lvl="1" marL="914400" algn="l">
              <a:spcBef>
                <a:spcPts val="600"/>
              </a:spcBef>
              <a:spcAft>
                <a:spcPts val="0"/>
              </a:spcAft>
              <a:buSzPts val="1440"/>
              <a:buChar char="▶"/>
              <a:defRPr/>
            </a:lvl2pPr>
            <a:lvl3pPr indent="-320039" lvl="2" marL="1371600" algn="l">
              <a:spcBef>
                <a:spcPts val="600"/>
              </a:spcBef>
              <a:spcAft>
                <a:spcPts val="0"/>
              </a:spcAft>
              <a:buSzPts val="1440"/>
              <a:buChar char="▶"/>
              <a:defRPr/>
            </a:lvl3pPr>
            <a:lvl4pPr indent="-320039" lvl="3" marL="1828800" algn="l">
              <a:spcBef>
                <a:spcPts val="600"/>
              </a:spcBef>
              <a:spcAft>
                <a:spcPts val="0"/>
              </a:spcAft>
              <a:buSzPts val="1440"/>
              <a:buChar char="▶"/>
              <a:defRPr/>
            </a:lvl4pPr>
            <a:lvl5pPr indent="-320039" lvl="4" marL="2286000" algn="l">
              <a:spcBef>
                <a:spcPts val="600"/>
              </a:spcBef>
              <a:spcAft>
                <a:spcPts val="0"/>
              </a:spcAft>
              <a:buSzPts val="1440"/>
              <a:buChar char="▶"/>
              <a:defRPr/>
            </a:lvl5pPr>
            <a:lvl6pPr indent="-320039" lvl="5" marL="2743200" algn="l">
              <a:spcBef>
                <a:spcPts val="600"/>
              </a:spcBef>
              <a:spcAft>
                <a:spcPts val="0"/>
              </a:spcAft>
              <a:buSzPts val="1440"/>
              <a:buChar char="▶"/>
              <a:defRPr/>
            </a:lvl6pPr>
            <a:lvl7pPr indent="-320039" lvl="6" marL="3200400" algn="l">
              <a:spcBef>
                <a:spcPts val="600"/>
              </a:spcBef>
              <a:spcAft>
                <a:spcPts val="0"/>
              </a:spcAft>
              <a:buSzPts val="1440"/>
              <a:buChar char="▶"/>
              <a:defRPr/>
            </a:lvl7pPr>
            <a:lvl8pPr indent="-320040" lvl="7" marL="3657600" algn="l">
              <a:spcBef>
                <a:spcPts val="600"/>
              </a:spcBef>
              <a:spcAft>
                <a:spcPts val="0"/>
              </a:spcAft>
              <a:buSzPts val="1440"/>
              <a:buChar char="▶"/>
              <a:defRPr/>
            </a:lvl8pPr>
            <a:lvl9pPr indent="-320040" lvl="8" marL="4114800" algn="l">
              <a:spcBef>
                <a:spcPts val="600"/>
              </a:spcBef>
              <a:spcAft>
                <a:spcPts val="600"/>
              </a:spcAft>
              <a:buSzPts val="1440"/>
              <a:buChar char="▶"/>
              <a:defRPr/>
            </a:lvl9pPr>
          </a:lstStyle>
          <a:p/>
        </p:txBody>
      </p:sp>
      <p:sp>
        <p:nvSpPr>
          <p:cNvPr id="123" name="Google Shape;123;p16"/>
          <p:cNvSpPr txBox="1"/>
          <p:nvPr>
            <p:ph idx="2" type="body"/>
          </p:nvPr>
        </p:nvSpPr>
        <p:spPr>
          <a:xfrm>
            <a:off x="684211" y="4766732"/>
            <a:ext cx="8534401" cy="1227667"/>
          </a:xfrm>
          <a:prstGeom prst="rect">
            <a:avLst/>
          </a:prstGeom>
          <a:noFill/>
          <a:ln>
            <a:noFill/>
          </a:ln>
        </p:spPr>
        <p:txBody>
          <a:bodyPr anchorCtr="0" anchor="t" bIns="45700" lIns="91425" spcFirstLastPara="1" rIns="91425" wrap="square" tIns="45700">
            <a:noAutofit/>
          </a:bodyPr>
          <a:lstStyle>
            <a:lvl1pPr indent="-228600" lvl="0" marL="457200" algn="l">
              <a:spcBef>
                <a:spcPts val="360"/>
              </a:spcBef>
              <a:spcAft>
                <a:spcPts val="0"/>
              </a:spcAft>
              <a:buSzPts val="1440"/>
              <a:buNone/>
              <a:defRPr sz="1800">
                <a:solidFill>
                  <a:srgbClr val="0F486F"/>
                </a:solidFill>
              </a:defRPr>
            </a:lvl1pPr>
            <a:lvl2pPr indent="-228600" lvl="1" marL="914400" algn="l">
              <a:spcBef>
                <a:spcPts val="600"/>
              </a:spcBef>
              <a:spcAft>
                <a:spcPts val="0"/>
              </a:spcAft>
              <a:buSzPts val="1440"/>
              <a:buNone/>
              <a:defRPr sz="1800">
                <a:solidFill>
                  <a:schemeClr val="lt1"/>
                </a:solidFill>
              </a:defRPr>
            </a:lvl2pPr>
            <a:lvl3pPr indent="-228600" lvl="2" marL="1371600" algn="l">
              <a:spcBef>
                <a:spcPts val="600"/>
              </a:spcBef>
              <a:spcAft>
                <a:spcPts val="0"/>
              </a:spcAft>
              <a:buSzPts val="1280"/>
              <a:buNone/>
              <a:defRPr sz="1600">
                <a:solidFill>
                  <a:schemeClr val="lt1"/>
                </a:solidFill>
              </a:defRPr>
            </a:lvl3pPr>
            <a:lvl4pPr indent="-228600" lvl="3" marL="1828800" algn="l">
              <a:spcBef>
                <a:spcPts val="600"/>
              </a:spcBef>
              <a:spcAft>
                <a:spcPts val="0"/>
              </a:spcAft>
              <a:buSzPts val="1120"/>
              <a:buNone/>
              <a:defRPr sz="1400">
                <a:solidFill>
                  <a:schemeClr val="lt1"/>
                </a:solidFill>
              </a:defRPr>
            </a:lvl4pPr>
            <a:lvl5pPr indent="-228600" lvl="4" marL="2286000" algn="l">
              <a:spcBef>
                <a:spcPts val="600"/>
              </a:spcBef>
              <a:spcAft>
                <a:spcPts val="0"/>
              </a:spcAft>
              <a:buSzPts val="1120"/>
              <a:buNone/>
              <a:defRPr sz="1400">
                <a:solidFill>
                  <a:schemeClr val="lt1"/>
                </a:solidFill>
              </a:defRPr>
            </a:lvl5pPr>
            <a:lvl6pPr indent="-228600" lvl="5" marL="2743200" algn="l">
              <a:spcBef>
                <a:spcPts val="600"/>
              </a:spcBef>
              <a:spcAft>
                <a:spcPts val="0"/>
              </a:spcAft>
              <a:buSzPts val="1120"/>
              <a:buNone/>
              <a:defRPr sz="1400">
                <a:solidFill>
                  <a:schemeClr val="lt1"/>
                </a:solidFill>
              </a:defRPr>
            </a:lvl6pPr>
            <a:lvl7pPr indent="-228600" lvl="6" marL="3200400" algn="l">
              <a:spcBef>
                <a:spcPts val="600"/>
              </a:spcBef>
              <a:spcAft>
                <a:spcPts val="0"/>
              </a:spcAft>
              <a:buSzPts val="1120"/>
              <a:buNone/>
              <a:defRPr sz="1400">
                <a:solidFill>
                  <a:schemeClr val="lt1"/>
                </a:solidFill>
              </a:defRPr>
            </a:lvl7pPr>
            <a:lvl8pPr indent="-228600" lvl="7" marL="3657600" algn="l">
              <a:spcBef>
                <a:spcPts val="600"/>
              </a:spcBef>
              <a:spcAft>
                <a:spcPts val="0"/>
              </a:spcAft>
              <a:buSzPts val="1120"/>
              <a:buNone/>
              <a:defRPr sz="1400">
                <a:solidFill>
                  <a:schemeClr val="lt1"/>
                </a:solidFill>
              </a:defRPr>
            </a:lvl8pPr>
            <a:lvl9pPr indent="-228600" lvl="8" marL="4114800" algn="l">
              <a:spcBef>
                <a:spcPts val="600"/>
              </a:spcBef>
              <a:spcAft>
                <a:spcPts val="600"/>
              </a:spcAft>
              <a:buSzPts val="1120"/>
              <a:buNone/>
              <a:defRPr sz="1400">
                <a:solidFill>
                  <a:schemeClr val="lt1"/>
                </a:solidFill>
              </a:defRPr>
            </a:lvl9pPr>
          </a:lstStyle>
          <a:p/>
        </p:txBody>
      </p:sp>
      <p:sp>
        <p:nvSpPr>
          <p:cNvPr id="124" name="Google Shape;124;p16"/>
          <p:cNvSpPr txBox="1"/>
          <p:nvPr>
            <p:ph idx="10" type="dt"/>
          </p:nvPr>
        </p:nvSpPr>
        <p:spPr>
          <a:xfrm>
            <a:off x="9904412" y="6172200"/>
            <a:ext cx="1600200" cy="3651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5" name="Google Shape;125;p16"/>
          <p:cNvSpPr txBox="1"/>
          <p:nvPr>
            <p:ph idx="11" type="ftr"/>
          </p:nvPr>
        </p:nvSpPr>
        <p:spPr>
          <a:xfrm>
            <a:off x="684212" y="6172200"/>
            <a:ext cx="7543800" cy="3651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6" name="Google Shape;126;p16"/>
          <p:cNvSpPr txBox="1"/>
          <p:nvPr>
            <p:ph idx="12" type="sldNum"/>
          </p:nvPr>
        </p:nvSpPr>
        <p:spPr>
          <a:xfrm>
            <a:off x="10363200" y="5578475"/>
            <a:ext cx="1142245" cy="6699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el en verticale tekst" type="vertTx">
  <p:cSld name="VERTICAL_TEXT">
    <p:spTree>
      <p:nvGrpSpPr>
        <p:cNvPr id="127" name="Shape 127"/>
        <p:cNvGrpSpPr/>
        <p:nvPr/>
      </p:nvGrpSpPr>
      <p:grpSpPr>
        <a:xfrm>
          <a:off x="0" y="0"/>
          <a:ext cx="0" cy="0"/>
          <a:chOff x="0" y="0"/>
          <a:chExt cx="0" cy="0"/>
        </a:xfrm>
      </p:grpSpPr>
      <p:sp>
        <p:nvSpPr>
          <p:cNvPr id="128" name="Google Shape;128;p17"/>
          <p:cNvSpPr txBox="1"/>
          <p:nvPr>
            <p:ph type="title"/>
          </p:nvPr>
        </p:nvSpPr>
        <p:spPr>
          <a:xfrm>
            <a:off x="684212" y="4487332"/>
            <a:ext cx="8534400" cy="150706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Clr>
                <a:schemeClr val="lt1"/>
              </a:buClr>
              <a:buSzPts val="3600"/>
              <a:buFont typeface="Century Gothic"/>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9" name="Google Shape;129;p17"/>
          <p:cNvSpPr txBox="1"/>
          <p:nvPr>
            <p:ph idx="1" type="body"/>
          </p:nvPr>
        </p:nvSpPr>
        <p:spPr>
          <a:xfrm rot="5400000">
            <a:off x="3143778" y="-1773767"/>
            <a:ext cx="3615267" cy="8534400"/>
          </a:xfrm>
          <a:prstGeom prst="rect">
            <a:avLst/>
          </a:prstGeom>
          <a:noFill/>
          <a:ln>
            <a:noFill/>
          </a:ln>
        </p:spPr>
        <p:txBody>
          <a:bodyPr anchorCtr="0" anchor="t" bIns="45700" lIns="91425" spcFirstLastPara="1" rIns="91425" wrap="square" tIns="45700">
            <a:noAutofit/>
          </a:bodyPr>
          <a:lstStyle>
            <a:lvl1pPr indent="-320040" lvl="0" marL="457200" algn="l">
              <a:spcBef>
                <a:spcPts val="360"/>
              </a:spcBef>
              <a:spcAft>
                <a:spcPts val="0"/>
              </a:spcAft>
              <a:buSzPts val="1440"/>
              <a:buChar char="▶"/>
              <a:defRPr/>
            </a:lvl1pPr>
            <a:lvl2pPr indent="-320040" lvl="1" marL="914400" algn="l">
              <a:spcBef>
                <a:spcPts val="600"/>
              </a:spcBef>
              <a:spcAft>
                <a:spcPts val="0"/>
              </a:spcAft>
              <a:buSzPts val="1440"/>
              <a:buChar char="▶"/>
              <a:defRPr/>
            </a:lvl2pPr>
            <a:lvl3pPr indent="-320039" lvl="2" marL="1371600" algn="l">
              <a:spcBef>
                <a:spcPts val="600"/>
              </a:spcBef>
              <a:spcAft>
                <a:spcPts val="0"/>
              </a:spcAft>
              <a:buSzPts val="1440"/>
              <a:buChar char="▶"/>
              <a:defRPr/>
            </a:lvl3pPr>
            <a:lvl4pPr indent="-320039" lvl="3" marL="1828800" algn="l">
              <a:spcBef>
                <a:spcPts val="600"/>
              </a:spcBef>
              <a:spcAft>
                <a:spcPts val="0"/>
              </a:spcAft>
              <a:buSzPts val="1440"/>
              <a:buChar char="▶"/>
              <a:defRPr/>
            </a:lvl4pPr>
            <a:lvl5pPr indent="-320039" lvl="4" marL="2286000" algn="l">
              <a:spcBef>
                <a:spcPts val="600"/>
              </a:spcBef>
              <a:spcAft>
                <a:spcPts val="0"/>
              </a:spcAft>
              <a:buSzPts val="1440"/>
              <a:buChar char="▶"/>
              <a:defRPr/>
            </a:lvl5pPr>
            <a:lvl6pPr indent="-320039" lvl="5" marL="2743200" algn="l">
              <a:spcBef>
                <a:spcPts val="600"/>
              </a:spcBef>
              <a:spcAft>
                <a:spcPts val="0"/>
              </a:spcAft>
              <a:buSzPts val="1440"/>
              <a:buChar char="▶"/>
              <a:defRPr/>
            </a:lvl6pPr>
            <a:lvl7pPr indent="-320039" lvl="6" marL="3200400" algn="l">
              <a:spcBef>
                <a:spcPts val="600"/>
              </a:spcBef>
              <a:spcAft>
                <a:spcPts val="0"/>
              </a:spcAft>
              <a:buSzPts val="1440"/>
              <a:buChar char="▶"/>
              <a:defRPr/>
            </a:lvl7pPr>
            <a:lvl8pPr indent="-320040" lvl="7" marL="3657600" algn="l">
              <a:spcBef>
                <a:spcPts val="600"/>
              </a:spcBef>
              <a:spcAft>
                <a:spcPts val="0"/>
              </a:spcAft>
              <a:buSzPts val="1440"/>
              <a:buChar char="▶"/>
              <a:defRPr/>
            </a:lvl8pPr>
            <a:lvl9pPr indent="-320040" lvl="8" marL="4114800" algn="l">
              <a:spcBef>
                <a:spcPts val="600"/>
              </a:spcBef>
              <a:spcAft>
                <a:spcPts val="600"/>
              </a:spcAft>
              <a:buSzPts val="1440"/>
              <a:buChar char="▶"/>
              <a:defRPr/>
            </a:lvl9pPr>
          </a:lstStyle>
          <a:p/>
        </p:txBody>
      </p:sp>
      <p:sp>
        <p:nvSpPr>
          <p:cNvPr id="130" name="Google Shape;130;p17"/>
          <p:cNvSpPr txBox="1"/>
          <p:nvPr>
            <p:ph idx="10" type="dt"/>
          </p:nvPr>
        </p:nvSpPr>
        <p:spPr>
          <a:xfrm>
            <a:off x="9904412" y="6172200"/>
            <a:ext cx="1600200" cy="3651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1" name="Google Shape;131;p17"/>
          <p:cNvSpPr txBox="1"/>
          <p:nvPr>
            <p:ph idx="11" type="ftr"/>
          </p:nvPr>
        </p:nvSpPr>
        <p:spPr>
          <a:xfrm>
            <a:off x="684212" y="6172200"/>
            <a:ext cx="7543800" cy="3651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2" name="Google Shape;132;p17"/>
          <p:cNvSpPr txBox="1"/>
          <p:nvPr>
            <p:ph idx="12" type="sldNum"/>
          </p:nvPr>
        </p:nvSpPr>
        <p:spPr>
          <a:xfrm>
            <a:off x="10363200" y="5578475"/>
            <a:ext cx="1142245" cy="6699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e titel en tekst" type="vertTitleAndTx">
  <p:cSld name="VERTICAL_TITLE_AND_VERTICAL_TEXT">
    <p:spTree>
      <p:nvGrpSpPr>
        <p:cNvPr id="133" name="Shape 133"/>
        <p:cNvGrpSpPr/>
        <p:nvPr/>
      </p:nvGrpSpPr>
      <p:grpSpPr>
        <a:xfrm>
          <a:off x="0" y="0"/>
          <a:ext cx="0" cy="0"/>
          <a:chOff x="0" y="0"/>
          <a:chExt cx="0" cy="0"/>
        </a:xfrm>
      </p:grpSpPr>
      <p:sp>
        <p:nvSpPr>
          <p:cNvPr id="134" name="Google Shape;134;p18"/>
          <p:cNvSpPr txBox="1"/>
          <p:nvPr>
            <p:ph type="title"/>
          </p:nvPr>
        </p:nvSpPr>
        <p:spPr>
          <a:xfrm rot="5400000">
            <a:off x="7427912" y="1943100"/>
            <a:ext cx="4572000" cy="2057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Clr>
                <a:schemeClr val="l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5" name="Google Shape;135;p18"/>
          <p:cNvSpPr txBox="1"/>
          <p:nvPr>
            <p:ph idx="1" type="body"/>
          </p:nvPr>
        </p:nvSpPr>
        <p:spPr>
          <a:xfrm rot="5400000">
            <a:off x="1943100" y="-571500"/>
            <a:ext cx="5308600" cy="7823200"/>
          </a:xfrm>
          <a:prstGeom prst="rect">
            <a:avLst/>
          </a:prstGeom>
          <a:noFill/>
          <a:ln>
            <a:noFill/>
          </a:ln>
        </p:spPr>
        <p:txBody>
          <a:bodyPr anchorCtr="0" anchor="t" bIns="45700" lIns="91425" spcFirstLastPara="1" rIns="91425" wrap="square" tIns="45700">
            <a:noAutofit/>
          </a:bodyPr>
          <a:lstStyle>
            <a:lvl1pPr indent="-320040" lvl="0" marL="457200" algn="l">
              <a:spcBef>
                <a:spcPts val="360"/>
              </a:spcBef>
              <a:spcAft>
                <a:spcPts val="0"/>
              </a:spcAft>
              <a:buSzPts val="1440"/>
              <a:buChar char="▶"/>
              <a:defRPr/>
            </a:lvl1pPr>
            <a:lvl2pPr indent="-320040" lvl="1" marL="914400" algn="l">
              <a:spcBef>
                <a:spcPts val="600"/>
              </a:spcBef>
              <a:spcAft>
                <a:spcPts val="0"/>
              </a:spcAft>
              <a:buSzPts val="1440"/>
              <a:buChar char="▶"/>
              <a:defRPr/>
            </a:lvl2pPr>
            <a:lvl3pPr indent="-320039" lvl="2" marL="1371600" algn="l">
              <a:spcBef>
                <a:spcPts val="600"/>
              </a:spcBef>
              <a:spcAft>
                <a:spcPts val="0"/>
              </a:spcAft>
              <a:buSzPts val="1440"/>
              <a:buChar char="▶"/>
              <a:defRPr/>
            </a:lvl3pPr>
            <a:lvl4pPr indent="-320039" lvl="3" marL="1828800" algn="l">
              <a:spcBef>
                <a:spcPts val="600"/>
              </a:spcBef>
              <a:spcAft>
                <a:spcPts val="0"/>
              </a:spcAft>
              <a:buSzPts val="1440"/>
              <a:buChar char="▶"/>
              <a:defRPr/>
            </a:lvl4pPr>
            <a:lvl5pPr indent="-320039" lvl="4" marL="2286000" algn="l">
              <a:spcBef>
                <a:spcPts val="600"/>
              </a:spcBef>
              <a:spcAft>
                <a:spcPts val="0"/>
              </a:spcAft>
              <a:buSzPts val="1440"/>
              <a:buChar char="▶"/>
              <a:defRPr/>
            </a:lvl5pPr>
            <a:lvl6pPr indent="-320039" lvl="5" marL="2743200" algn="l">
              <a:spcBef>
                <a:spcPts val="600"/>
              </a:spcBef>
              <a:spcAft>
                <a:spcPts val="0"/>
              </a:spcAft>
              <a:buSzPts val="1440"/>
              <a:buChar char="▶"/>
              <a:defRPr/>
            </a:lvl6pPr>
            <a:lvl7pPr indent="-320039" lvl="6" marL="3200400" algn="l">
              <a:spcBef>
                <a:spcPts val="600"/>
              </a:spcBef>
              <a:spcAft>
                <a:spcPts val="0"/>
              </a:spcAft>
              <a:buSzPts val="1440"/>
              <a:buChar char="▶"/>
              <a:defRPr/>
            </a:lvl7pPr>
            <a:lvl8pPr indent="-320040" lvl="7" marL="3657600" algn="l">
              <a:spcBef>
                <a:spcPts val="600"/>
              </a:spcBef>
              <a:spcAft>
                <a:spcPts val="0"/>
              </a:spcAft>
              <a:buSzPts val="1440"/>
              <a:buChar char="▶"/>
              <a:defRPr/>
            </a:lvl8pPr>
            <a:lvl9pPr indent="-320040" lvl="8" marL="4114800" algn="l">
              <a:spcBef>
                <a:spcPts val="600"/>
              </a:spcBef>
              <a:spcAft>
                <a:spcPts val="600"/>
              </a:spcAft>
              <a:buSzPts val="1440"/>
              <a:buChar char="▶"/>
              <a:defRPr/>
            </a:lvl9pPr>
          </a:lstStyle>
          <a:p/>
        </p:txBody>
      </p:sp>
      <p:sp>
        <p:nvSpPr>
          <p:cNvPr id="136" name="Google Shape;136;p18"/>
          <p:cNvSpPr txBox="1"/>
          <p:nvPr>
            <p:ph idx="10" type="dt"/>
          </p:nvPr>
        </p:nvSpPr>
        <p:spPr>
          <a:xfrm>
            <a:off x="9904412" y="6172200"/>
            <a:ext cx="1600200" cy="3651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7" name="Google Shape;137;p18"/>
          <p:cNvSpPr txBox="1"/>
          <p:nvPr>
            <p:ph idx="11" type="ftr"/>
          </p:nvPr>
        </p:nvSpPr>
        <p:spPr>
          <a:xfrm>
            <a:off x="684212" y="6172200"/>
            <a:ext cx="7543800" cy="3651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8" name="Google Shape;138;p18"/>
          <p:cNvSpPr txBox="1"/>
          <p:nvPr>
            <p:ph idx="12" type="sldNum"/>
          </p:nvPr>
        </p:nvSpPr>
        <p:spPr>
          <a:xfrm>
            <a:off x="10363200" y="5578475"/>
            <a:ext cx="1142245" cy="6699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el en object" type="obj">
  <p:cSld name="OBJECT">
    <p:spTree>
      <p:nvGrpSpPr>
        <p:cNvPr id="32" name="Shape 32"/>
        <p:cNvGrpSpPr/>
        <p:nvPr/>
      </p:nvGrpSpPr>
      <p:grpSpPr>
        <a:xfrm>
          <a:off x="0" y="0"/>
          <a:ext cx="0" cy="0"/>
          <a:chOff x="0" y="0"/>
          <a:chExt cx="0" cy="0"/>
        </a:xfrm>
      </p:grpSpPr>
      <p:sp>
        <p:nvSpPr>
          <p:cNvPr id="33" name="Google Shape;33;p3"/>
          <p:cNvSpPr txBox="1"/>
          <p:nvPr>
            <p:ph type="title"/>
          </p:nvPr>
        </p:nvSpPr>
        <p:spPr>
          <a:xfrm>
            <a:off x="684212" y="4487332"/>
            <a:ext cx="8534400" cy="150706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Clr>
                <a:schemeClr val="l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3"/>
          <p:cNvSpPr txBox="1"/>
          <p:nvPr>
            <p:ph idx="1" type="body"/>
          </p:nvPr>
        </p:nvSpPr>
        <p:spPr>
          <a:xfrm>
            <a:off x="684212" y="685800"/>
            <a:ext cx="8534400" cy="3615267"/>
          </a:xfrm>
          <a:prstGeom prst="rect">
            <a:avLst/>
          </a:prstGeom>
          <a:noFill/>
          <a:ln>
            <a:noFill/>
          </a:ln>
        </p:spPr>
        <p:txBody>
          <a:bodyPr anchorCtr="0" anchor="ctr" bIns="45700" lIns="91425" spcFirstLastPara="1" rIns="91425" wrap="square" tIns="45700">
            <a:noAutofit/>
          </a:bodyPr>
          <a:lstStyle>
            <a:lvl1pPr indent="-320040" lvl="0" marL="457200" algn="l">
              <a:spcBef>
                <a:spcPts val="360"/>
              </a:spcBef>
              <a:spcAft>
                <a:spcPts val="0"/>
              </a:spcAft>
              <a:buSzPts val="1440"/>
              <a:buChar char="▶"/>
              <a:defRPr/>
            </a:lvl1pPr>
            <a:lvl2pPr indent="-320040" lvl="1" marL="914400" algn="l">
              <a:spcBef>
                <a:spcPts val="600"/>
              </a:spcBef>
              <a:spcAft>
                <a:spcPts val="0"/>
              </a:spcAft>
              <a:buSzPts val="1440"/>
              <a:buChar char="▶"/>
              <a:defRPr/>
            </a:lvl2pPr>
            <a:lvl3pPr indent="-320039" lvl="2" marL="1371600" algn="l">
              <a:spcBef>
                <a:spcPts val="600"/>
              </a:spcBef>
              <a:spcAft>
                <a:spcPts val="0"/>
              </a:spcAft>
              <a:buSzPts val="1440"/>
              <a:buChar char="▶"/>
              <a:defRPr/>
            </a:lvl3pPr>
            <a:lvl4pPr indent="-320039" lvl="3" marL="1828800" algn="l">
              <a:spcBef>
                <a:spcPts val="600"/>
              </a:spcBef>
              <a:spcAft>
                <a:spcPts val="0"/>
              </a:spcAft>
              <a:buSzPts val="1440"/>
              <a:buChar char="▶"/>
              <a:defRPr/>
            </a:lvl4pPr>
            <a:lvl5pPr indent="-320039" lvl="4" marL="2286000" algn="l">
              <a:spcBef>
                <a:spcPts val="600"/>
              </a:spcBef>
              <a:spcAft>
                <a:spcPts val="0"/>
              </a:spcAft>
              <a:buSzPts val="1440"/>
              <a:buChar char="▶"/>
              <a:defRPr/>
            </a:lvl5pPr>
            <a:lvl6pPr indent="-320039" lvl="5" marL="2743200" algn="l">
              <a:spcBef>
                <a:spcPts val="600"/>
              </a:spcBef>
              <a:spcAft>
                <a:spcPts val="0"/>
              </a:spcAft>
              <a:buSzPts val="1440"/>
              <a:buChar char="▶"/>
              <a:defRPr/>
            </a:lvl6pPr>
            <a:lvl7pPr indent="-320039" lvl="6" marL="3200400" algn="l">
              <a:spcBef>
                <a:spcPts val="600"/>
              </a:spcBef>
              <a:spcAft>
                <a:spcPts val="0"/>
              </a:spcAft>
              <a:buSzPts val="1440"/>
              <a:buChar char="▶"/>
              <a:defRPr/>
            </a:lvl7pPr>
            <a:lvl8pPr indent="-320040" lvl="7" marL="3657600" algn="l">
              <a:spcBef>
                <a:spcPts val="600"/>
              </a:spcBef>
              <a:spcAft>
                <a:spcPts val="0"/>
              </a:spcAft>
              <a:buSzPts val="1440"/>
              <a:buChar char="▶"/>
              <a:defRPr/>
            </a:lvl8pPr>
            <a:lvl9pPr indent="-320040" lvl="8" marL="4114800" algn="l">
              <a:spcBef>
                <a:spcPts val="600"/>
              </a:spcBef>
              <a:spcAft>
                <a:spcPts val="600"/>
              </a:spcAft>
              <a:buSzPts val="1440"/>
              <a:buChar char="▶"/>
              <a:defRPr/>
            </a:lvl9pPr>
          </a:lstStyle>
          <a:p/>
        </p:txBody>
      </p:sp>
      <p:sp>
        <p:nvSpPr>
          <p:cNvPr id="35" name="Google Shape;35;p3"/>
          <p:cNvSpPr txBox="1"/>
          <p:nvPr>
            <p:ph idx="10" type="dt"/>
          </p:nvPr>
        </p:nvSpPr>
        <p:spPr>
          <a:xfrm>
            <a:off x="9904412" y="6172200"/>
            <a:ext cx="1600200" cy="3651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3"/>
          <p:cNvSpPr txBox="1"/>
          <p:nvPr>
            <p:ph idx="11" type="ftr"/>
          </p:nvPr>
        </p:nvSpPr>
        <p:spPr>
          <a:xfrm>
            <a:off x="684212" y="6172200"/>
            <a:ext cx="7543800" cy="3651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3"/>
          <p:cNvSpPr txBox="1"/>
          <p:nvPr>
            <p:ph idx="12" type="sldNum"/>
          </p:nvPr>
        </p:nvSpPr>
        <p:spPr>
          <a:xfrm>
            <a:off x="10363200" y="5578475"/>
            <a:ext cx="1142245" cy="6699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ekop" type="secHead">
  <p:cSld name="SECTION_HEADER">
    <p:spTree>
      <p:nvGrpSpPr>
        <p:cNvPr id="38" name="Shape 38"/>
        <p:cNvGrpSpPr/>
        <p:nvPr/>
      </p:nvGrpSpPr>
      <p:grpSpPr>
        <a:xfrm>
          <a:off x="0" y="0"/>
          <a:ext cx="0" cy="0"/>
          <a:chOff x="0" y="0"/>
          <a:chExt cx="0" cy="0"/>
        </a:xfrm>
      </p:grpSpPr>
      <p:sp>
        <p:nvSpPr>
          <p:cNvPr id="39" name="Google Shape;39;p4"/>
          <p:cNvSpPr txBox="1"/>
          <p:nvPr>
            <p:ph type="title"/>
          </p:nvPr>
        </p:nvSpPr>
        <p:spPr>
          <a:xfrm>
            <a:off x="684211" y="2006600"/>
            <a:ext cx="8534401" cy="22816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lt1"/>
              </a:buClr>
              <a:buSzPts val="3600"/>
              <a:buFont typeface="Century Gothic"/>
              <a:buNone/>
              <a:defRPr b="0" sz="36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4"/>
          <p:cNvSpPr txBox="1"/>
          <p:nvPr>
            <p:ph idx="1" type="body"/>
          </p:nvPr>
        </p:nvSpPr>
        <p:spPr>
          <a:xfrm>
            <a:off x="684213" y="4495800"/>
            <a:ext cx="8534400" cy="1498600"/>
          </a:xfrm>
          <a:prstGeom prst="rect">
            <a:avLst/>
          </a:prstGeom>
          <a:noFill/>
          <a:ln>
            <a:noFill/>
          </a:ln>
        </p:spPr>
        <p:txBody>
          <a:bodyPr anchorCtr="0" anchor="t" bIns="45700" lIns="91425" spcFirstLastPara="1" rIns="91425" wrap="square" tIns="45700">
            <a:noAutofit/>
          </a:bodyPr>
          <a:lstStyle>
            <a:lvl1pPr indent="-228600" lvl="0" marL="457200" algn="l">
              <a:spcBef>
                <a:spcPts val="360"/>
              </a:spcBef>
              <a:spcAft>
                <a:spcPts val="0"/>
              </a:spcAft>
              <a:buSzPts val="1440"/>
              <a:buNone/>
              <a:defRPr sz="1800">
                <a:solidFill>
                  <a:srgbClr val="0F486F"/>
                </a:solidFill>
              </a:defRPr>
            </a:lvl1pPr>
            <a:lvl2pPr indent="-228600" lvl="1" marL="914400" algn="l">
              <a:spcBef>
                <a:spcPts val="600"/>
              </a:spcBef>
              <a:spcAft>
                <a:spcPts val="0"/>
              </a:spcAft>
              <a:buSzPts val="1440"/>
              <a:buNone/>
              <a:defRPr sz="1800">
                <a:solidFill>
                  <a:schemeClr val="lt1"/>
                </a:solidFill>
              </a:defRPr>
            </a:lvl2pPr>
            <a:lvl3pPr indent="-228600" lvl="2" marL="1371600" algn="l">
              <a:spcBef>
                <a:spcPts val="600"/>
              </a:spcBef>
              <a:spcAft>
                <a:spcPts val="0"/>
              </a:spcAft>
              <a:buSzPts val="1280"/>
              <a:buNone/>
              <a:defRPr sz="1600">
                <a:solidFill>
                  <a:schemeClr val="lt1"/>
                </a:solidFill>
              </a:defRPr>
            </a:lvl3pPr>
            <a:lvl4pPr indent="-228600" lvl="3" marL="1828800" algn="l">
              <a:spcBef>
                <a:spcPts val="600"/>
              </a:spcBef>
              <a:spcAft>
                <a:spcPts val="0"/>
              </a:spcAft>
              <a:buSzPts val="1120"/>
              <a:buNone/>
              <a:defRPr sz="1400">
                <a:solidFill>
                  <a:schemeClr val="lt1"/>
                </a:solidFill>
              </a:defRPr>
            </a:lvl4pPr>
            <a:lvl5pPr indent="-228600" lvl="4" marL="2286000" algn="l">
              <a:spcBef>
                <a:spcPts val="600"/>
              </a:spcBef>
              <a:spcAft>
                <a:spcPts val="0"/>
              </a:spcAft>
              <a:buSzPts val="1120"/>
              <a:buNone/>
              <a:defRPr sz="1400">
                <a:solidFill>
                  <a:schemeClr val="lt1"/>
                </a:solidFill>
              </a:defRPr>
            </a:lvl5pPr>
            <a:lvl6pPr indent="-228600" lvl="5" marL="2743200" algn="l">
              <a:spcBef>
                <a:spcPts val="600"/>
              </a:spcBef>
              <a:spcAft>
                <a:spcPts val="0"/>
              </a:spcAft>
              <a:buSzPts val="1120"/>
              <a:buNone/>
              <a:defRPr sz="1400">
                <a:solidFill>
                  <a:schemeClr val="lt1"/>
                </a:solidFill>
              </a:defRPr>
            </a:lvl6pPr>
            <a:lvl7pPr indent="-228600" lvl="6" marL="3200400" algn="l">
              <a:spcBef>
                <a:spcPts val="600"/>
              </a:spcBef>
              <a:spcAft>
                <a:spcPts val="0"/>
              </a:spcAft>
              <a:buSzPts val="1120"/>
              <a:buNone/>
              <a:defRPr sz="1400">
                <a:solidFill>
                  <a:schemeClr val="lt1"/>
                </a:solidFill>
              </a:defRPr>
            </a:lvl7pPr>
            <a:lvl8pPr indent="-228600" lvl="7" marL="3657600" algn="l">
              <a:spcBef>
                <a:spcPts val="600"/>
              </a:spcBef>
              <a:spcAft>
                <a:spcPts val="0"/>
              </a:spcAft>
              <a:buSzPts val="1120"/>
              <a:buNone/>
              <a:defRPr sz="1400">
                <a:solidFill>
                  <a:schemeClr val="lt1"/>
                </a:solidFill>
              </a:defRPr>
            </a:lvl8pPr>
            <a:lvl9pPr indent="-228600" lvl="8" marL="4114800" algn="l">
              <a:spcBef>
                <a:spcPts val="600"/>
              </a:spcBef>
              <a:spcAft>
                <a:spcPts val="600"/>
              </a:spcAft>
              <a:buSzPts val="1120"/>
              <a:buNone/>
              <a:defRPr sz="1400">
                <a:solidFill>
                  <a:schemeClr val="lt1"/>
                </a:solidFill>
              </a:defRPr>
            </a:lvl9pPr>
          </a:lstStyle>
          <a:p/>
        </p:txBody>
      </p:sp>
      <p:sp>
        <p:nvSpPr>
          <p:cNvPr id="41" name="Google Shape;41;p4"/>
          <p:cNvSpPr txBox="1"/>
          <p:nvPr>
            <p:ph idx="10" type="dt"/>
          </p:nvPr>
        </p:nvSpPr>
        <p:spPr>
          <a:xfrm>
            <a:off x="9904412" y="6172200"/>
            <a:ext cx="1600200" cy="3651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4"/>
          <p:cNvSpPr txBox="1"/>
          <p:nvPr>
            <p:ph idx="11" type="ftr"/>
          </p:nvPr>
        </p:nvSpPr>
        <p:spPr>
          <a:xfrm>
            <a:off x="684212" y="6172200"/>
            <a:ext cx="7543800" cy="3651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4"/>
          <p:cNvSpPr txBox="1"/>
          <p:nvPr>
            <p:ph idx="12" type="sldNum"/>
          </p:nvPr>
        </p:nvSpPr>
        <p:spPr>
          <a:xfrm>
            <a:off x="10363200" y="5578475"/>
            <a:ext cx="1142245" cy="6699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nhoud van twee" type="twoObj">
  <p:cSld name="TWO_OBJECTS">
    <p:spTree>
      <p:nvGrpSpPr>
        <p:cNvPr id="44" name="Shape 44"/>
        <p:cNvGrpSpPr/>
        <p:nvPr/>
      </p:nvGrpSpPr>
      <p:grpSpPr>
        <a:xfrm>
          <a:off x="0" y="0"/>
          <a:ext cx="0" cy="0"/>
          <a:chOff x="0" y="0"/>
          <a:chExt cx="0" cy="0"/>
        </a:xfrm>
      </p:grpSpPr>
      <p:sp>
        <p:nvSpPr>
          <p:cNvPr id="45" name="Google Shape;45;p5"/>
          <p:cNvSpPr txBox="1"/>
          <p:nvPr>
            <p:ph type="title"/>
          </p:nvPr>
        </p:nvSpPr>
        <p:spPr>
          <a:xfrm>
            <a:off x="684212" y="4487332"/>
            <a:ext cx="8534400" cy="150706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Clr>
                <a:schemeClr val="l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5"/>
          <p:cNvSpPr txBox="1"/>
          <p:nvPr>
            <p:ph idx="1" type="body"/>
          </p:nvPr>
        </p:nvSpPr>
        <p:spPr>
          <a:xfrm>
            <a:off x="684211" y="685800"/>
            <a:ext cx="4937655" cy="3615267"/>
          </a:xfrm>
          <a:prstGeom prst="rect">
            <a:avLst/>
          </a:prstGeom>
          <a:noFill/>
          <a:ln>
            <a:noFill/>
          </a:ln>
        </p:spPr>
        <p:txBody>
          <a:bodyPr anchorCtr="0" anchor="ctr" bIns="45700" lIns="91425" spcFirstLastPara="1" rIns="91425" wrap="square" tIns="45700">
            <a:noAutofit/>
          </a:bodyPr>
          <a:lstStyle>
            <a:lvl1pPr indent="-320040" lvl="0" marL="457200" algn="l">
              <a:spcBef>
                <a:spcPts val="360"/>
              </a:spcBef>
              <a:spcAft>
                <a:spcPts val="0"/>
              </a:spcAft>
              <a:buSzPts val="1440"/>
              <a:buChar char="▶"/>
              <a:defRPr/>
            </a:lvl1pPr>
            <a:lvl2pPr indent="-320040" lvl="1" marL="914400" algn="l">
              <a:spcBef>
                <a:spcPts val="600"/>
              </a:spcBef>
              <a:spcAft>
                <a:spcPts val="0"/>
              </a:spcAft>
              <a:buSzPts val="1440"/>
              <a:buChar char="▶"/>
              <a:defRPr/>
            </a:lvl2pPr>
            <a:lvl3pPr indent="-320039" lvl="2" marL="1371600" algn="l">
              <a:spcBef>
                <a:spcPts val="600"/>
              </a:spcBef>
              <a:spcAft>
                <a:spcPts val="0"/>
              </a:spcAft>
              <a:buSzPts val="1440"/>
              <a:buChar char="▶"/>
              <a:defRPr/>
            </a:lvl3pPr>
            <a:lvl4pPr indent="-320039" lvl="3" marL="1828800" algn="l">
              <a:spcBef>
                <a:spcPts val="600"/>
              </a:spcBef>
              <a:spcAft>
                <a:spcPts val="0"/>
              </a:spcAft>
              <a:buSzPts val="1440"/>
              <a:buChar char="▶"/>
              <a:defRPr/>
            </a:lvl4pPr>
            <a:lvl5pPr indent="-320039" lvl="4" marL="2286000" algn="l">
              <a:spcBef>
                <a:spcPts val="600"/>
              </a:spcBef>
              <a:spcAft>
                <a:spcPts val="0"/>
              </a:spcAft>
              <a:buSzPts val="1440"/>
              <a:buChar char="▶"/>
              <a:defRPr/>
            </a:lvl5pPr>
            <a:lvl6pPr indent="-320039" lvl="5" marL="2743200" algn="l">
              <a:spcBef>
                <a:spcPts val="600"/>
              </a:spcBef>
              <a:spcAft>
                <a:spcPts val="0"/>
              </a:spcAft>
              <a:buSzPts val="1440"/>
              <a:buChar char="▶"/>
              <a:defRPr/>
            </a:lvl6pPr>
            <a:lvl7pPr indent="-320039" lvl="6" marL="3200400" algn="l">
              <a:spcBef>
                <a:spcPts val="600"/>
              </a:spcBef>
              <a:spcAft>
                <a:spcPts val="0"/>
              </a:spcAft>
              <a:buSzPts val="1440"/>
              <a:buChar char="▶"/>
              <a:defRPr/>
            </a:lvl7pPr>
            <a:lvl8pPr indent="-320040" lvl="7" marL="3657600" algn="l">
              <a:spcBef>
                <a:spcPts val="600"/>
              </a:spcBef>
              <a:spcAft>
                <a:spcPts val="0"/>
              </a:spcAft>
              <a:buSzPts val="1440"/>
              <a:buChar char="▶"/>
              <a:defRPr/>
            </a:lvl8pPr>
            <a:lvl9pPr indent="-320040" lvl="8" marL="4114800" algn="l">
              <a:spcBef>
                <a:spcPts val="600"/>
              </a:spcBef>
              <a:spcAft>
                <a:spcPts val="600"/>
              </a:spcAft>
              <a:buSzPts val="1440"/>
              <a:buChar char="▶"/>
              <a:defRPr/>
            </a:lvl9pPr>
          </a:lstStyle>
          <a:p/>
        </p:txBody>
      </p:sp>
      <p:sp>
        <p:nvSpPr>
          <p:cNvPr id="47" name="Google Shape;47;p5"/>
          <p:cNvSpPr txBox="1"/>
          <p:nvPr>
            <p:ph idx="2" type="body"/>
          </p:nvPr>
        </p:nvSpPr>
        <p:spPr>
          <a:xfrm>
            <a:off x="5808133" y="685801"/>
            <a:ext cx="4934479" cy="3615266"/>
          </a:xfrm>
          <a:prstGeom prst="rect">
            <a:avLst/>
          </a:prstGeom>
          <a:noFill/>
          <a:ln>
            <a:noFill/>
          </a:ln>
        </p:spPr>
        <p:txBody>
          <a:bodyPr anchorCtr="0" anchor="ctr" bIns="45700" lIns="91425" spcFirstLastPara="1" rIns="91425" wrap="square" tIns="45700">
            <a:noAutofit/>
          </a:bodyPr>
          <a:lstStyle>
            <a:lvl1pPr indent="-320040" lvl="0" marL="457200" algn="l">
              <a:spcBef>
                <a:spcPts val="360"/>
              </a:spcBef>
              <a:spcAft>
                <a:spcPts val="0"/>
              </a:spcAft>
              <a:buSzPts val="1440"/>
              <a:buChar char="▶"/>
              <a:defRPr/>
            </a:lvl1pPr>
            <a:lvl2pPr indent="-320040" lvl="1" marL="914400" algn="l">
              <a:spcBef>
                <a:spcPts val="600"/>
              </a:spcBef>
              <a:spcAft>
                <a:spcPts val="0"/>
              </a:spcAft>
              <a:buSzPts val="1440"/>
              <a:buChar char="▶"/>
              <a:defRPr/>
            </a:lvl2pPr>
            <a:lvl3pPr indent="-320039" lvl="2" marL="1371600" algn="l">
              <a:spcBef>
                <a:spcPts val="600"/>
              </a:spcBef>
              <a:spcAft>
                <a:spcPts val="0"/>
              </a:spcAft>
              <a:buSzPts val="1440"/>
              <a:buChar char="▶"/>
              <a:defRPr/>
            </a:lvl3pPr>
            <a:lvl4pPr indent="-320039" lvl="3" marL="1828800" algn="l">
              <a:spcBef>
                <a:spcPts val="600"/>
              </a:spcBef>
              <a:spcAft>
                <a:spcPts val="0"/>
              </a:spcAft>
              <a:buSzPts val="1440"/>
              <a:buChar char="▶"/>
              <a:defRPr/>
            </a:lvl4pPr>
            <a:lvl5pPr indent="-320039" lvl="4" marL="2286000" algn="l">
              <a:spcBef>
                <a:spcPts val="600"/>
              </a:spcBef>
              <a:spcAft>
                <a:spcPts val="0"/>
              </a:spcAft>
              <a:buSzPts val="1440"/>
              <a:buChar char="▶"/>
              <a:defRPr/>
            </a:lvl5pPr>
            <a:lvl6pPr indent="-320039" lvl="5" marL="2743200" algn="l">
              <a:spcBef>
                <a:spcPts val="600"/>
              </a:spcBef>
              <a:spcAft>
                <a:spcPts val="0"/>
              </a:spcAft>
              <a:buSzPts val="1440"/>
              <a:buChar char="▶"/>
              <a:defRPr/>
            </a:lvl6pPr>
            <a:lvl7pPr indent="-320039" lvl="6" marL="3200400" algn="l">
              <a:spcBef>
                <a:spcPts val="600"/>
              </a:spcBef>
              <a:spcAft>
                <a:spcPts val="0"/>
              </a:spcAft>
              <a:buSzPts val="1440"/>
              <a:buChar char="▶"/>
              <a:defRPr/>
            </a:lvl7pPr>
            <a:lvl8pPr indent="-320040" lvl="7" marL="3657600" algn="l">
              <a:spcBef>
                <a:spcPts val="600"/>
              </a:spcBef>
              <a:spcAft>
                <a:spcPts val="0"/>
              </a:spcAft>
              <a:buSzPts val="1440"/>
              <a:buChar char="▶"/>
              <a:defRPr/>
            </a:lvl8pPr>
            <a:lvl9pPr indent="-320040" lvl="8" marL="4114800" algn="l">
              <a:spcBef>
                <a:spcPts val="600"/>
              </a:spcBef>
              <a:spcAft>
                <a:spcPts val="600"/>
              </a:spcAft>
              <a:buSzPts val="1440"/>
              <a:buChar char="▶"/>
              <a:defRPr/>
            </a:lvl9pPr>
          </a:lstStyle>
          <a:p/>
        </p:txBody>
      </p:sp>
      <p:sp>
        <p:nvSpPr>
          <p:cNvPr id="48" name="Google Shape;48;p5"/>
          <p:cNvSpPr txBox="1"/>
          <p:nvPr>
            <p:ph idx="10" type="dt"/>
          </p:nvPr>
        </p:nvSpPr>
        <p:spPr>
          <a:xfrm>
            <a:off x="9904412" y="6172200"/>
            <a:ext cx="1600200" cy="3651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5"/>
          <p:cNvSpPr txBox="1"/>
          <p:nvPr>
            <p:ph idx="11" type="ftr"/>
          </p:nvPr>
        </p:nvSpPr>
        <p:spPr>
          <a:xfrm>
            <a:off x="684212" y="6172200"/>
            <a:ext cx="7543800" cy="3651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5"/>
          <p:cNvSpPr txBox="1"/>
          <p:nvPr>
            <p:ph idx="12" type="sldNum"/>
          </p:nvPr>
        </p:nvSpPr>
        <p:spPr>
          <a:xfrm>
            <a:off x="10363200" y="5578475"/>
            <a:ext cx="1142245" cy="6699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gelijking" type="twoTxTwoObj">
  <p:cSld name="TWO_OBJECTS_WITH_TEXT">
    <p:spTree>
      <p:nvGrpSpPr>
        <p:cNvPr id="51" name="Shape 51"/>
        <p:cNvGrpSpPr/>
        <p:nvPr/>
      </p:nvGrpSpPr>
      <p:grpSpPr>
        <a:xfrm>
          <a:off x="0" y="0"/>
          <a:ext cx="0" cy="0"/>
          <a:chOff x="0" y="0"/>
          <a:chExt cx="0" cy="0"/>
        </a:xfrm>
      </p:grpSpPr>
      <p:sp>
        <p:nvSpPr>
          <p:cNvPr id="52" name="Google Shape;52;p6"/>
          <p:cNvSpPr txBox="1"/>
          <p:nvPr>
            <p:ph type="title"/>
          </p:nvPr>
        </p:nvSpPr>
        <p:spPr>
          <a:xfrm>
            <a:off x="684212" y="4487332"/>
            <a:ext cx="8534400" cy="150706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Clr>
                <a:schemeClr val="lt1"/>
              </a:buClr>
              <a:buSzPts val="3600"/>
              <a:buFont typeface="Century Gothic"/>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6"/>
          <p:cNvSpPr txBox="1"/>
          <p:nvPr>
            <p:ph idx="1" type="body"/>
          </p:nvPr>
        </p:nvSpPr>
        <p:spPr>
          <a:xfrm>
            <a:off x="972080" y="685800"/>
            <a:ext cx="4649787" cy="576262"/>
          </a:xfrm>
          <a:prstGeom prst="rect">
            <a:avLst/>
          </a:prstGeom>
          <a:noFill/>
          <a:ln>
            <a:noFill/>
          </a:ln>
        </p:spPr>
        <p:txBody>
          <a:bodyPr anchorCtr="0" anchor="b" bIns="45700" lIns="91425" spcFirstLastPara="1" rIns="91425" wrap="square" tIns="45700">
            <a:noAutofit/>
          </a:bodyPr>
          <a:lstStyle>
            <a:lvl1pPr indent="-228600" lvl="0" marL="457200" algn="l">
              <a:spcBef>
                <a:spcPts val="560"/>
              </a:spcBef>
              <a:spcAft>
                <a:spcPts val="0"/>
              </a:spcAft>
              <a:buSzPts val="2240"/>
              <a:buNone/>
              <a:defRPr b="0" sz="2800">
                <a:solidFill>
                  <a:schemeClr val="lt1"/>
                </a:solidFill>
              </a:defRPr>
            </a:lvl1pPr>
            <a:lvl2pPr indent="-228600" lvl="1" marL="914400" algn="l">
              <a:spcBef>
                <a:spcPts val="600"/>
              </a:spcBef>
              <a:spcAft>
                <a:spcPts val="0"/>
              </a:spcAft>
              <a:buSzPts val="1600"/>
              <a:buNone/>
              <a:defRPr b="1" sz="2000"/>
            </a:lvl2pPr>
            <a:lvl3pPr indent="-228600" lvl="2" marL="1371600" algn="l">
              <a:spcBef>
                <a:spcPts val="600"/>
              </a:spcBef>
              <a:spcAft>
                <a:spcPts val="0"/>
              </a:spcAft>
              <a:buSzPts val="1440"/>
              <a:buNone/>
              <a:defRPr b="1" sz="1800"/>
            </a:lvl3pPr>
            <a:lvl4pPr indent="-228600" lvl="3" marL="1828800" algn="l">
              <a:spcBef>
                <a:spcPts val="600"/>
              </a:spcBef>
              <a:spcAft>
                <a:spcPts val="0"/>
              </a:spcAft>
              <a:buSzPts val="1280"/>
              <a:buNone/>
              <a:defRPr b="1" sz="1600"/>
            </a:lvl4pPr>
            <a:lvl5pPr indent="-228600" lvl="4" marL="2286000" algn="l">
              <a:spcBef>
                <a:spcPts val="600"/>
              </a:spcBef>
              <a:spcAft>
                <a:spcPts val="0"/>
              </a:spcAft>
              <a:buSzPts val="1280"/>
              <a:buNone/>
              <a:defRPr b="1" sz="1600"/>
            </a:lvl5pPr>
            <a:lvl6pPr indent="-228600" lvl="5" marL="2743200" algn="l">
              <a:spcBef>
                <a:spcPts val="600"/>
              </a:spcBef>
              <a:spcAft>
                <a:spcPts val="0"/>
              </a:spcAft>
              <a:buSzPts val="1280"/>
              <a:buNone/>
              <a:defRPr b="1" sz="1600"/>
            </a:lvl6pPr>
            <a:lvl7pPr indent="-228600" lvl="6" marL="3200400" algn="l">
              <a:spcBef>
                <a:spcPts val="600"/>
              </a:spcBef>
              <a:spcAft>
                <a:spcPts val="0"/>
              </a:spcAft>
              <a:buSzPts val="1280"/>
              <a:buNone/>
              <a:defRPr b="1" sz="1600"/>
            </a:lvl7pPr>
            <a:lvl8pPr indent="-228600" lvl="7" marL="3657600" algn="l">
              <a:spcBef>
                <a:spcPts val="600"/>
              </a:spcBef>
              <a:spcAft>
                <a:spcPts val="0"/>
              </a:spcAft>
              <a:buSzPts val="1280"/>
              <a:buNone/>
              <a:defRPr b="1" sz="1600"/>
            </a:lvl8pPr>
            <a:lvl9pPr indent="-228600" lvl="8" marL="4114800" algn="l">
              <a:spcBef>
                <a:spcPts val="600"/>
              </a:spcBef>
              <a:spcAft>
                <a:spcPts val="600"/>
              </a:spcAft>
              <a:buSzPts val="1280"/>
              <a:buNone/>
              <a:defRPr b="1" sz="1600"/>
            </a:lvl9pPr>
          </a:lstStyle>
          <a:p/>
        </p:txBody>
      </p:sp>
      <p:sp>
        <p:nvSpPr>
          <p:cNvPr id="54" name="Google Shape;54;p6"/>
          <p:cNvSpPr txBox="1"/>
          <p:nvPr>
            <p:ph idx="2" type="body"/>
          </p:nvPr>
        </p:nvSpPr>
        <p:spPr>
          <a:xfrm>
            <a:off x="684211" y="1270529"/>
            <a:ext cx="4937655" cy="3030538"/>
          </a:xfrm>
          <a:prstGeom prst="rect">
            <a:avLst/>
          </a:prstGeom>
          <a:noFill/>
          <a:ln>
            <a:noFill/>
          </a:ln>
        </p:spPr>
        <p:txBody>
          <a:bodyPr anchorCtr="0" anchor="t" bIns="45700" lIns="91425" spcFirstLastPara="1" rIns="91425" wrap="square" tIns="45700">
            <a:noAutofit/>
          </a:bodyPr>
          <a:lstStyle>
            <a:lvl1pPr indent="-320040" lvl="0" marL="457200" algn="l">
              <a:spcBef>
                <a:spcPts val="360"/>
              </a:spcBef>
              <a:spcAft>
                <a:spcPts val="0"/>
              </a:spcAft>
              <a:buSzPts val="1440"/>
              <a:buChar char="▶"/>
              <a:defRPr/>
            </a:lvl1pPr>
            <a:lvl2pPr indent="-320040" lvl="1" marL="914400" algn="l">
              <a:spcBef>
                <a:spcPts val="600"/>
              </a:spcBef>
              <a:spcAft>
                <a:spcPts val="0"/>
              </a:spcAft>
              <a:buSzPts val="1440"/>
              <a:buChar char="▶"/>
              <a:defRPr/>
            </a:lvl2pPr>
            <a:lvl3pPr indent="-320039" lvl="2" marL="1371600" algn="l">
              <a:spcBef>
                <a:spcPts val="600"/>
              </a:spcBef>
              <a:spcAft>
                <a:spcPts val="0"/>
              </a:spcAft>
              <a:buSzPts val="1440"/>
              <a:buChar char="▶"/>
              <a:defRPr/>
            </a:lvl3pPr>
            <a:lvl4pPr indent="-320039" lvl="3" marL="1828800" algn="l">
              <a:spcBef>
                <a:spcPts val="600"/>
              </a:spcBef>
              <a:spcAft>
                <a:spcPts val="0"/>
              </a:spcAft>
              <a:buSzPts val="1440"/>
              <a:buChar char="▶"/>
              <a:defRPr/>
            </a:lvl4pPr>
            <a:lvl5pPr indent="-320039" lvl="4" marL="2286000" algn="l">
              <a:spcBef>
                <a:spcPts val="600"/>
              </a:spcBef>
              <a:spcAft>
                <a:spcPts val="0"/>
              </a:spcAft>
              <a:buSzPts val="1440"/>
              <a:buChar char="▶"/>
              <a:defRPr/>
            </a:lvl5pPr>
            <a:lvl6pPr indent="-320039" lvl="5" marL="2743200" algn="l">
              <a:spcBef>
                <a:spcPts val="600"/>
              </a:spcBef>
              <a:spcAft>
                <a:spcPts val="0"/>
              </a:spcAft>
              <a:buSzPts val="1440"/>
              <a:buChar char="▶"/>
              <a:defRPr/>
            </a:lvl6pPr>
            <a:lvl7pPr indent="-320039" lvl="6" marL="3200400" algn="l">
              <a:spcBef>
                <a:spcPts val="600"/>
              </a:spcBef>
              <a:spcAft>
                <a:spcPts val="0"/>
              </a:spcAft>
              <a:buSzPts val="1440"/>
              <a:buChar char="▶"/>
              <a:defRPr/>
            </a:lvl7pPr>
            <a:lvl8pPr indent="-320040" lvl="7" marL="3657600" algn="l">
              <a:spcBef>
                <a:spcPts val="600"/>
              </a:spcBef>
              <a:spcAft>
                <a:spcPts val="0"/>
              </a:spcAft>
              <a:buSzPts val="1440"/>
              <a:buChar char="▶"/>
              <a:defRPr/>
            </a:lvl8pPr>
            <a:lvl9pPr indent="-320040" lvl="8" marL="4114800" algn="l">
              <a:spcBef>
                <a:spcPts val="600"/>
              </a:spcBef>
              <a:spcAft>
                <a:spcPts val="600"/>
              </a:spcAft>
              <a:buSzPts val="1440"/>
              <a:buChar char="▶"/>
              <a:defRPr/>
            </a:lvl9pPr>
          </a:lstStyle>
          <a:p/>
        </p:txBody>
      </p:sp>
      <p:sp>
        <p:nvSpPr>
          <p:cNvPr id="55" name="Google Shape;55;p6"/>
          <p:cNvSpPr txBox="1"/>
          <p:nvPr>
            <p:ph idx="3" type="body"/>
          </p:nvPr>
        </p:nvSpPr>
        <p:spPr>
          <a:xfrm>
            <a:off x="6079066" y="685800"/>
            <a:ext cx="4665134" cy="576262"/>
          </a:xfrm>
          <a:prstGeom prst="rect">
            <a:avLst/>
          </a:prstGeom>
          <a:noFill/>
          <a:ln>
            <a:noFill/>
          </a:ln>
        </p:spPr>
        <p:txBody>
          <a:bodyPr anchorCtr="0" anchor="b" bIns="45700" lIns="91425" spcFirstLastPara="1" rIns="91425" wrap="square" tIns="45700">
            <a:noAutofit/>
          </a:bodyPr>
          <a:lstStyle>
            <a:lvl1pPr indent="-228600" lvl="0" marL="457200" algn="l">
              <a:spcBef>
                <a:spcPts val="560"/>
              </a:spcBef>
              <a:spcAft>
                <a:spcPts val="0"/>
              </a:spcAft>
              <a:buSzPts val="2240"/>
              <a:buNone/>
              <a:defRPr b="0" sz="2800">
                <a:solidFill>
                  <a:schemeClr val="lt1"/>
                </a:solidFill>
              </a:defRPr>
            </a:lvl1pPr>
            <a:lvl2pPr indent="-228600" lvl="1" marL="914400" algn="l">
              <a:spcBef>
                <a:spcPts val="600"/>
              </a:spcBef>
              <a:spcAft>
                <a:spcPts val="0"/>
              </a:spcAft>
              <a:buSzPts val="1600"/>
              <a:buNone/>
              <a:defRPr b="1" sz="2000"/>
            </a:lvl2pPr>
            <a:lvl3pPr indent="-228600" lvl="2" marL="1371600" algn="l">
              <a:spcBef>
                <a:spcPts val="600"/>
              </a:spcBef>
              <a:spcAft>
                <a:spcPts val="0"/>
              </a:spcAft>
              <a:buSzPts val="1440"/>
              <a:buNone/>
              <a:defRPr b="1" sz="1800"/>
            </a:lvl3pPr>
            <a:lvl4pPr indent="-228600" lvl="3" marL="1828800" algn="l">
              <a:spcBef>
                <a:spcPts val="600"/>
              </a:spcBef>
              <a:spcAft>
                <a:spcPts val="0"/>
              </a:spcAft>
              <a:buSzPts val="1280"/>
              <a:buNone/>
              <a:defRPr b="1" sz="1600"/>
            </a:lvl4pPr>
            <a:lvl5pPr indent="-228600" lvl="4" marL="2286000" algn="l">
              <a:spcBef>
                <a:spcPts val="600"/>
              </a:spcBef>
              <a:spcAft>
                <a:spcPts val="0"/>
              </a:spcAft>
              <a:buSzPts val="1280"/>
              <a:buNone/>
              <a:defRPr b="1" sz="1600"/>
            </a:lvl5pPr>
            <a:lvl6pPr indent="-228600" lvl="5" marL="2743200" algn="l">
              <a:spcBef>
                <a:spcPts val="600"/>
              </a:spcBef>
              <a:spcAft>
                <a:spcPts val="0"/>
              </a:spcAft>
              <a:buSzPts val="1280"/>
              <a:buNone/>
              <a:defRPr b="1" sz="1600"/>
            </a:lvl6pPr>
            <a:lvl7pPr indent="-228600" lvl="6" marL="3200400" algn="l">
              <a:spcBef>
                <a:spcPts val="600"/>
              </a:spcBef>
              <a:spcAft>
                <a:spcPts val="0"/>
              </a:spcAft>
              <a:buSzPts val="1280"/>
              <a:buNone/>
              <a:defRPr b="1" sz="1600"/>
            </a:lvl7pPr>
            <a:lvl8pPr indent="-228600" lvl="7" marL="3657600" algn="l">
              <a:spcBef>
                <a:spcPts val="600"/>
              </a:spcBef>
              <a:spcAft>
                <a:spcPts val="0"/>
              </a:spcAft>
              <a:buSzPts val="1280"/>
              <a:buNone/>
              <a:defRPr b="1" sz="1600"/>
            </a:lvl8pPr>
            <a:lvl9pPr indent="-228600" lvl="8" marL="4114800" algn="l">
              <a:spcBef>
                <a:spcPts val="600"/>
              </a:spcBef>
              <a:spcAft>
                <a:spcPts val="600"/>
              </a:spcAft>
              <a:buSzPts val="1280"/>
              <a:buNone/>
              <a:defRPr b="1" sz="1600"/>
            </a:lvl9pPr>
          </a:lstStyle>
          <a:p/>
        </p:txBody>
      </p:sp>
      <p:sp>
        <p:nvSpPr>
          <p:cNvPr id="56" name="Google Shape;56;p6"/>
          <p:cNvSpPr txBox="1"/>
          <p:nvPr>
            <p:ph idx="4" type="body"/>
          </p:nvPr>
        </p:nvSpPr>
        <p:spPr>
          <a:xfrm>
            <a:off x="5806545" y="1262062"/>
            <a:ext cx="4929188" cy="3030538"/>
          </a:xfrm>
          <a:prstGeom prst="rect">
            <a:avLst/>
          </a:prstGeom>
          <a:noFill/>
          <a:ln>
            <a:noFill/>
          </a:ln>
        </p:spPr>
        <p:txBody>
          <a:bodyPr anchorCtr="0" anchor="t" bIns="45700" lIns="91425" spcFirstLastPara="1" rIns="91425" wrap="square" tIns="45700">
            <a:noAutofit/>
          </a:bodyPr>
          <a:lstStyle>
            <a:lvl1pPr indent="-320040" lvl="0" marL="457200" algn="l">
              <a:spcBef>
                <a:spcPts val="360"/>
              </a:spcBef>
              <a:spcAft>
                <a:spcPts val="0"/>
              </a:spcAft>
              <a:buSzPts val="1440"/>
              <a:buChar char="▶"/>
              <a:defRPr/>
            </a:lvl1pPr>
            <a:lvl2pPr indent="-320040" lvl="1" marL="914400" algn="l">
              <a:spcBef>
                <a:spcPts val="600"/>
              </a:spcBef>
              <a:spcAft>
                <a:spcPts val="0"/>
              </a:spcAft>
              <a:buSzPts val="1440"/>
              <a:buChar char="▶"/>
              <a:defRPr/>
            </a:lvl2pPr>
            <a:lvl3pPr indent="-320039" lvl="2" marL="1371600" algn="l">
              <a:spcBef>
                <a:spcPts val="600"/>
              </a:spcBef>
              <a:spcAft>
                <a:spcPts val="0"/>
              </a:spcAft>
              <a:buSzPts val="1440"/>
              <a:buChar char="▶"/>
              <a:defRPr/>
            </a:lvl3pPr>
            <a:lvl4pPr indent="-320039" lvl="3" marL="1828800" algn="l">
              <a:spcBef>
                <a:spcPts val="600"/>
              </a:spcBef>
              <a:spcAft>
                <a:spcPts val="0"/>
              </a:spcAft>
              <a:buSzPts val="1440"/>
              <a:buChar char="▶"/>
              <a:defRPr/>
            </a:lvl4pPr>
            <a:lvl5pPr indent="-320039" lvl="4" marL="2286000" algn="l">
              <a:spcBef>
                <a:spcPts val="600"/>
              </a:spcBef>
              <a:spcAft>
                <a:spcPts val="0"/>
              </a:spcAft>
              <a:buSzPts val="1440"/>
              <a:buChar char="▶"/>
              <a:defRPr/>
            </a:lvl5pPr>
            <a:lvl6pPr indent="-320039" lvl="5" marL="2743200" algn="l">
              <a:spcBef>
                <a:spcPts val="600"/>
              </a:spcBef>
              <a:spcAft>
                <a:spcPts val="0"/>
              </a:spcAft>
              <a:buSzPts val="1440"/>
              <a:buChar char="▶"/>
              <a:defRPr/>
            </a:lvl6pPr>
            <a:lvl7pPr indent="-320039" lvl="6" marL="3200400" algn="l">
              <a:spcBef>
                <a:spcPts val="600"/>
              </a:spcBef>
              <a:spcAft>
                <a:spcPts val="0"/>
              </a:spcAft>
              <a:buSzPts val="1440"/>
              <a:buChar char="▶"/>
              <a:defRPr/>
            </a:lvl7pPr>
            <a:lvl8pPr indent="-320040" lvl="7" marL="3657600" algn="l">
              <a:spcBef>
                <a:spcPts val="600"/>
              </a:spcBef>
              <a:spcAft>
                <a:spcPts val="0"/>
              </a:spcAft>
              <a:buSzPts val="1440"/>
              <a:buChar char="▶"/>
              <a:defRPr/>
            </a:lvl8pPr>
            <a:lvl9pPr indent="-320040" lvl="8" marL="4114800" algn="l">
              <a:spcBef>
                <a:spcPts val="600"/>
              </a:spcBef>
              <a:spcAft>
                <a:spcPts val="600"/>
              </a:spcAft>
              <a:buSzPts val="1440"/>
              <a:buChar char="▶"/>
              <a:defRPr/>
            </a:lvl9pPr>
          </a:lstStyle>
          <a:p/>
        </p:txBody>
      </p:sp>
      <p:sp>
        <p:nvSpPr>
          <p:cNvPr id="57" name="Google Shape;57;p6"/>
          <p:cNvSpPr txBox="1"/>
          <p:nvPr>
            <p:ph idx="10" type="dt"/>
          </p:nvPr>
        </p:nvSpPr>
        <p:spPr>
          <a:xfrm>
            <a:off x="9904412" y="6172200"/>
            <a:ext cx="1600200" cy="3651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6"/>
          <p:cNvSpPr txBox="1"/>
          <p:nvPr>
            <p:ph idx="11" type="ftr"/>
          </p:nvPr>
        </p:nvSpPr>
        <p:spPr>
          <a:xfrm>
            <a:off x="684212" y="6172200"/>
            <a:ext cx="7543800" cy="3651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6"/>
          <p:cNvSpPr txBox="1"/>
          <p:nvPr>
            <p:ph idx="12" type="sldNum"/>
          </p:nvPr>
        </p:nvSpPr>
        <p:spPr>
          <a:xfrm>
            <a:off x="10363200" y="5578475"/>
            <a:ext cx="1142245" cy="6699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Alleen titel" type="titleOnly">
  <p:cSld name="TITLE_ONLY">
    <p:spTree>
      <p:nvGrpSpPr>
        <p:cNvPr id="60" name="Shape 60"/>
        <p:cNvGrpSpPr/>
        <p:nvPr/>
      </p:nvGrpSpPr>
      <p:grpSpPr>
        <a:xfrm>
          <a:off x="0" y="0"/>
          <a:ext cx="0" cy="0"/>
          <a:chOff x="0" y="0"/>
          <a:chExt cx="0" cy="0"/>
        </a:xfrm>
      </p:grpSpPr>
      <p:sp>
        <p:nvSpPr>
          <p:cNvPr id="61" name="Google Shape;61;p7"/>
          <p:cNvSpPr txBox="1"/>
          <p:nvPr>
            <p:ph type="title"/>
          </p:nvPr>
        </p:nvSpPr>
        <p:spPr>
          <a:xfrm>
            <a:off x="684212" y="4487332"/>
            <a:ext cx="8534400" cy="150706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Clr>
                <a:schemeClr val="l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7"/>
          <p:cNvSpPr txBox="1"/>
          <p:nvPr>
            <p:ph idx="10" type="dt"/>
          </p:nvPr>
        </p:nvSpPr>
        <p:spPr>
          <a:xfrm>
            <a:off x="9904412" y="6172200"/>
            <a:ext cx="1600200" cy="3651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7"/>
          <p:cNvSpPr txBox="1"/>
          <p:nvPr>
            <p:ph idx="11" type="ftr"/>
          </p:nvPr>
        </p:nvSpPr>
        <p:spPr>
          <a:xfrm>
            <a:off x="684212" y="6172200"/>
            <a:ext cx="7543800" cy="3651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7"/>
          <p:cNvSpPr txBox="1"/>
          <p:nvPr>
            <p:ph idx="12" type="sldNum"/>
          </p:nvPr>
        </p:nvSpPr>
        <p:spPr>
          <a:xfrm>
            <a:off x="10363200" y="5578475"/>
            <a:ext cx="1142245" cy="6699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Leeg" type="blank">
  <p:cSld name="BLANK">
    <p:spTree>
      <p:nvGrpSpPr>
        <p:cNvPr id="65" name="Shape 65"/>
        <p:cNvGrpSpPr/>
        <p:nvPr/>
      </p:nvGrpSpPr>
      <p:grpSpPr>
        <a:xfrm>
          <a:off x="0" y="0"/>
          <a:ext cx="0" cy="0"/>
          <a:chOff x="0" y="0"/>
          <a:chExt cx="0" cy="0"/>
        </a:xfrm>
      </p:grpSpPr>
      <p:sp>
        <p:nvSpPr>
          <p:cNvPr id="66" name="Google Shape;66;p8"/>
          <p:cNvSpPr txBox="1"/>
          <p:nvPr>
            <p:ph idx="10" type="dt"/>
          </p:nvPr>
        </p:nvSpPr>
        <p:spPr>
          <a:xfrm>
            <a:off x="9904412" y="6172200"/>
            <a:ext cx="1600200" cy="3651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8"/>
          <p:cNvSpPr txBox="1"/>
          <p:nvPr>
            <p:ph idx="11" type="ftr"/>
          </p:nvPr>
        </p:nvSpPr>
        <p:spPr>
          <a:xfrm>
            <a:off x="684212" y="6172200"/>
            <a:ext cx="7543800" cy="3651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8"/>
          <p:cNvSpPr txBox="1"/>
          <p:nvPr>
            <p:ph idx="12" type="sldNum"/>
          </p:nvPr>
        </p:nvSpPr>
        <p:spPr>
          <a:xfrm>
            <a:off x="10363200" y="5578475"/>
            <a:ext cx="1142245" cy="6699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nhoud met bijschrift" type="objTx">
  <p:cSld name="OBJECT_WITH_CAPTION_TEXT">
    <p:spTree>
      <p:nvGrpSpPr>
        <p:cNvPr id="69" name="Shape 69"/>
        <p:cNvGrpSpPr/>
        <p:nvPr/>
      </p:nvGrpSpPr>
      <p:grpSpPr>
        <a:xfrm>
          <a:off x="0" y="0"/>
          <a:ext cx="0" cy="0"/>
          <a:chOff x="0" y="0"/>
          <a:chExt cx="0" cy="0"/>
        </a:xfrm>
      </p:grpSpPr>
      <p:sp>
        <p:nvSpPr>
          <p:cNvPr id="70" name="Google Shape;70;p9"/>
          <p:cNvSpPr txBox="1"/>
          <p:nvPr>
            <p:ph type="title"/>
          </p:nvPr>
        </p:nvSpPr>
        <p:spPr>
          <a:xfrm>
            <a:off x="7085012" y="685800"/>
            <a:ext cx="3657600" cy="13716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lt1"/>
              </a:buClr>
              <a:buSzPts val="2400"/>
              <a:buFont typeface="Century Gothic"/>
              <a:buNone/>
              <a:defRPr b="0" sz="2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9"/>
          <p:cNvSpPr txBox="1"/>
          <p:nvPr>
            <p:ph idx="1" type="body"/>
          </p:nvPr>
        </p:nvSpPr>
        <p:spPr>
          <a:xfrm>
            <a:off x="684212" y="685800"/>
            <a:ext cx="5943601" cy="5308600"/>
          </a:xfrm>
          <a:prstGeom prst="rect">
            <a:avLst/>
          </a:prstGeom>
          <a:noFill/>
          <a:ln>
            <a:noFill/>
          </a:ln>
        </p:spPr>
        <p:txBody>
          <a:bodyPr anchorCtr="0" anchor="ctr" bIns="45700" lIns="91425" spcFirstLastPara="1" rIns="91425" wrap="square" tIns="45700">
            <a:noAutofit/>
          </a:bodyPr>
          <a:lstStyle>
            <a:lvl1pPr indent="-320040" lvl="0" marL="457200" algn="l">
              <a:spcBef>
                <a:spcPts val="360"/>
              </a:spcBef>
              <a:spcAft>
                <a:spcPts val="0"/>
              </a:spcAft>
              <a:buSzPts val="1440"/>
              <a:buChar char="▶"/>
              <a:defRPr/>
            </a:lvl1pPr>
            <a:lvl2pPr indent="-320040" lvl="1" marL="914400" algn="l">
              <a:spcBef>
                <a:spcPts val="600"/>
              </a:spcBef>
              <a:spcAft>
                <a:spcPts val="0"/>
              </a:spcAft>
              <a:buSzPts val="1440"/>
              <a:buChar char="▶"/>
              <a:defRPr/>
            </a:lvl2pPr>
            <a:lvl3pPr indent="-320039" lvl="2" marL="1371600" algn="l">
              <a:spcBef>
                <a:spcPts val="600"/>
              </a:spcBef>
              <a:spcAft>
                <a:spcPts val="0"/>
              </a:spcAft>
              <a:buSzPts val="1440"/>
              <a:buChar char="▶"/>
              <a:defRPr/>
            </a:lvl3pPr>
            <a:lvl4pPr indent="-320039" lvl="3" marL="1828800" algn="l">
              <a:spcBef>
                <a:spcPts val="600"/>
              </a:spcBef>
              <a:spcAft>
                <a:spcPts val="0"/>
              </a:spcAft>
              <a:buSzPts val="1440"/>
              <a:buChar char="▶"/>
              <a:defRPr/>
            </a:lvl4pPr>
            <a:lvl5pPr indent="-320039" lvl="4" marL="2286000" algn="l">
              <a:spcBef>
                <a:spcPts val="600"/>
              </a:spcBef>
              <a:spcAft>
                <a:spcPts val="0"/>
              </a:spcAft>
              <a:buSzPts val="1440"/>
              <a:buChar char="▶"/>
              <a:defRPr/>
            </a:lvl5pPr>
            <a:lvl6pPr indent="-320039" lvl="5" marL="2743200" algn="l">
              <a:spcBef>
                <a:spcPts val="600"/>
              </a:spcBef>
              <a:spcAft>
                <a:spcPts val="0"/>
              </a:spcAft>
              <a:buSzPts val="1440"/>
              <a:buChar char="▶"/>
              <a:defRPr/>
            </a:lvl6pPr>
            <a:lvl7pPr indent="-320039" lvl="6" marL="3200400" algn="l">
              <a:spcBef>
                <a:spcPts val="600"/>
              </a:spcBef>
              <a:spcAft>
                <a:spcPts val="0"/>
              </a:spcAft>
              <a:buSzPts val="1440"/>
              <a:buChar char="▶"/>
              <a:defRPr/>
            </a:lvl7pPr>
            <a:lvl8pPr indent="-320040" lvl="7" marL="3657600" algn="l">
              <a:spcBef>
                <a:spcPts val="600"/>
              </a:spcBef>
              <a:spcAft>
                <a:spcPts val="0"/>
              </a:spcAft>
              <a:buSzPts val="1440"/>
              <a:buChar char="▶"/>
              <a:defRPr/>
            </a:lvl8pPr>
            <a:lvl9pPr indent="-320040" lvl="8" marL="4114800" algn="l">
              <a:spcBef>
                <a:spcPts val="600"/>
              </a:spcBef>
              <a:spcAft>
                <a:spcPts val="600"/>
              </a:spcAft>
              <a:buSzPts val="1440"/>
              <a:buChar char="▶"/>
              <a:defRPr/>
            </a:lvl9pPr>
          </a:lstStyle>
          <a:p/>
        </p:txBody>
      </p:sp>
      <p:sp>
        <p:nvSpPr>
          <p:cNvPr id="72" name="Google Shape;72;p9"/>
          <p:cNvSpPr txBox="1"/>
          <p:nvPr>
            <p:ph idx="2" type="body"/>
          </p:nvPr>
        </p:nvSpPr>
        <p:spPr>
          <a:xfrm>
            <a:off x="7085012" y="2209799"/>
            <a:ext cx="3657600" cy="2091267"/>
          </a:xfrm>
          <a:prstGeom prst="rect">
            <a:avLst/>
          </a:prstGeom>
          <a:noFill/>
          <a:ln>
            <a:noFill/>
          </a:ln>
        </p:spPr>
        <p:txBody>
          <a:bodyPr anchorCtr="0" anchor="t" bIns="45700" lIns="91425" spcFirstLastPara="1" rIns="91425" wrap="square" tIns="45700">
            <a:noAutofit/>
          </a:bodyPr>
          <a:lstStyle>
            <a:lvl1pPr indent="-228600" lvl="0" marL="457200" algn="l">
              <a:spcBef>
                <a:spcPts val="320"/>
              </a:spcBef>
              <a:spcAft>
                <a:spcPts val="0"/>
              </a:spcAft>
              <a:buSzPts val="1280"/>
              <a:buNone/>
              <a:defRPr sz="1600"/>
            </a:lvl1pPr>
            <a:lvl2pPr indent="-228600" lvl="1" marL="914400" algn="l">
              <a:spcBef>
                <a:spcPts val="600"/>
              </a:spcBef>
              <a:spcAft>
                <a:spcPts val="0"/>
              </a:spcAft>
              <a:buSzPts val="960"/>
              <a:buNone/>
              <a:defRPr sz="1200"/>
            </a:lvl2pPr>
            <a:lvl3pPr indent="-228600" lvl="2" marL="1371600" algn="l">
              <a:spcBef>
                <a:spcPts val="600"/>
              </a:spcBef>
              <a:spcAft>
                <a:spcPts val="0"/>
              </a:spcAft>
              <a:buSzPts val="800"/>
              <a:buNone/>
              <a:defRPr sz="1000"/>
            </a:lvl3pPr>
            <a:lvl4pPr indent="-228600" lvl="3" marL="1828800" algn="l">
              <a:spcBef>
                <a:spcPts val="600"/>
              </a:spcBef>
              <a:spcAft>
                <a:spcPts val="0"/>
              </a:spcAft>
              <a:buSzPts val="720"/>
              <a:buNone/>
              <a:defRPr sz="900"/>
            </a:lvl4pPr>
            <a:lvl5pPr indent="-228600" lvl="4" marL="2286000" algn="l">
              <a:spcBef>
                <a:spcPts val="600"/>
              </a:spcBef>
              <a:spcAft>
                <a:spcPts val="0"/>
              </a:spcAft>
              <a:buSzPts val="720"/>
              <a:buNone/>
              <a:defRPr sz="900"/>
            </a:lvl5pPr>
            <a:lvl6pPr indent="-228600" lvl="5" marL="2743200" algn="l">
              <a:spcBef>
                <a:spcPts val="600"/>
              </a:spcBef>
              <a:spcAft>
                <a:spcPts val="0"/>
              </a:spcAft>
              <a:buSzPts val="720"/>
              <a:buNone/>
              <a:defRPr sz="900"/>
            </a:lvl6pPr>
            <a:lvl7pPr indent="-228600" lvl="6" marL="3200400" algn="l">
              <a:spcBef>
                <a:spcPts val="600"/>
              </a:spcBef>
              <a:spcAft>
                <a:spcPts val="0"/>
              </a:spcAft>
              <a:buSzPts val="720"/>
              <a:buNone/>
              <a:defRPr sz="900"/>
            </a:lvl7pPr>
            <a:lvl8pPr indent="-228600" lvl="7" marL="3657600" algn="l">
              <a:spcBef>
                <a:spcPts val="600"/>
              </a:spcBef>
              <a:spcAft>
                <a:spcPts val="0"/>
              </a:spcAft>
              <a:buSzPts val="720"/>
              <a:buNone/>
              <a:defRPr sz="900"/>
            </a:lvl8pPr>
            <a:lvl9pPr indent="-228600" lvl="8" marL="4114800" algn="l">
              <a:spcBef>
                <a:spcPts val="600"/>
              </a:spcBef>
              <a:spcAft>
                <a:spcPts val="600"/>
              </a:spcAft>
              <a:buSzPts val="720"/>
              <a:buNone/>
              <a:defRPr sz="900"/>
            </a:lvl9pPr>
          </a:lstStyle>
          <a:p/>
        </p:txBody>
      </p:sp>
      <p:sp>
        <p:nvSpPr>
          <p:cNvPr id="73" name="Google Shape;73;p9"/>
          <p:cNvSpPr txBox="1"/>
          <p:nvPr>
            <p:ph idx="10" type="dt"/>
          </p:nvPr>
        </p:nvSpPr>
        <p:spPr>
          <a:xfrm>
            <a:off x="9904412" y="6172200"/>
            <a:ext cx="1600200" cy="3651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9"/>
          <p:cNvSpPr txBox="1"/>
          <p:nvPr>
            <p:ph idx="11" type="ftr"/>
          </p:nvPr>
        </p:nvSpPr>
        <p:spPr>
          <a:xfrm>
            <a:off x="684212" y="6172200"/>
            <a:ext cx="7543800" cy="3651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9"/>
          <p:cNvSpPr txBox="1"/>
          <p:nvPr>
            <p:ph idx="12" type="sldNum"/>
          </p:nvPr>
        </p:nvSpPr>
        <p:spPr>
          <a:xfrm>
            <a:off x="10363200" y="5578475"/>
            <a:ext cx="1142245" cy="6699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Afbeelding met bijschrift" type="picTx">
  <p:cSld name="PICTURE_WITH_CAPTION_TEXT">
    <p:spTree>
      <p:nvGrpSpPr>
        <p:cNvPr id="76" name="Shape 76"/>
        <p:cNvGrpSpPr/>
        <p:nvPr/>
      </p:nvGrpSpPr>
      <p:grpSpPr>
        <a:xfrm>
          <a:off x="0" y="0"/>
          <a:ext cx="0" cy="0"/>
          <a:chOff x="0" y="0"/>
          <a:chExt cx="0" cy="0"/>
        </a:xfrm>
      </p:grpSpPr>
      <p:sp>
        <p:nvSpPr>
          <p:cNvPr id="77" name="Google Shape;77;p10"/>
          <p:cNvSpPr txBox="1"/>
          <p:nvPr>
            <p:ph type="title"/>
          </p:nvPr>
        </p:nvSpPr>
        <p:spPr>
          <a:xfrm>
            <a:off x="4722812" y="1447800"/>
            <a:ext cx="6019800" cy="11430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lt1"/>
              </a:buClr>
              <a:buSzPts val="2800"/>
              <a:buFont typeface="Century Gothic"/>
              <a:buNone/>
              <a:defRPr b="0" sz="28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0"/>
          <p:cNvSpPr/>
          <p:nvPr>
            <p:ph idx="2" type="pic"/>
          </p:nvPr>
        </p:nvSpPr>
        <p:spPr>
          <a:xfrm>
            <a:off x="989012" y="914400"/>
            <a:ext cx="3280974" cy="4572000"/>
          </a:xfrm>
          <a:prstGeom prst="snip2DiagRect">
            <a:avLst>
              <a:gd fmla="val 10815" name="adj1"/>
              <a:gd fmla="val 0" name="adj2"/>
            </a:avLst>
          </a:prstGeom>
          <a:noFill/>
          <a:ln cap="flat" cmpd="sng" w="15875">
            <a:solidFill>
              <a:schemeClr val="lt1">
                <a:alpha val="40000"/>
              </a:schemeClr>
            </a:solidFill>
            <a:prstDash val="solid"/>
            <a:round/>
            <a:headEnd len="sm" w="sm" type="none"/>
            <a:tailEnd len="sm" w="sm" type="none"/>
          </a:ln>
        </p:spPr>
        <p:txBody>
          <a:bodyPr anchorCtr="0" anchor="t" bIns="45700" lIns="91425" spcFirstLastPara="1" rIns="91425" wrap="square" tIns="45700">
            <a:noAutofit/>
          </a:bodyPr>
          <a:lstStyle>
            <a:lvl1pPr lvl="0" marR="0" rtl="0" algn="ctr">
              <a:spcBef>
                <a:spcPts val="320"/>
              </a:spcBef>
              <a:spcAft>
                <a:spcPts val="0"/>
              </a:spcAft>
              <a:buClr>
                <a:schemeClr val="lt1"/>
              </a:buClr>
              <a:buSzPts val="1280"/>
              <a:buFont typeface="Noto Sans Symbols"/>
              <a:buNone/>
              <a:defRPr b="0" i="0" sz="1600" u="none" cap="none" strike="noStrike">
                <a:solidFill>
                  <a:srgbClr val="0F486F"/>
                </a:solidFill>
                <a:latin typeface="Century Gothic"/>
                <a:ea typeface="Century Gothic"/>
                <a:cs typeface="Century Gothic"/>
                <a:sym typeface="Century Gothic"/>
              </a:defRPr>
            </a:lvl1pPr>
            <a:lvl2pPr lvl="1" marR="0" rtl="0" algn="l">
              <a:spcBef>
                <a:spcPts val="600"/>
              </a:spcBef>
              <a:spcAft>
                <a:spcPts val="0"/>
              </a:spcAft>
              <a:buClr>
                <a:schemeClr val="lt1"/>
              </a:buClr>
              <a:buSzPts val="1280"/>
              <a:buFont typeface="Noto Sans Symbols"/>
              <a:buNone/>
              <a:defRPr b="0" i="0" sz="1600" u="none" cap="none" strike="noStrike">
                <a:solidFill>
                  <a:srgbClr val="0F486F"/>
                </a:solidFill>
                <a:latin typeface="Century Gothic"/>
                <a:ea typeface="Century Gothic"/>
                <a:cs typeface="Century Gothic"/>
                <a:sym typeface="Century Gothic"/>
              </a:defRPr>
            </a:lvl2pPr>
            <a:lvl3pPr lvl="2" marR="0" rtl="0" algn="l">
              <a:spcBef>
                <a:spcPts val="600"/>
              </a:spcBef>
              <a:spcAft>
                <a:spcPts val="0"/>
              </a:spcAft>
              <a:buClr>
                <a:schemeClr val="lt1"/>
              </a:buClr>
              <a:buSzPts val="1280"/>
              <a:buFont typeface="Noto Sans Symbols"/>
              <a:buNone/>
              <a:defRPr b="0" i="0" sz="1600" u="none" cap="none" strike="noStrike">
                <a:solidFill>
                  <a:srgbClr val="0F486F"/>
                </a:solidFill>
                <a:latin typeface="Century Gothic"/>
                <a:ea typeface="Century Gothic"/>
                <a:cs typeface="Century Gothic"/>
                <a:sym typeface="Century Gothic"/>
              </a:defRPr>
            </a:lvl3pPr>
            <a:lvl4pPr lvl="3" marR="0" rtl="0" algn="l">
              <a:spcBef>
                <a:spcPts val="600"/>
              </a:spcBef>
              <a:spcAft>
                <a:spcPts val="0"/>
              </a:spcAft>
              <a:buClr>
                <a:schemeClr val="lt1"/>
              </a:buClr>
              <a:buSzPts val="1280"/>
              <a:buFont typeface="Noto Sans Symbols"/>
              <a:buNone/>
              <a:defRPr b="0" i="0" sz="1600" u="none" cap="none" strike="noStrike">
                <a:solidFill>
                  <a:srgbClr val="0F486F"/>
                </a:solidFill>
                <a:latin typeface="Century Gothic"/>
                <a:ea typeface="Century Gothic"/>
                <a:cs typeface="Century Gothic"/>
                <a:sym typeface="Century Gothic"/>
              </a:defRPr>
            </a:lvl4pPr>
            <a:lvl5pPr lvl="4" marR="0" rtl="0" algn="l">
              <a:spcBef>
                <a:spcPts val="600"/>
              </a:spcBef>
              <a:spcAft>
                <a:spcPts val="0"/>
              </a:spcAft>
              <a:buClr>
                <a:schemeClr val="lt1"/>
              </a:buClr>
              <a:buSzPts val="1280"/>
              <a:buFont typeface="Noto Sans Symbols"/>
              <a:buNone/>
              <a:defRPr b="0" i="0" sz="1600" u="none" cap="none" strike="noStrike">
                <a:solidFill>
                  <a:srgbClr val="0F486F"/>
                </a:solidFill>
                <a:latin typeface="Century Gothic"/>
                <a:ea typeface="Century Gothic"/>
                <a:cs typeface="Century Gothic"/>
                <a:sym typeface="Century Gothic"/>
              </a:defRPr>
            </a:lvl5pPr>
            <a:lvl6pPr lvl="5" marR="0" rtl="0" algn="l">
              <a:spcBef>
                <a:spcPts val="600"/>
              </a:spcBef>
              <a:spcAft>
                <a:spcPts val="0"/>
              </a:spcAft>
              <a:buClr>
                <a:schemeClr val="lt1"/>
              </a:buClr>
              <a:buSzPts val="1280"/>
              <a:buFont typeface="Noto Sans Symbols"/>
              <a:buNone/>
              <a:defRPr b="0" i="0" sz="1600" u="none" cap="none" strike="noStrike">
                <a:solidFill>
                  <a:srgbClr val="0F486F"/>
                </a:solidFill>
                <a:latin typeface="Century Gothic"/>
                <a:ea typeface="Century Gothic"/>
                <a:cs typeface="Century Gothic"/>
                <a:sym typeface="Century Gothic"/>
              </a:defRPr>
            </a:lvl6pPr>
            <a:lvl7pPr lvl="6" marR="0" rtl="0" algn="l">
              <a:spcBef>
                <a:spcPts val="600"/>
              </a:spcBef>
              <a:spcAft>
                <a:spcPts val="0"/>
              </a:spcAft>
              <a:buClr>
                <a:schemeClr val="lt1"/>
              </a:buClr>
              <a:buSzPts val="1280"/>
              <a:buFont typeface="Noto Sans Symbols"/>
              <a:buNone/>
              <a:defRPr b="0" i="0" sz="1600" u="none" cap="none" strike="noStrike">
                <a:solidFill>
                  <a:srgbClr val="0F486F"/>
                </a:solidFill>
                <a:latin typeface="Century Gothic"/>
                <a:ea typeface="Century Gothic"/>
                <a:cs typeface="Century Gothic"/>
                <a:sym typeface="Century Gothic"/>
              </a:defRPr>
            </a:lvl7pPr>
            <a:lvl8pPr lvl="7" marR="0" rtl="0" algn="l">
              <a:spcBef>
                <a:spcPts val="600"/>
              </a:spcBef>
              <a:spcAft>
                <a:spcPts val="0"/>
              </a:spcAft>
              <a:buClr>
                <a:schemeClr val="lt1"/>
              </a:buClr>
              <a:buSzPts val="1280"/>
              <a:buFont typeface="Noto Sans Symbols"/>
              <a:buNone/>
              <a:defRPr b="0" i="0" sz="1600" u="none" cap="none" strike="noStrike">
                <a:solidFill>
                  <a:srgbClr val="0F486F"/>
                </a:solidFill>
                <a:latin typeface="Century Gothic"/>
                <a:ea typeface="Century Gothic"/>
                <a:cs typeface="Century Gothic"/>
                <a:sym typeface="Century Gothic"/>
              </a:defRPr>
            </a:lvl8pPr>
            <a:lvl9pPr lvl="8" marR="0" rtl="0" algn="l">
              <a:spcBef>
                <a:spcPts val="600"/>
              </a:spcBef>
              <a:spcAft>
                <a:spcPts val="600"/>
              </a:spcAft>
              <a:buClr>
                <a:schemeClr val="lt1"/>
              </a:buClr>
              <a:buSzPts val="1280"/>
              <a:buFont typeface="Noto Sans Symbols"/>
              <a:buNone/>
              <a:defRPr b="0" i="0" sz="1600" u="none" cap="none" strike="noStrike">
                <a:solidFill>
                  <a:srgbClr val="0F486F"/>
                </a:solidFill>
                <a:latin typeface="Century Gothic"/>
                <a:ea typeface="Century Gothic"/>
                <a:cs typeface="Century Gothic"/>
                <a:sym typeface="Century Gothic"/>
              </a:defRPr>
            </a:lvl9pPr>
          </a:lstStyle>
          <a:p/>
        </p:txBody>
      </p:sp>
      <p:sp>
        <p:nvSpPr>
          <p:cNvPr id="79" name="Google Shape;79;p10"/>
          <p:cNvSpPr txBox="1"/>
          <p:nvPr>
            <p:ph idx="1" type="body"/>
          </p:nvPr>
        </p:nvSpPr>
        <p:spPr>
          <a:xfrm>
            <a:off x="4722812" y="2777066"/>
            <a:ext cx="6021388" cy="2048933"/>
          </a:xfrm>
          <a:prstGeom prst="rect">
            <a:avLst/>
          </a:prstGeom>
          <a:noFill/>
          <a:ln>
            <a:noFill/>
          </a:ln>
        </p:spPr>
        <p:txBody>
          <a:bodyPr anchorCtr="0" anchor="t" bIns="45700" lIns="91425" spcFirstLastPara="1" rIns="91425" wrap="square" tIns="45700">
            <a:noAutofit/>
          </a:bodyPr>
          <a:lstStyle>
            <a:lvl1pPr indent="-228600" lvl="0" marL="457200" algn="l">
              <a:spcBef>
                <a:spcPts val="360"/>
              </a:spcBef>
              <a:spcAft>
                <a:spcPts val="0"/>
              </a:spcAft>
              <a:buSzPts val="1440"/>
              <a:buNone/>
              <a:defRPr sz="1800"/>
            </a:lvl1pPr>
            <a:lvl2pPr indent="-228600" lvl="1" marL="914400" algn="l">
              <a:spcBef>
                <a:spcPts val="600"/>
              </a:spcBef>
              <a:spcAft>
                <a:spcPts val="0"/>
              </a:spcAft>
              <a:buSzPts val="960"/>
              <a:buNone/>
              <a:defRPr sz="1200"/>
            </a:lvl2pPr>
            <a:lvl3pPr indent="-228600" lvl="2" marL="1371600" algn="l">
              <a:spcBef>
                <a:spcPts val="600"/>
              </a:spcBef>
              <a:spcAft>
                <a:spcPts val="0"/>
              </a:spcAft>
              <a:buSzPts val="800"/>
              <a:buNone/>
              <a:defRPr sz="1000"/>
            </a:lvl3pPr>
            <a:lvl4pPr indent="-228600" lvl="3" marL="1828800" algn="l">
              <a:spcBef>
                <a:spcPts val="600"/>
              </a:spcBef>
              <a:spcAft>
                <a:spcPts val="0"/>
              </a:spcAft>
              <a:buSzPts val="720"/>
              <a:buNone/>
              <a:defRPr sz="900"/>
            </a:lvl4pPr>
            <a:lvl5pPr indent="-228600" lvl="4" marL="2286000" algn="l">
              <a:spcBef>
                <a:spcPts val="600"/>
              </a:spcBef>
              <a:spcAft>
                <a:spcPts val="0"/>
              </a:spcAft>
              <a:buSzPts val="720"/>
              <a:buNone/>
              <a:defRPr sz="900"/>
            </a:lvl5pPr>
            <a:lvl6pPr indent="-228600" lvl="5" marL="2743200" algn="l">
              <a:spcBef>
                <a:spcPts val="600"/>
              </a:spcBef>
              <a:spcAft>
                <a:spcPts val="0"/>
              </a:spcAft>
              <a:buSzPts val="720"/>
              <a:buNone/>
              <a:defRPr sz="900"/>
            </a:lvl6pPr>
            <a:lvl7pPr indent="-228600" lvl="6" marL="3200400" algn="l">
              <a:spcBef>
                <a:spcPts val="600"/>
              </a:spcBef>
              <a:spcAft>
                <a:spcPts val="0"/>
              </a:spcAft>
              <a:buSzPts val="720"/>
              <a:buNone/>
              <a:defRPr sz="900"/>
            </a:lvl7pPr>
            <a:lvl8pPr indent="-228600" lvl="7" marL="3657600" algn="l">
              <a:spcBef>
                <a:spcPts val="600"/>
              </a:spcBef>
              <a:spcAft>
                <a:spcPts val="0"/>
              </a:spcAft>
              <a:buSzPts val="720"/>
              <a:buNone/>
              <a:defRPr sz="900"/>
            </a:lvl8pPr>
            <a:lvl9pPr indent="-228600" lvl="8" marL="4114800" algn="l">
              <a:spcBef>
                <a:spcPts val="600"/>
              </a:spcBef>
              <a:spcAft>
                <a:spcPts val="600"/>
              </a:spcAft>
              <a:buSzPts val="720"/>
              <a:buNone/>
              <a:defRPr sz="900"/>
            </a:lvl9pPr>
          </a:lstStyle>
          <a:p/>
        </p:txBody>
      </p:sp>
      <p:sp>
        <p:nvSpPr>
          <p:cNvPr id="80" name="Google Shape;80;p10"/>
          <p:cNvSpPr txBox="1"/>
          <p:nvPr>
            <p:ph idx="10" type="dt"/>
          </p:nvPr>
        </p:nvSpPr>
        <p:spPr>
          <a:xfrm>
            <a:off x="9904412" y="6172200"/>
            <a:ext cx="1600200" cy="3651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10"/>
          <p:cNvSpPr txBox="1"/>
          <p:nvPr>
            <p:ph idx="11" type="ftr"/>
          </p:nvPr>
        </p:nvSpPr>
        <p:spPr>
          <a:xfrm>
            <a:off x="684212" y="6172200"/>
            <a:ext cx="7543800" cy="3651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0"/>
          <p:cNvSpPr txBox="1"/>
          <p:nvPr>
            <p:ph idx="12" type="sldNum"/>
          </p:nvPr>
        </p:nvSpPr>
        <p:spPr>
          <a:xfrm>
            <a:off x="10363200" y="5578475"/>
            <a:ext cx="1142245" cy="6699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18" Type="http://schemas.openxmlformats.org/officeDocument/2006/relationships/theme" Target="../theme/theme2.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62D2EF"/>
            </a:gs>
            <a:gs pos="10000">
              <a:srgbClr val="62D2EF"/>
            </a:gs>
            <a:gs pos="100000">
              <a:srgbClr val="05578D"/>
            </a:gs>
          </a:gsLst>
          <a:lin ang="6120000" scaled="0"/>
        </a:gradFill>
      </p:bgPr>
    </p:bg>
    <p:spTree>
      <p:nvGrpSpPr>
        <p:cNvPr id="9" name="Shape 9"/>
        <p:cNvGrpSpPr/>
        <p:nvPr/>
      </p:nvGrpSpPr>
      <p:grpSpPr>
        <a:xfrm>
          <a:off x="0" y="0"/>
          <a:ext cx="0" cy="0"/>
          <a:chOff x="0" y="0"/>
          <a:chExt cx="0" cy="0"/>
        </a:xfrm>
      </p:grpSpPr>
      <p:grpSp>
        <p:nvGrpSpPr>
          <p:cNvPr id="10" name="Google Shape;10;p1"/>
          <p:cNvGrpSpPr/>
          <p:nvPr/>
        </p:nvGrpSpPr>
        <p:grpSpPr>
          <a:xfrm>
            <a:off x="9206969" y="2963333"/>
            <a:ext cx="2981859" cy="3208867"/>
            <a:chOff x="9206969" y="2963333"/>
            <a:chExt cx="2981859" cy="3208867"/>
          </a:xfrm>
        </p:grpSpPr>
        <p:cxnSp>
          <p:nvCxnSpPr>
            <p:cNvPr id="11" name="Google Shape;11;p1"/>
            <p:cNvCxnSpPr/>
            <p:nvPr/>
          </p:nvCxnSpPr>
          <p:spPr>
            <a:xfrm flipH="1">
              <a:off x="11276012" y="2963333"/>
              <a:ext cx="912814" cy="912812"/>
            </a:xfrm>
            <a:prstGeom prst="straightConnector1">
              <a:avLst/>
            </a:prstGeom>
            <a:noFill/>
            <a:ln cap="flat" cmpd="sng" w="9525">
              <a:solidFill>
                <a:schemeClr val="lt1"/>
              </a:solidFill>
              <a:prstDash val="solid"/>
              <a:round/>
              <a:headEnd len="sm" w="sm" type="none"/>
              <a:tailEnd len="sm" w="sm" type="none"/>
            </a:ln>
          </p:spPr>
        </p:cxnSp>
        <p:cxnSp>
          <p:nvCxnSpPr>
            <p:cNvPr id="12" name="Google Shape;12;p1"/>
            <p:cNvCxnSpPr/>
            <p:nvPr/>
          </p:nvCxnSpPr>
          <p:spPr>
            <a:xfrm flipH="1">
              <a:off x="9206969" y="3190344"/>
              <a:ext cx="2981857" cy="2981856"/>
            </a:xfrm>
            <a:prstGeom prst="straightConnector1">
              <a:avLst/>
            </a:prstGeom>
            <a:noFill/>
            <a:ln cap="flat" cmpd="sng" w="9525">
              <a:solidFill>
                <a:schemeClr val="lt1"/>
              </a:solidFill>
              <a:prstDash val="solid"/>
              <a:round/>
              <a:headEnd len="sm" w="sm" type="none"/>
              <a:tailEnd len="sm" w="sm" type="none"/>
            </a:ln>
          </p:spPr>
        </p:cxnSp>
        <p:cxnSp>
          <p:nvCxnSpPr>
            <p:cNvPr id="13" name="Google Shape;13;p1"/>
            <p:cNvCxnSpPr/>
            <p:nvPr/>
          </p:nvCxnSpPr>
          <p:spPr>
            <a:xfrm flipH="1">
              <a:off x="10292292" y="3285067"/>
              <a:ext cx="1896534" cy="1896533"/>
            </a:xfrm>
            <a:prstGeom prst="straightConnector1">
              <a:avLst/>
            </a:prstGeom>
            <a:noFill/>
            <a:ln cap="flat" cmpd="sng" w="9525">
              <a:solidFill>
                <a:schemeClr val="lt1"/>
              </a:solidFill>
              <a:prstDash val="solid"/>
              <a:round/>
              <a:headEnd len="sm" w="sm" type="none"/>
              <a:tailEnd len="sm" w="sm" type="none"/>
            </a:ln>
          </p:spPr>
        </p:cxnSp>
        <p:cxnSp>
          <p:nvCxnSpPr>
            <p:cNvPr id="14" name="Google Shape;14;p1"/>
            <p:cNvCxnSpPr/>
            <p:nvPr/>
          </p:nvCxnSpPr>
          <p:spPr>
            <a:xfrm flipH="1">
              <a:off x="10443103" y="3131080"/>
              <a:ext cx="1745722" cy="1745720"/>
            </a:xfrm>
            <a:prstGeom prst="straightConnector1">
              <a:avLst/>
            </a:prstGeom>
            <a:noFill/>
            <a:ln cap="flat" cmpd="sng" w="28575">
              <a:solidFill>
                <a:schemeClr val="lt1"/>
              </a:solidFill>
              <a:prstDash val="solid"/>
              <a:round/>
              <a:headEnd len="sm" w="sm" type="none"/>
              <a:tailEnd len="sm" w="sm" type="none"/>
            </a:ln>
          </p:spPr>
        </p:cxnSp>
        <p:cxnSp>
          <p:nvCxnSpPr>
            <p:cNvPr id="15" name="Google Shape;15;p1"/>
            <p:cNvCxnSpPr/>
            <p:nvPr/>
          </p:nvCxnSpPr>
          <p:spPr>
            <a:xfrm flipH="1">
              <a:off x="10918826" y="3683001"/>
              <a:ext cx="1270001" cy="1269999"/>
            </a:xfrm>
            <a:prstGeom prst="straightConnector1">
              <a:avLst/>
            </a:prstGeom>
            <a:noFill/>
            <a:ln cap="flat" cmpd="sng" w="28575">
              <a:solidFill>
                <a:schemeClr val="lt1"/>
              </a:solidFill>
              <a:prstDash val="solid"/>
              <a:round/>
              <a:headEnd len="sm" w="sm" type="none"/>
              <a:tailEnd len="sm" w="sm" type="none"/>
            </a:ln>
          </p:spPr>
        </p:cxnSp>
      </p:grpSp>
      <p:sp>
        <p:nvSpPr>
          <p:cNvPr id="16" name="Google Shape;16;p1"/>
          <p:cNvSpPr txBox="1"/>
          <p:nvPr>
            <p:ph type="title"/>
          </p:nvPr>
        </p:nvSpPr>
        <p:spPr>
          <a:xfrm>
            <a:off x="684212" y="4487332"/>
            <a:ext cx="8534400" cy="1507067"/>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Clr>
                <a:schemeClr val="lt1"/>
              </a:buClr>
              <a:buSzPts val="3600"/>
              <a:buFont typeface="Century Gothic"/>
              <a:buNone/>
              <a:defRPr b="0" i="0" sz="36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lt2"/>
                </a:solidFill>
              </a:defRPr>
            </a:lvl2pPr>
            <a:lvl3pPr lvl="2" marR="0" rtl="0" algn="l">
              <a:spcBef>
                <a:spcPts val="0"/>
              </a:spcBef>
              <a:spcAft>
                <a:spcPts val="0"/>
              </a:spcAft>
              <a:buSzPts val="1400"/>
              <a:buNone/>
              <a:defRPr b="0" i="0" sz="1800" u="none" cap="none" strike="noStrike">
                <a:solidFill>
                  <a:schemeClr val="lt2"/>
                </a:solidFill>
              </a:defRPr>
            </a:lvl3pPr>
            <a:lvl4pPr lvl="3" marR="0" rtl="0" algn="l">
              <a:spcBef>
                <a:spcPts val="0"/>
              </a:spcBef>
              <a:spcAft>
                <a:spcPts val="0"/>
              </a:spcAft>
              <a:buSzPts val="1400"/>
              <a:buNone/>
              <a:defRPr b="0" i="0" sz="1800" u="none" cap="none" strike="noStrike">
                <a:solidFill>
                  <a:schemeClr val="lt2"/>
                </a:solidFill>
              </a:defRPr>
            </a:lvl4pPr>
            <a:lvl5pPr lvl="4" marR="0" rtl="0" algn="l">
              <a:spcBef>
                <a:spcPts val="0"/>
              </a:spcBef>
              <a:spcAft>
                <a:spcPts val="0"/>
              </a:spcAft>
              <a:buSzPts val="1400"/>
              <a:buNone/>
              <a:defRPr b="0" i="0" sz="1800" u="none" cap="none" strike="noStrike">
                <a:solidFill>
                  <a:schemeClr val="lt2"/>
                </a:solidFill>
              </a:defRPr>
            </a:lvl5pPr>
            <a:lvl6pPr lvl="5" marR="0" rtl="0" algn="l">
              <a:spcBef>
                <a:spcPts val="0"/>
              </a:spcBef>
              <a:spcAft>
                <a:spcPts val="0"/>
              </a:spcAft>
              <a:buSzPts val="1400"/>
              <a:buNone/>
              <a:defRPr b="0" i="0" sz="1800" u="none" cap="none" strike="noStrike">
                <a:solidFill>
                  <a:schemeClr val="lt2"/>
                </a:solidFill>
              </a:defRPr>
            </a:lvl6pPr>
            <a:lvl7pPr lvl="6" marR="0" rtl="0" algn="l">
              <a:spcBef>
                <a:spcPts val="0"/>
              </a:spcBef>
              <a:spcAft>
                <a:spcPts val="0"/>
              </a:spcAft>
              <a:buSzPts val="1400"/>
              <a:buNone/>
              <a:defRPr b="0" i="0" sz="1800" u="none" cap="none" strike="noStrike">
                <a:solidFill>
                  <a:schemeClr val="lt2"/>
                </a:solidFill>
              </a:defRPr>
            </a:lvl7pPr>
            <a:lvl8pPr lvl="7" marR="0" rtl="0" algn="l">
              <a:spcBef>
                <a:spcPts val="0"/>
              </a:spcBef>
              <a:spcAft>
                <a:spcPts val="0"/>
              </a:spcAft>
              <a:buSzPts val="1400"/>
              <a:buNone/>
              <a:defRPr b="0" i="0" sz="1800" u="none" cap="none" strike="noStrike">
                <a:solidFill>
                  <a:schemeClr val="lt2"/>
                </a:solidFill>
              </a:defRPr>
            </a:lvl8pPr>
            <a:lvl9pPr lvl="8" marR="0" rtl="0" algn="l">
              <a:spcBef>
                <a:spcPts val="0"/>
              </a:spcBef>
              <a:spcAft>
                <a:spcPts val="0"/>
              </a:spcAft>
              <a:buSzPts val="1400"/>
              <a:buNone/>
              <a:defRPr b="0" i="0" sz="1800" u="none" cap="none" strike="noStrike">
                <a:solidFill>
                  <a:schemeClr val="lt2"/>
                </a:solidFill>
              </a:defRPr>
            </a:lvl9pPr>
          </a:lstStyle>
          <a:p/>
        </p:txBody>
      </p:sp>
      <p:sp>
        <p:nvSpPr>
          <p:cNvPr id="17" name="Google Shape;17;p1"/>
          <p:cNvSpPr txBox="1"/>
          <p:nvPr>
            <p:ph idx="1" type="body"/>
          </p:nvPr>
        </p:nvSpPr>
        <p:spPr>
          <a:xfrm>
            <a:off x="684212" y="685800"/>
            <a:ext cx="8534400" cy="3615267"/>
          </a:xfrm>
          <a:prstGeom prst="rect">
            <a:avLst/>
          </a:prstGeom>
          <a:noFill/>
          <a:ln>
            <a:noFill/>
          </a:ln>
        </p:spPr>
        <p:txBody>
          <a:bodyPr anchorCtr="0" anchor="ctr" bIns="45700" lIns="91425" spcFirstLastPara="1" rIns="91425" wrap="square" tIns="45700">
            <a:noAutofit/>
          </a:bodyPr>
          <a:lstStyle>
            <a:lvl1pPr indent="-330200" lvl="0" marL="457200" marR="0" rtl="0" algn="l">
              <a:spcBef>
                <a:spcPts val="400"/>
              </a:spcBef>
              <a:spcAft>
                <a:spcPts val="0"/>
              </a:spcAft>
              <a:buClr>
                <a:schemeClr val="lt1"/>
              </a:buClr>
              <a:buSzPts val="1600"/>
              <a:buFont typeface="Noto Sans Symbols"/>
              <a:buChar char="▶"/>
              <a:defRPr b="0" i="0" sz="2000" u="none" cap="none" strike="noStrike">
                <a:solidFill>
                  <a:srgbClr val="0F486F"/>
                </a:solidFill>
                <a:latin typeface="Century Gothic"/>
                <a:ea typeface="Century Gothic"/>
                <a:cs typeface="Century Gothic"/>
                <a:sym typeface="Century Gothic"/>
              </a:defRPr>
            </a:lvl1pPr>
            <a:lvl2pPr indent="-320040" lvl="1" marL="914400" marR="0" rtl="0" algn="l">
              <a:spcBef>
                <a:spcPts val="600"/>
              </a:spcBef>
              <a:spcAft>
                <a:spcPts val="0"/>
              </a:spcAft>
              <a:buClr>
                <a:schemeClr val="lt1"/>
              </a:buClr>
              <a:buSzPts val="1440"/>
              <a:buFont typeface="Noto Sans Symbols"/>
              <a:buChar char="▶"/>
              <a:defRPr b="0" i="0" sz="1800" u="none" cap="none" strike="noStrike">
                <a:solidFill>
                  <a:srgbClr val="0F486F"/>
                </a:solidFill>
                <a:latin typeface="Century Gothic"/>
                <a:ea typeface="Century Gothic"/>
                <a:cs typeface="Century Gothic"/>
                <a:sym typeface="Century Gothic"/>
              </a:defRPr>
            </a:lvl2pPr>
            <a:lvl3pPr indent="-309880" lvl="2" marL="1371600" marR="0" rtl="0" algn="l">
              <a:spcBef>
                <a:spcPts val="600"/>
              </a:spcBef>
              <a:spcAft>
                <a:spcPts val="0"/>
              </a:spcAft>
              <a:buClr>
                <a:schemeClr val="lt1"/>
              </a:buClr>
              <a:buSzPts val="1280"/>
              <a:buFont typeface="Noto Sans Symbols"/>
              <a:buChar char="▶"/>
              <a:defRPr b="0" i="0" sz="1600" u="none" cap="none" strike="noStrike">
                <a:solidFill>
                  <a:srgbClr val="0F486F"/>
                </a:solidFill>
                <a:latin typeface="Century Gothic"/>
                <a:ea typeface="Century Gothic"/>
                <a:cs typeface="Century Gothic"/>
                <a:sym typeface="Century Gothic"/>
              </a:defRPr>
            </a:lvl3pPr>
            <a:lvl4pPr indent="-299719" lvl="3" marL="1828800" marR="0" rtl="0" algn="l">
              <a:spcBef>
                <a:spcPts val="600"/>
              </a:spcBef>
              <a:spcAft>
                <a:spcPts val="0"/>
              </a:spcAft>
              <a:buClr>
                <a:schemeClr val="lt1"/>
              </a:buClr>
              <a:buSzPts val="1120"/>
              <a:buFont typeface="Noto Sans Symbols"/>
              <a:buChar char="▶"/>
              <a:defRPr b="0" i="0" sz="1400" u="none" cap="none" strike="noStrike">
                <a:solidFill>
                  <a:srgbClr val="0F486F"/>
                </a:solidFill>
                <a:latin typeface="Century Gothic"/>
                <a:ea typeface="Century Gothic"/>
                <a:cs typeface="Century Gothic"/>
                <a:sym typeface="Century Gothic"/>
              </a:defRPr>
            </a:lvl4pPr>
            <a:lvl5pPr indent="-299720" lvl="4" marL="2286000" marR="0" rtl="0" algn="l">
              <a:spcBef>
                <a:spcPts val="600"/>
              </a:spcBef>
              <a:spcAft>
                <a:spcPts val="0"/>
              </a:spcAft>
              <a:buClr>
                <a:schemeClr val="lt1"/>
              </a:buClr>
              <a:buSzPts val="1120"/>
              <a:buFont typeface="Noto Sans Symbols"/>
              <a:buChar char="▶"/>
              <a:defRPr b="0" i="0" sz="1400" u="none" cap="none" strike="noStrike">
                <a:solidFill>
                  <a:srgbClr val="0F486F"/>
                </a:solidFill>
                <a:latin typeface="Century Gothic"/>
                <a:ea typeface="Century Gothic"/>
                <a:cs typeface="Century Gothic"/>
                <a:sym typeface="Century Gothic"/>
              </a:defRPr>
            </a:lvl5pPr>
            <a:lvl6pPr indent="-299720" lvl="5" marL="2743200" marR="0" rtl="0" algn="l">
              <a:spcBef>
                <a:spcPts val="600"/>
              </a:spcBef>
              <a:spcAft>
                <a:spcPts val="0"/>
              </a:spcAft>
              <a:buClr>
                <a:schemeClr val="lt1"/>
              </a:buClr>
              <a:buSzPts val="1120"/>
              <a:buFont typeface="Noto Sans Symbols"/>
              <a:buChar char="▶"/>
              <a:defRPr b="0" i="0" sz="1400" u="none" cap="none" strike="noStrike">
                <a:solidFill>
                  <a:srgbClr val="0F486F"/>
                </a:solidFill>
                <a:latin typeface="Century Gothic"/>
                <a:ea typeface="Century Gothic"/>
                <a:cs typeface="Century Gothic"/>
                <a:sym typeface="Century Gothic"/>
              </a:defRPr>
            </a:lvl6pPr>
            <a:lvl7pPr indent="-299720" lvl="6" marL="3200400" marR="0" rtl="0" algn="l">
              <a:spcBef>
                <a:spcPts val="600"/>
              </a:spcBef>
              <a:spcAft>
                <a:spcPts val="0"/>
              </a:spcAft>
              <a:buClr>
                <a:schemeClr val="lt1"/>
              </a:buClr>
              <a:buSzPts val="1120"/>
              <a:buFont typeface="Noto Sans Symbols"/>
              <a:buChar char="▶"/>
              <a:defRPr b="0" i="0" sz="1400" u="none" cap="none" strike="noStrike">
                <a:solidFill>
                  <a:srgbClr val="0F486F"/>
                </a:solidFill>
                <a:latin typeface="Century Gothic"/>
                <a:ea typeface="Century Gothic"/>
                <a:cs typeface="Century Gothic"/>
                <a:sym typeface="Century Gothic"/>
              </a:defRPr>
            </a:lvl7pPr>
            <a:lvl8pPr indent="-299720" lvl="7" marL="3657600" marR="0" rtl="0" algn="l">
              <a:spcBef>
                <a:spcPts val="600"/>
              </a:spcBef>
              <a:spcAft>
                <a:spcPts val="0"/>
              </a:spcAft>
              <a:buClr>
                <a:schemeClr val="lt1"/>
              </a:buClr>
              <a:buSzPts val="1120"/>
              <a:buFont typeface="Noto Sans Symbols"/>
              <a:buChar char="▶"/>
              <a:defRPr b="0" i="0" sz="1400" u="none" cap="none" strike="noStrike">
                <a:solidFill>
                  <a:srgbClr val="0F486F"/>
                </a:solidFill>
                <a:latin typeface="Century Gothic"/>
                <a:ea typeface="Century Gothic"/>
                <a:cs typeface="Century Gothic"/>
                <a:sym typeface="Century Gothic"/>
              </a:defRPr>
            </a:lvl8pPr>
            <a:lvl9pPr indent="-299720" lvl="8" marL="4114800" marR="0" rtl="0" algn="l">
              <a:spcBef>
                <a:spcPts val="600"/>
              </a:spcBef>
              <a:spcAft>
                <a:spcPts val="600"/>
              </a:spcAft>
              <a:buClr>
                <a:schemeClr val="lt1"/>
              </a:buClr>
              <a:buSzPts val="1120"/>
              <a:buFont typeface="Noto Sans Symbols"/>
              <a:buChar char="▶"/>
              <a:defRPr b="0" i="0" sz="1400" u="none" cap="none" strike="noStrike">
                <a:solidFill>
                  <a:srgbClr val="0F486F"/>
                </a:solidFill>
                <a:latin typeface="Century Gothic"/>
                <a:ea typeface="Century Gothic"/>
                <a:cs typeface="Century Gothic"/>
                <a:sym typeface="Century Gothic"/>
              </a:defRPr>
            </a:lvl9pPr>
          </a:lstStyle>
          <a:p/>
        </p:txBody>
      </p:sp>
      <p:sp>
        <p:nvSpPr>
          <p:cNvPr id="18" name="Google Shape;18;p1"/>
          <p:cNvSpPr txBox="1"/>
          <p:nvPr>
            <p:ph idx="10" type="dt"/>
          </p:nvPr>
        </p:nvSpPr>
        <p:spPr>
          <a:xfrm>
            <a:off x="9904412" y="6172200"/>
            <a:ext cx="1600200" cy="365125"/>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000" u="none" cap="none" strike="noStrike">
                <a:solidFill>
                  <a:srgbClr val="09304A"/>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9pPr>
          </a:lstStyle>
          <a:p/>
        </p:txBody>
      </p:sp>
      <p:sp>
        <p:nvSpPr>
          <p:cNvPr id="19" name="Google Shape;19;p1"/>
          <p:cNvSpPr txBox="1"/>
          <p:nvPr>
            <p:ph idx="11" type="ftr"/>
          </p:nvPr>
        </p:nvSpPr>
        <p:spPr>
          <a:xfrm>
            <a:off x="684212" y="6172200"/>
            <a:ext cx="75438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000" u="none" cap="none" strike="noStrike">
                <a:solidFill>
                  <a:srgbClr val="09304A"/>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9pPr>
          </a:lstStyle>
          <a:p/>
        </p:txBody>
      </p:sp>
      <p:sp>
        <p:nvSpPr>
          <p:cNvPr id="20" name="Google Shape;20;p1"/>
          <p:cNvSpPr txBox="1"/>
          <p:nvPr>
            <p:ph idx="12" type="sldNum"/>
          </p:nvPr>
        </p:nvSpPr>
        <p:spPr>
          <a:xfrm>
            <a:off x="10363200" y="5578475"/>
            <a:ext cx="1142245" cy="669925"/>
          </a:xfrm>
          <a:prstGeom prst="rect">
            <a:avLst/>
          </a:prstGeom>
          <a:noFill/>
          <a:ln>
            <a:noFill/>
          </a:ln>
        </p:spPr>
        <p:txBody>
          <a:bodyPr anchorCtr="0" anchor="b" bIns="45700" lIns="91425" spcFirstLastPara="1" rIns="91425" wrap="square" tIns="45700">
            <a:noAutofit/>
          </a:bodyPr>
          <a:lstStyle>
            <a:lvl1pPr indent="0" lvl="0" marL="0" marR="0" rtl="0" algn="r">
              <a:spcBef>
                <a:spcPts val="0"/>
              </a:spcBef>
              <a:buNone/>
              <a:defRPr b="0" i="0" sz="3200" u="none" cap="none" strike="noStrike">
                <a:solidFill>
                  <a:srgbClr val="09304A"/>
                </a:solidFill>
                <a:latin typeface="Century Gothic"/>
                <a:ea typeface="Century Gothic"/>
                <a:cs typeface="Century Gothic"/>
                <a:sym typeface="Century Gothic"/>
              </a:defRPr>
            </a:lvl1pPr>
            <a:lvl2pPr indent="0" lvl="1" marL="0" marR="0" rtl="0" algn="r">
              <a:spcBef>
                <a:spcPts val="0"/>
              </a:spcBef>
              <a:buNone/>
              <a:defRPr b="0" i="0" sz="3200" u="none" cap="none" strike="noStrike">
                <a:solidFill>
                  <a:srgbClr val="09304A"/>
                </a:solidFill>
                <a:latin typeface="Century Gothic"/>
                <a:ea typeface="Century Gothic"/>
                <a:cs typeface="Century Gothic"/>
                <a:sym typeface="Century Gothic"/>
              </a:defRPr>
            </a:lvl2pPr>
            <a:lvl3pPr indent="0" lvl="2" marL="0" marR="0" rtl="0" algn="r">
              <a:spcBef>
                <a:spcPts val="0"/>
              </a:spcBef>
              <a:buNone/>
              <a:defRPr b="0" i="0" sz="3200" u="none" cap="none" strike="noStrike">
                <a:solidFill>
                  <a:srgbClr val="09304A"/>
                </a:solidFill>
                <a:latin typeface="Century Gothic"/>
                <a:ea typeface="Century Gothic"/>
                <a:cs typeface="Century Gothic"/>
                <a:sym typeface="Century Gothic"/>
              </a:defRPr>
            </a:lvl3pPr>
            <a:lvl4pPr indent="0" lvl="3" marL="0" marR="0" rtl="0" algn="r">
              <a:spcBef>
                <a:spcPts val="0"/>
              </a:spcBef>
              <a:buNone/>
              <a:defRPr b="0" i="0" sz="3200" u="none" cap="none" strike="noStrike">
                <a:solidFill>
                  <a:srgbClr val="09304A"/>
                </a:solidFill>
                <a:latin typeface="Century Gothic"/>
                <a:ea typeface="Century Gothic"/>
                <a:cs typeface="Century Gothic"/>
                <a:sym typeface="Century Gothic"/>
              </a:defRPr>
            </a:lvl4pPr>
            <a:lvl5pPr indent="0" lvl="4" marL="0" marR="0" rtl="0" algn="r">
              <a:spcBef>
                <a:spcPts val="0"/>
              </a:spcBef>
              <a:buNone/>
              <a:defRPr b="0" i="0" sz="3200" u="none" cap="none" strike="noStrike">
                <a:solidFill>
                  <a:srgbClr val="09304A"/>
                </a:solidFill>
                <a:latin typeface="Century Gothic"/>
                <a:ea typeface="Century Gothic"/>
                <a:cs typeface="Century Gothic"/>
                <a:sym typeface="Century Gothic"/>
              </a:defRPr>
            </a:lvl5pPr>
            <a:lvl6pPr indent="0" lvl="5" marL="0" marR="0" rtl="0" algn="r">
              <a:spcBef>
                <a:spcPts val="0"/>
              </a:spcBef>
              <a:buNone/>
              <a:defRPr b="0" i="0" sz="3200" u="none" cap="none" strike="noStrike">
                <a:solidFill>
                  <a:srgbClr val="09304A"/>
                </a:solidFill>
                <a:latin typeface="Century Gothic"/>
                <a:ea typeface="Century Gothic"/>
                <a:cs typeface="Century Gothic"/>
                <a:sym typeface="Century Gothic"/>
              </a:defRPr>
            </a:lvl6pPr>
            <a:lvl7pPr indent="0" lvl="6" marL="0" marR="0" rtl="0" algn="r">
              <a:spcBef>
                <a:spcPts val="0"/>
              </a:spcBef>
              <a:buNone/>
              <a:defRPr b="0" i="0" sz="3200" u="none" cap="none" strike="noStrike">
                <a:solidFill>
                  <a:srgbClr val="09304A"/>
                </a:solidFill>
                <a:latin typeface="Century Gothic"/>
                <a:ea typeface="Century Gothic"/>
                <a:cs typeface="Century Gothic"/>
                <a:sym typeface="Century Gothic"/>
              </a:defRPr>
            </a:lvl7pPr>
            <a:lvl8pPr indent="0" lvl="7" marL="0" marR="0" rtl="0" algn="r">
              <a:spcBef>
                <a:spcPts val="0"/>
              </a:spcBef>
              <a:buNone/>
              <a:defRPr b="0" i="0" sz="3200" u="none" cap="none" strike="noStrike">
                <a:solidFill>
                  <a:srgbClr val="09304A"/>
                </a:solidFill>
                <a:latin typeface="Century Gothic"/>
                <a:ea typeface="Century Gothic"/>
                <a:cs typeface="Century Gothic"/>
                <a:sym typeface="Century Gothic"/>
              </a:defRPr>
            </a:lvl8pPr>
            <a:lvl9pPr indent="0" lvl="8" marL="0" marR="0" rtl="0" algn="r">
              <a:spcBef>
                <a:spcPts val="0"/>
              </a:spcBef>
              <a:buNone/>
              <a:defRPr b="0" i="0" sz="3200" u="none" cap="none" strike="noStrike">
                <a:solidFill>
                  <a:srgbClr val="09304A"/>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nl-NL"/>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s://www.youtube.com/watch?v=nEGEHcHGVs8" TargetMode="External"/><Relationship Id="rId4" Type="http://schemas.openxmlformats.org/officeDocument/2006/relationships/hyperlink" Target="http://www.youtube.com/watch?v=nEGEHcHGVs8" TargetMode="External"/><Relationship Id="rId5"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 name="Shape 142"/>
        <p:cNvGrpSpPr/>
        <p:nvPr/>
      </p:nvGrpSpPr>
      <p:grpSpPr>
        <a:xfrm>
          <a:off x="0" y="0"/>
          <a:ext cx="0" cy="0"/>
          <a:chOff x="0" y="0"/>
          <a:chExt cx="0" cy="0"/>
        </a:xfrm>
      </p:grpSpPr>
      <p:sp>
        <p:nvSpPr>
          <p:cNvPr id="143" name="Google Shape;143;p19"/>
          <p:cNvSpPr txBox="1"/>
          <p:nvPr>
            <p:ph type="ctrTitle"/>
          </p:nvPr>
        </p:nvSpPr>
        <p:spPr>
          <a:xfrm>
            <a:off x="684212" y="685799"/>
            <a:ext cx="8001000" cy="2971801"/>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lt1"/>
              </a:buClr>
              <a:buSzPts val="4800"/>
              <a:buFont typeface="Century Gothic"/>
              <a:buNone/>
            </a:pPr>
            <a:r>
              <a:rPr lang="nl-NL"/>
              <a:t>INTRODUCTION TO THE FINAL ASSIGNMENT</a:t>
            </a:r>
            <a:endParaRPr/>
          </a:p>
        </p:txBody>
      </p:sp>
      <p:sp>
        <p:nvSpPr>
          <p:cNvPr id="144" name="Google Shape;144;p19"/>
          <p:cNvSpPr txBox="1"/>
          <p:nvPr>
            <p:ph idx="1" type="subTitle"/>
          </p:nvPr>
        </p:nvSpPr>
        <p:spPr>
          <a:xfrm>
            <a:off x="684212" y="3843867"/>
            <a:ext cx="6400800" cy="194733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68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8" name="Shape 148"/>
        <p:cNvGrpSpPr/>
        <p:nvPr/>
      </p:nvGrpSpPr>
      <p:grpSpPr>
        <a:xfrm>
          <a:off x="0" y="0"/>
          <a:ext cx="0" cy="0"/>
          <a:chOff x="0" y="0"/>
          <a:chExt cx="0" cy="0"/>
        </a:xfrm>
      </p:grpSpPr>
      <p:sp>
        <p:nvSpPr>
          <p:cNvPr id="149" name="Google Shape;149;p20"/>
          <p:cNvSpPr txBox="1"/>
          <p:nvPr>
            <p:ph type="title"/>
          </p:nvPr>
        </p:nvSpPr>
        <p:spPr>
          <a:xfrm>
            <a:off x="684212" y="685800"/>
            <a:ext cx="8534400" cy="1507067"/>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Clr>
                <a:schemeClr val="lt1"/>
              </a:buClr>
              <a:buSzPts val="3600"/>
              <a:buFont typeface="Century Gothic"/>
              <a:buNone/>
            </a:pPr>
            <a:r>
              <a:rPr lang="nl-NL"/>
              <a:t>WHAT ARE WE GOING TO DO THIS CLASS?</a:t>
            </a:r>
            <a:endParaRPr/>
          </a:p>
        </p:txBody>
      </p:sp>
      <p:sp>
        <p:nvSpPr>
          <p:cNvPr id="150" name="Google Shape;150;p20"/>
          <p:cNvSpPr txBox="1"/>
          <p:nvPr>
            <p:ph idx="1" type="body"/>
          </p:nvPr>
        </p:nvSpPr>
        <p:spPr>
          <a:xfrm>
            <a:off x="684212" y="2618509"/>
            <a:ext cx="8534400" cy="3615267"/>
          </a:xfrm>
          <a:prstGeom prst="rect">
            <a:avLst/>
          </a:prstGeom>
          <a:noFill/>
          <a:ln>
            <a:noFill/>
          </a:ln>
        </p:spPr>
        <p:txBody>
          <a:bodyPr anchorCtr="0" anchor="ctr" bIns="45700" lIns="91425" spcFirstLastPara="1" rIns="91425" wrap="square" tIns="45700">
            <a:noAutofit/>
          </a:bodyPr>
          <a:lstStyle/>
          <a:p>
            <a:pPr indent="-285750" lvl="0" marL="285750" rtl="0" algn="l">
              <a:spcBef>
                <a:spcPts val="0"/>
              </a:spcBef>
              <a:spcAft>
                <a:spcPts val="0"/>
              </a:spcAft>
              <a:buSzPts val="1600"/>
              <a:buChar char="▶"/>
            </a:pPr>
            <a:r>
              <a:rPr lang="nl-NL"/>
              <a:t>Look back on previous class</a:t>
            </a:r>
            <a:endParaRPr/>
          </a:p>
          <a:p>
            <a:pPr indent="-285750" lvl="0" marL="285750" rtl="0" algn="l">
              <a:spcBef>
                <a:spcPts val="1000"/>
              </a:spcBef>
              <a:spcAft>
                <a:spcPts val="0"/>
              </a:spcAft>
              <a:buSzPts val="1600"/>
              <a:buChar char="▶"/>
            </a:pPr>
            <a:r>
              <a:rPr lang="nl-NL"/>
              <a:t>Introducing final task</a:t>
            </a:r>
            <a:endParaRPr/>
          </a:p>
          <a:p>
            <a:pPr indent="-285750" lvl="0" marL="285750" rtl="0" algn="l">
              <a:spcBef>
                <a:spcPts val="1000"/>
              </a:spcBef>
              <a:spcAft>
                <a:spcPts val="0"/>
              </a:spcAft>
              <a:buSzPts val="1600"/>
              <a:buChar char="▶"/>
            </a:pPr>
            <a:r>
              <a:rPr lang="nl-NL"/>
              <a:t>Look at examples</a:t>
            </a:r>
            <a:endParaRPr/>
          </a:p>
          <a:p>
            <a:pPr indent="-285750" lvl="0" marL="285750" rtl="0" algn="l">
              <a:spcBef>
                <a:spcPts val="1000"/>
              </a:spcBef>
              <a:spcAft>
                <a:spcPts val="0"/>
              </a:spcAft>
              <a:buSzPts val="1600"/>
              <a:buChar char="▶"/>
            </a:pPr>
            <a:r>
              <a:rPr lang="nl-NL"/>
              <a:t>What would you want to include in your task</a:t>
            </a:r>
            <a:endParaRPr/>
          </a:p>
          <a:p>
            <a:pPr indent="-184150" lvl="0" marL="285750" rtl="0" algn="l">
              <a:spcBef>
                <a:spcPts val="1000"/>
              </a:spcBef>
              <a:spcAft>
                <a:spcPts val="0"/>
              </a:spcAft>
              <a:buSzPts val="16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sp>
        <p:nvSpPr>
          <p:cNvPr id="155" name="Google Shape;155;p21"/>
          <p:cNvSpPr txBox="1"/>
          <p:nvPr>
            <p:ph type="title"/>
          </p:nvPr>
        </p:nvSpPr>
        <p:spPr>
          <a:xfrm>
            <a:off x="684212" y="685800"/>
            <a:ext cx="8534400" cy="1507067"/>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Clr>
                <a:schemeClr val="lt1"/>
              </a:buClr>
              <a:buSzPts val="3600"/>
              <a:buFont typeface="Century Gothic"/>
              <a:buNone/>
            </a:pPr>
            <a:r>
              <a:rPr lang="nl-NL"/>
              <a:t>PREVIOUS CLASS</a:t>
            </a:r>
            <a:endParaRPr/>
          </a:p>
        </p:txBody>
      </p:sp>
      <p:sp>
        <p:nvSpPr>
          <p:cNvPr id="156" name="Google Shape;156;p21"/>
          <p:cNvSpPr txBox="1"/>
          <p:nvPr>
            <p:ph idx="1" type="body"/>
          </p:nvPr>
        </p:nvSpPr>
        <p:spPr>
          <a:xfrm>
            <a:off x="684212" y="2618509"/>
            <a:ext cx="8534400" cy="3615267"/>
          </a:xfrm>
          <a:prstGeom prst="rect">
            <a:avLst/>
          </a:prstGeom>
          <a:noFill/>
          <a:ln>
            <a:noFill/>
          </a:ln>
        </p:spPr>
        <p:txBody>
          <a:bodyPr anchorCtr="0" anchor="ctr" bIns="45700" lIns="91425" spcFirstLastPara="1" rIns="91425" wrap="square" tIns="45700">
            <a:noAutofit/>
          </a:bodyPr>
          <a:lstStyle/>
          <a:p>
            <a:pPr indent="-285750" lvl="0" marL="285750" rtl="0" algn="l">
              <a:spcBef>
                <a:spcPts val="0"/>
              </a:spcBef>
              <a:spcAft>
                <a:spcPts val="0"/>
              </a:spcAft>
              <a:buSzPts val="1600"/>
              <a:buChar char="▶"/>
            </a:pPr>
            <a:r>
              <a:rPr lang="nl-NL"/>
              <a:t>Multiple Intelligence</a:t>
            </a:r>
            <a:endParaRPr/>
          </a:p>
          <a:p>
            <a:pPr indent="-184150" lvl="0" marL="285750" rtl="0" algn="l">
              <a:spcBef>
                <a:spcPts val="1000"/>
              </a:spcBef>
              <a:spcAft>
                <a:spcPts val="0"/>
              </a:spcAft>
              <a:buSzPts val="1600"/>
              <a:buNone/>
            </a:pPr>
            <a:r>
              <a:t/>
            </a:r>
            <a:endParaRPr/>
          </a:p>
          <a:p>
            <a:pPr indent="-285750" lvl="0" marL="285750" rtl="0" algn="l">
              <a:spcBef>
                <a:spcPts val="1000"/>
              </a:spcBef>
              <a:spcAft>
                <a:spcPts val="0"/>
              </a:spcAft>
              <a:buSzPts val="1600"/>
              <a:buChar char="▶"/>
            </a:pPr>
            <a:r>
              <a:rPr lang="nl-NL"/>
              <a:t>Homework: the letter to a pen pal</a:t>
            </a:r>
            <a:endParaRPr/>
          </a:p>
          <a:p>
            <a:pPr indent="-184150" lvl="0" marL="285750" rtl="0" algn="l">
              <a:spcBef>
                <a:spcPts val="1000"/>
              </a:spcBef>
              <a:spcAft>
                <a:spcPts val="0"/>
              </a:spcAft>
              <a:buSzPts val="1600"/>
              <a:buNone/>
            </a:pPr>
            <a:r>
              <a:t/>
            </a:r>
            <a:endParaRPr/>
          </a:p>
          <a:p>
            <a:pPr indent="-285750" lvl="0" marL="285750" rtl="0" algn="l">
              <a:spcBef>
                <a:spcPts val="1000"/>
              </a:spcBef>
              <a:spcAft>
                <a:spcPts val="0"/>
              </a:spcAft>
              <a:buSzPts val="1600"/>
              <a:buChar char="▶"/>
            </a:pPr>
            <a:r>
              <a:rPr lang="nl-NL"/>
              <a:t>How is your vocab?</a:t>
            </a:r>
            <a:endParaRPr/>
          </a:p>
        </p:txBody>
      </p:sp>
      <p:pic>
        <p:nvPicPr>
          <p:cNvPr id="157" name="Google Shape;157;p21"/>
          <p:cNvPicPr preferRelativeResize="0"/>
          <p:nvPr/>
        </p:nvPicPr>
        <p:blipFill rotWithShape="1">
          <a:blip r:embed="rId3">
            <a:alphaModFix/>
          </a:blip>
          <a:srcRect b="0" l="0" r="0" t="0"/>
          <a:stretch/>
        </p:blipFill>
        <p:spPr>
          <a:xfrm>
            <a:off x="5829070" y="832519"/>
            <a:ext cx="4198849" cy="357197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 name="Shape 161"/>
        <p:cNvGrpSpPr/>
        <p:nvPr/>
      </p:nvGrpSpPr>
      <p:grpSpPr>
        <a:xfrm>
          <a:off x="0" y="0"/>
          <a:ext cx="0" cy="0"/>
          <a:chOff x="0" y="0"/>
          <a:chExt cx="0" cy="0"/>
        </a:xfrm>
      </p:grpSpPr>
      <p:sp>
        <p:nvSpPr>
          <p:cNvPr id="162" name="Google Shape;162;p22"/>
          <p:cNvSpPr txBox="1"/>
          <p:nvPr>
            <p:ph type="title"/>
          </p:nvPr>
        </p:nvSpPr>
        <p:spPr>
          <a:xfrm>
            <a:off x="684212" y="685800"/>
            <a:ext cx="8534400" cy="1507067"/>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Clr>
                <a:schemeClr val="lt1"/>
              </a:buClr>
              <a:buSzPts val="3600"/>
              <a:buFont typeface="Century Gothic"/>
              <a:buNone/>
            </a:pPr>
            <a:r>
              <a:rPr lang="nl-NL"/>
              <a:t>THE FINAL TASK</a:t>
            </a:r>
            <a:endParaRPr/>
          </a:p>
        </p:txBody>
      </p:sp>
      <p:sp>
        <p:nvSpPr>
          <p:cNvPr id="163" name="Google Shape;163;p22"/>
          <p:cNvSpPr txBox="1"/>
          <p:nvPr>
            <p:ph idx="1" type="body"/>
          </p:nvPr>
        </p:nvSpPr>
        <p:spPr>
          <a:xfrm>
            <a:off x="684212" y="2618509"/>
            <a:ext cx="8534400" cy="3615267"/>
          </a:xfrm>
          <a:prstGeom prst="rect">
            <a:avLst/>
          </a:prstGeom>
          <a:noFill/>
          <a:ln>
            <a:noFill/>
          </a:ln>
        </p:spPr>
        <p:txBody>
          <a:bodyPr anchorCtr="0" anchor="ctr" bIns="45700" lIns="91425" spcFirstLastPara="1" rIns="91425" wrap="square" tIns="45700">
            <a:noAutofit/>
          </a:bodyPr>
          <a:lstStyle/>
          <a:p>
            <a:pPr indent="-285750" lvl="0" marL="285750" rtl="0" algn="l">
              <a:lnSpc>
                <a:spcPct val="80000"/>
              </a:lnSpc>
              <a:spcBef>
                <a:spcPts val="0"/>
              </a:spcBef>
              <a:spcAft>
                <a:spcPts val="0"/>
              </a:spcAft>
              <a:buSzPts val="1240"/>
              <a:buChar char="▶"/>
            </a:pPr>
            <a:r>
              <a:rPr lang="nl-NL" sz="1550"/>
              <a:t>You will make a brochure or video about Walt Disney World </a:t>
            </a:r>
            <a:endParaRPr/>
          </a:p>
          <a:p>
            <a:pPr indent="-285750" lvl="0" marL="285750" rtl="0" algn="l">
              <a:lnSpc>
                <a:spcPct val="80000"/>
              </a:lnSpc>
              <a:spcBef>
                <a:spcPts val="910"/>
              </a:spcBef>
              <a:spcAft>
                <a:spcPts val="0"/>
              </a:spcAft>
              <a:buSzPts val="1240"/>
              <a:buChar char="▶"/>
            </a:pPr>
            <a:r>
              <a:rPr lang="nl-NL" sz="1550"/>
              <a:t>- In groups of 3</a:t>
            </a:r>
            <a:endParaRPr/>
          </a:p>
          <a:p>
            <a:pPr indent="-285750" lvl="0" marL="285750" rtl="0" algn="l">
              <a:lnSpc>
                <a:spcPct val="80000"/>
              </a:lnSpc>
              <a:spcBef>
                <a:spcPts val="910"/>
              </a:spcBef>
              <a:spcAft>
                <a:spcPts val="0"/>
              </a:spcAft>
              <a:buSzPts val="1240"/>
              <a:buChar char="▶"/>
            </a:pPr>
            <a:r>
              <a:rPr lang="nl-NL" sz="1550"/>
              <a:t>- At least 5 attractions</a:t>
            </a:r>
            <a:endParaRPr sz="1550"/>
          </a:p>
          <a:p>
            <a:pPr indent="-285750" lvl="0" marL="285750" rtl="0" algn="l">
              <a:lnSpc>
                <a:spcPct val="80000"/>
              </a:lnSpc>
              <a:spcBef>
                <a:spcPts val="910"/>
              </a:spcBef>
              <a:spcAft>
                <a:spcPts val="0"/>
              </a:spcAft>
              <a:buSzPts val="1240"/>
              <a:buChar char="▶"/>
            </a:pPr>
            <a:r>
              <a:rPr lang="nl-NL" sz="1550"/>
              <a:t>- Timetable</a:t>
            </a:r>
            <a:endParaRPr/>
          </a:p>
          <a:p>
            <a:pPr indent="-285750" lvl="0" marL="285750" rtl="0" algn="l">
              <a:lnSpc>
                <a:spcPct val="80000"/>
              </a:lnSpc>
              <a:spcBef>
                <a:spcPts val="910"/>
              </a:spcBef>
              <a:spcAft>
                <a:spcPts val="0"/>
              </a:spcAft>
              <a:buSzPts val="1240"/>
              <a:buChar char="▶"/>
            </a:pPr>
            <a:r>
              <a:rPr lang="nl-NL" sz="1550"/>
              <a:t>- Pricing</a:t>
            </a:r>
            <a:endParaRPr sz="1550"/>
          </a:p>
          <a:p>
            <a:pPr indent="-207009" lvl="0" marL="285750" rtl="0" algn="l">
              <a:lnSpc>
                <a:spcPct val="80000"/>
              </a:lnSpc>
              <a:spcBef>
                <a:spcPts val="910"/>
              </a:spcBef>
              <a:spcAft>
                <a:spcPts val="0"/>
              </a:spcAft>
              <a:buSzPts val="1240"/>
              <a:buNone/>
            </a:pPr>
            <a:r>
              <a:t/>
            </a:r>
            <a:endParaRPr sz="1550"/>
          </a:p>
          <a:p>
            <a:pPr indent="-285750" lvl="0" marL="285750" rtl="0" algn="l">
              <a:lnSpc>
                <a:spcPct val="80000"/>
              </a:lnSpc>
              <a:spcBef>
                <a:spcPts val="910"/>
              </a:spcBef>
              <a:spcAft>
                <a:spcPts val="0"/>
              </a:spcAft>
              <a:buSzPts val="1240"/>
              <a:buChar char="▶"/>
            </a:pPr>
            <a:r>
              <a:rPr lang="nl-NL" sz="1550"/>
              <a:t>Requirements:</a:t>
            </a:r>
            <a:endParaRPr/>
          </a:p>
          <a:p>
            <a:pPr indent="-285750" lvl="0" marL="285750" rtl="0" algn="l">
              <a:lnSpc>
                <a:spcPct val="80000"/>
              </a:lnSpc>
              <a:spcBef>
                <a:spcPts val="910"/>
              </a:spcBef>
              <a:spcAft>
                <a:spcPts val="0"/>
              </a:spcAft>
              <a:buSzPts val="1240"/>
              <a:buChar char="▶"/>
            </a:pPr>
            <a:r>
              <a:rPr lang="nl-NL" sz="1550"/>
              <a:t>- Vocab</a:t>
            </a:r>
            <a:endParaRPr sz="1550"/>
          </a:p>
          <a:p>
            <a:pPr indent="-285750" lvl="0" marL="285750" rtl="0" algn="l">
              <a:lnSpc>
                <a:spcPct val="80000"/>
              </a:lnSpc>
              <a:spcBef>
                <a:spcPts val="910"/>
              </a:spcBef>
              <a:spcAft>
                <a:spcPts val="0"/>
              </a:spcAft>
              <a:buSzPts val="1240"/>
              <a:buChar char="▶"/>
            </a:pPr>
            <a:r>
              <a:rPr lang="nl-NL" sz="1550"/>
              <a:t>- Try to use proper English</a:t>
            </a:r>
            <a:endParaRPr/>
          </a:p>
          <a:p>
            <a:pPr indent="-285750" lvl="0" marL="285750" rtl="0" algn="l">
              <a:lnSpc>
                <a:spcPct val="80000"/>
              </a:lnSpc>
              <a:spcBef>
                <a:spcPts val="910"/>
              </a:spcBef>
              <a:spcAft>
                <a:spcPts val="0"/>
              </a:spcAft>
              <a:buSzPts val="1240"/>
              <a:buChar char="▶"/>
            </a:pPr>
            <a:r>
              <a:rPr lang="nl-NL" sz="1550"/>
              <a:t>- Make it understandable to others</a:t>
            </a:r>
            <a:endParaRPr sz="1550"/>
          </a:p>
          <a:p>
            <a:pPr indent="-285750" lvl="0" marL="285750" rtl="0" algn="l">
              <a:lnSpc>
                <a:spcPct val="80000"/>
              </a:lnSpc>
              <a:spcBef>
                <a:spcPts val="910"/>
              </a:spcBef>
              <a:spcAft>
                <a:spcPts val="0"/>
              </a:spcAft>
              <a:buSzPts val="1240"/>
              <a:buChar char="▶"/>
            </a:pPr>
            <a:r>
              <a:rPr lang="nl-NL" sz="1550"/>
              <a:t>- 250-500 words or 3-7 minutes</a:t>
            </a:r>
            <a:endParaRPr/>
          </a:p>
          <a:p>
            <a:pPr indent="-207009" lvl="0" marL="285750" rtl="0" algn="l">
              <a:lnSpc>
                <a:spcPct val="80000"/>
              </a:lnSpc>
              <a:spcBef>
                <a:spcPts val="910"/>
              </a:spcBef>
              <a:spcAft>
                <a:spcPts val="0"/>
              </a:spcAft>
              <a:buSzPts val="1240"/>
              <a:buNone/>
            </a:pPr>
            <a:r>
              <a:t/>
            </a:r>
            <a:endParaRPr sz="1550"/>
          </a:p>
          <a:p>
            <a:pPr indent="-207009" lvl="0" marL="285750" rtl="0" algn="l">
              <a:lnSpc>
                <a:spcPct val="80000"/>
              </a:lnSpc>
              <a:spcBef>
                <a:spcPts val="910"/>
              </a:spcBef>
              <a:spcAft>
                <a:spcPts val="0"/>
              </a:spcAft>
              <a:buSzPts val="1240"/>
              <a:buNone/>
            </a:pPr>
            <a:r>
              <a:t/>
            </a:r>
            <a:endParaRPr sz="155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Google Shape;168;p23"/>
          <p:cNvSpPr txBox="1"/>
          <p:nvPr>
            <p:ph type="title"/>
          </p:nvPr>
        </p:nvSpPr>
        <p:spPr>
          <a:xfrm>
            <a:off x="684212" y="322118"/>
            <a:ext cx="8534400" cy="1507067"/>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Clr>
                <a:schemeClr val="lt1"/>
              </a:buClr>
              <a:buSzPts val="3600"/>
              <a:buFont typeface="Century Gothic"/>
              <a:buNone/>
            </a:pPr>
            <a:r>
              <a:rPr lang="nl-NL"/>
              <a:t>EXAMPLES</a:t>
            </a:r>
            <a:endParaRPr/>
          </a:p>
        </p:txBody>
      </p:sp>
      <p:sp>
        <p:nvSpPr>
          <p:cNvPr id="169" name="Google Shape;169;p23"/>
          <p:cNvSpPr txBox="1"/>
          <p:nvPr>
            <p:ph idx="1" type="body"/>
          </p:nvPr>
        </p:nvSpPr>
        <p:spPr>
          <a:xfrm>
            <a:off x="684212" y="2618509"/>
            <a:ext cx="8534400" cy="3615267"/>
          </a:xfrm>
          <a:prstGeom prst="rect">
            <a:avLst/>
          </a:prstGeom>
          <a:noFill/>
          <a:ln>
            <a:noFill/>
          </a:ln>
        </p:spPr>
        <p:txBody>
          <a:bodyPr anchorCtr="0" anchor="ctr" bIns="45700" lIns="91425" spcFirstLastPara="1" rIns="91425" wrap="square" tIns="45700">
            <a:noAutofit/>
          </a:bodyPr>
          <a:lstStyle/>
          <a:p>
            <a:pPr indent="-184150" lvl="0" marL="285750" rtl="0" algn="l">
              <a:spcBef>
                <a:spcPts val="0"/>
              </a:spcBef>
              <a:spcAft>
                <a:spcPts val="0"/>
              </a:spcAft>
              <a:buSzPts val="1600"/>
              <a:buNone/>
            </a:pPr>
            <a:r>
              <a:t/>
            </a:r>
            <a:endParaRPr/>
          </a:p>
        </p:txBody>
      </p:sp>
      <p:pic>
        <p:nvPicPr>
          <p:cNvPr id="170" name="Google Shape;170;p23"/>
          <p:cNvPicPr preferRelativeResize="0"/>
          <p:nvPr/>
        </p:nvPicPr>
        <p:blipFill rotWithShape="1">
          <a:blip r:embed="rId3">
            <a:alphaModFix/>
          </a:blip>
          <a:srcRect b="0" l="0" r="0" t="0"/>
          <a:stretch/>
        </p:blipFill>
        <p:spPr>
          <a:xfrm>
            <a:off x="1361208" y="1730090"/>
            <a:ext cx="6697807" cy="468976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 name="Shape 175"/>
        <p:cNvGrpSpPr/>
        <p:nvPr/>
      </p:nvGrpSpPr>
      <p:grpSpPr>
        <a:xfrm>
          <a:off x="0" y="0"/>
          <a:ext cx="0" cy="0"/>
          <a:chOff x="0" y="0"/>
          <a:chExt cx="0" cy="0"/>
        </a:xfrm>
      </p:grpSpPr>
      <p:sp>
        <p:nvSpPr>
          <p:cNvPr id="176" name="Google Shape;176;p24"/>
          <p:cNvSpPr txBox="1"/>
          <p:nvPr>
            <p:ph type="title"/>
          </p:nvPr>
        </p:nvSpPr>
        <p:spPr>
          <a:xfrm>
            <a:off x="1828812" y="252150"/>
            <a:ext cx="8534400" cy="15072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Clr>
                <a:schemeClr val="lt1"/>
              </a:buClr>
              <a:buSzPts val="3600"/>
              <a:buFont typeface="Century Gothic"/>
              <a:buNone/>
            </a:pPr>
            <a:r>
              <a:rPr lang="nl-NL"/>
              <a:t>EXAMPLES CONTINUED</a:t>
            </a:r>
            <a:endParaRPr/>
          </a:p>
        </p:txBody>
      </p:sp>
      <p:sp>
        <p:nvSpPr>
          <p:cNvPr id="177" name="Google Shape;177;p24"/>
          <p:cNvSpPr txBox="1"/>
          <p:nvPr>
            <p:ph idx="1" type="body"/>
          </p:nvPr>
        </p:nvSpPr>
        <p:spPr>
          <a:xfrm>
            <a:off x="1904512" y="1962959"/>
            <a:ext cx="8534400" cy="3615300"/>
          </a:xfrm>
          <a:prstGeom prst="rect">
            <a:avLst/>
          </a:prstGeom>
          <a:noFill/>
          <a:ln>
            <a:noFill/>
          </a:ln>
        </p:spPr>
        <p:txBody>
          <a:bodyPr anchorCtr="0" anchor="ctr" bIns="45700" lIns="91425" spcFirstLastPara="1" rIns="91425" wrap="square" tIns="45700">
            <a:noAutofit/>
          </a:bodyPr>
          <a:lstStyle/>
          <a:p>
            <a:pPr indent="-184150" lvl="0" marL="285750" rtl="0" algn="l">
              <a:spcBef>
                <a:spcPts val="0"/>
              </a:spcBef>
              <a:spcAft>
                <a:spcPts val="0"/>
              </a:spcAft>
              <a:buSzPts val="1600"/>
              <a:buNone/>
            </a:pPr>
            <a:r>
              <a:t/>
            </a:r>
            <a:endParaRPr/>
          </a:p>
          <a:p>
            <a:pPr indent="-184150" lvl="0" marL="285750" rtl="0" algn="l">
              <a:spcBef>
                <a:spcPts val="1000"/>
              </a:spcBef>
              <a:spcAft>
                <a:spcPts val="0"/>
              </a:spcAft>
              <a:buSzPts val="1600"/>
              <a:buNone/>
            </a:pPr>
            <a:r>
              <a:t/>
            </a:r>
            <a:endParaRPr/>
          </a:p>
          <a:p>
            <a:pPr indent="-184150" lvl="0" marL="285750" rtl="0" algn="l">
              <a:spcBef>
                <a:spcPts val="1000"/>
              </a:spcBef>
              <a:spcAft>
                <a:spcPts val="0"/>
              </a:spcAft>
              <a:buSzPts val="1600"/>
              <a:buNone/>
            </a:pPr>
            <a:r>
              <a:t/>
            </a:r>
            <a:endParaRPr/>
          </a:p>
          <a:p>
            <a:pPr indent="-184150" lvl="0" marL="285750" rtl="0" algn="l">
              <a:spcBef>
                <a:spcPts val="1000"/>
              </a:spcBef>
              <a:spcAft>
                <a:spcPts val="0"/>
              </a:spcAft>
              <a:buSzPts val="1600"/>
              <a:buNone/>
            </a:pPr>
            <a:r>
              <a:t/>
            </a:r>
            <a:endParaRPr/>
          </a:p>
          <a:p>
            <a:pPr indent="-184150" lvl="0" marL="285750" rtl="0" algn="l">
              <a:spcBef>
                <a:spcPts val="1000"/>
              </a:spcBef>
              <a:spcAft>
                <a:spcPts val="0"/>
              </a:spcAft>
              <a:buSzPts val="1600"/>
              <a:buNone/>
            </a:pPr>
            <a:r>
              <a:t/>
            </a:r>
            <a:endParaRPr/>
          </a:p>
          <a:p>
            <a:pPr indent="-184150" lvl="0" marL="285750" rtl="0" algn="l">
              <a:spcBef>
                <a:spcPts val="0"/>
              </a:spcBef>
              <a:spcAft>
                <a:spcPts val="0"/>
              </a:spcAft>
              <a:buNone/>
            </a:pPr>
            <a:r>
              <a:t/>
            </a:r>
            <a:endParaRPr/>
          </a:p>
          <a:p>
            <a:pPr indent="-184150" lvl="0" marL="285750" rtl="0" algn="l">
              <a:spcBef>
                <a:spcPts val="1000"/>
              </a:spcBef>
              <a:spcAft>
                <a:spcPts val="0"/>
              </a:spcAft>
              <a:buNone/>
            </a:pPr>
            <a:r>
              <a:t/>
            </a:r>
            <a:endParaRPr/>
          </a:p>
          <a:p>
            <a:pPr indent="-184150" lvl="0" marL="285750" rtl="0" algn="l">
              <a:spcBef>
                <a:spcPts val="1000"/>
              </a:spcBef>
              <a:spcAft>
                <a:spcPts val="0"/>
              </a:spcAft>
              <a:buNone/>
            </a:pPr>
            <a:r>
              <a:t/>
            </a:r>
            <a:endParaRPr/>
          </a:p>
          <a:p>
            <a:pPr indent="-184150" lvl="0" marL="285750" rtl="0" algn="l">
              <a:spcBef>
                <a:spcPts val="1000"/>
              </a:spcBef>
              <a:spcAft>
                <a:spcPts val="0"/>
              </a:spcAft>
              <a:buNone/>
            </a:pPr>
            <a:r>
              <a:t/>
            </a:r>
            <a:endParaRPr/>
          </a:p>
          <a:p>
            <a:pPr indent="-184150" lvl="0" marL="285750" rtl="0" algn="l">
              <a:spcBef>
                <a:spcPts val="1000"/>
              </a:spcBef>
              <a:spcAft>
                <a:spcPts val="0"/>
              </a:spcAft>
              <a:buNone/>
            </a:pPr>
            <a:r>
              <a:t/>
            </a:r>
            <a:endParaRPr/>
          </a:p>
          <a:p>
            <a:pPr indent="0" lvl="0" marL="0" rtl="0" algn="l">
              <a:spcBef>
                <a:spcPts val="1000"/>
              </a:spcBef>
              <a:spcAft>
                <a:spcPts val="0"/>
              </a:spcAft>
              <a:buNone/>
            </a:pPr>
            <a:r>
              <a:rPr lang="nl-NL" u="sng">
                <a:solidFill>
                  <a:schemeClr val="hlink"/>
                </a:solidFill>
                <a:hlinkClick r:id="rId3"/>
              </a:rPr>
              <a:t>https://www.youtube.com/watch?v=nEGEHcHGVs8</a:t>
            </a:r>
            <a:endParaRPr>
              <a:solidFill>
                <a:srgbClr val="000000"/>
              </a:solidFill>
            </a:endParaRPr>
          </a:p>
          <a:p>
            <a:pPr indent="0" lvl="0" marL="285750" rtl="0" algn="l">
              <a:spcBef>
                <a:spcPts val="1000"/>
              </a:spcBef>
              <a:spcAft>
                <a:spcPts val="0"/>
              </a:spcAft>
              <a:buNone/>
            </a:pPr>
            <a:r>
              <a:t/>
            </a:r>
            <a:endParaRPr/>
          </a:p>
        </p:txBody>
      </p:sp>
      <p:pic>
        <p:nvPicPr>
          <p:cNvPr descr="Today I'm sharing with you my top five favorite rides at Disney's Animal Kingdom Park! (Expand for more info)&#10;&#10;For More videos like this, Subscribe to my Channel!&#10;https://www.youtube.com/subscription_...&#10;&#10;Follow me on Social Media:&#10;Instagram: @Imagineerinsta&#10;Twitter: @Imagineertweets&#10;Snapchat: datboichase&#10;Periscope: Chasetrussell&#10;&#10;Hey everyone, My name is Chase. From a young age I have been traveling the world. As I have grown older, I have decided to merge my love or travel with my passion for film and photography here on my channel. Enjoy the rest of my videos and subscribe to see ones similar to this!" id="178" name="Google Shape;178;p24" title="Top 5 Attractions at Animal Kingdom!">
            <a:hlinkClick r:id="rId4"/>
          </p:cNvPr>
          <p:cNvPicPr preferRelativeResize="0"/>
          <p:nvPr/>
        </p:nvPicPr>
        <p:blipFill>
          <a:blip r:embed="rId5">
            <a:alphaModFix/>
          </a:blip>
          <a:stretch>
            <a:fillRect/>
          </a:stretch>
        </p:blipFill>
        <p:spPr>
          <a:xfrm>
            <a:off x="3461600" y="1453199"/>
            <a:ext cx="5268800" cy="39516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 name="Shape 182"/>
        <p:cNvGrpSpPr/>
        <p:nvPr/>
      </p:nvGrpSpPr>
      <p:grpSpPr>
        <a:xfrm>
          <a:off x="0" y="0"/>
          <a:ext cx="0" cy="0"/>
          <a:chOff x="0" y="0"/>
          <a:chExt cx="0" cy="0"/>
        </a:xfrm>
      </p:grpSpPr>
      <p:sp>
        <p:nvSpPr>
          <p:cNvPr id="183" name="Google Shape;183;p25"/>
          <p:cNvSpPr txBox="1"/>
          <p:nvPr>
            <p:ph type="title"/>
          </p:nvPr>
        </p:nvSpPr>
        <p:spPr>
          <a:xfrm>
            <a:off x="684212" y="685800"/>
            <a:ext cx="8534400" cy="1507067"/>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Clr>
                <a:schemeClr val="lt1"/>
              </a:buClr>
              <a:buSzPts val="3600"/>
              <a:buFont typeface="Century Gothic"/>
              <a:buNone/>
            </a:pPr>
            <a:r>
              <a:rPr lang="nl-NL"/>
              <a:t>STARTING WITH YOUR TASK</a:t>
            </a:r>
            <a:endParaRPr/>
          </a:p>
        </p:txBody>
      </p:sp>
      <p:sp>
        <p:nvSpPr>
          <p:cNvPr id="184" name="Google Shape;184;p25"/>
          <p:cNvSpPr txBox="1"/>
          <p:nvPr>
            <p:ph idx="1" type="body"/>
          </p:nvPr>
        </p:nvSpPr>
        <p:spPr>
          <a:xfrm>
            <a:off x="684212" y="2618509"/>
            <a:ext cx="8534400" cy="3615267"/>
          </a:xfrm>
          <a:prstGeom prst="rect">
            <a:avLst/>
          </a:prstGeom>
          <a:noFill/>
          <a:ln>
            <a:noFill/>
          </a:ln>
        </p:spPr>
        <p:txBody>
          <a:bodyPr anchorCtr="0" anchor="ctr" bIns="45700" lIns="91425" spcFirstLastPara="1" rIns="91425" wrap="square" tIns="45700">
            <a:noAutofit/>
          </a:bodyPr>
          <a:lstStyle/>
          <a:p>
            <a:pPr indent="-285750" lvl="0" marL="285750" rtl="0" algn="l">
              <a:spcBef>
                <a:spcPts val="0"/>
              </a:spcBef>
              <a:spcAft>
                <a:spcPts val="0"/>
              </a:spcAft>
              <a:buSzPts val="1600"/>
              <a:buChar char="▶"/>
            </a:pPr>
            <a:r>
              <a:rPr lang="nl-NL"/>
              <a:t>What did you find interesting?</a:t>
            </a:r>
            <a:endParaRPr/>
          </a:p>
          <a:p>
            <a:pPr indent="-184150" lvl="0" marL="285750" rtl="0" algn="l">
              <a:spcBef>
                <a:spcPts val="1000"/>
              </a:spcBef>
              <a:spcAft>
                <a:spcPts val="0"/>
              </a:spcAft>
              <a:buSzPts val="1600"/>
              <a:buNone/>
            </a:pPr>
            <a:r>
              <a:t/>
            </a:r>
            <a:endParaRPr/>
          </a:p>
          <a:p>
            <a:pPr indent="-285750" lvl="0" marL="285750" rtl="0" algn="l">
              <a:spcBef>
                <a:spcPts val="1000"/>
              </a:spcBef>
              <a:spcAft>
                <a:spcPts val="0"/>
              </a:spcAft>
              <a:buSzPts val="1600"/>
              <a:buChar char="▶"/>
            </a:pPr>
            <a:r>
              <a:rPr lang="nl-NL"/>
              <a:t>What parts would you want to add to your own product?</a:t>
            </a:r>
            <a:endParaRPr/>
          </a:p>
          <a:p>
            <a:pPr indent="-184150" lvl="0" marL="285750" rtl="0" algn="l">
              <a:spcBef>
                <a:spcPts val="1000"/>
              </a:spcBef>
              <a:spcAft>
                <a:spcPts val="0"/>
              </a:spcAft>
              <a:buSzPts val="1600"/>
              <a:buNone/>
            </a:pPr>
            <a:r>
              <a:t/>
            </a:r>
            <a:endParaRPr/>
          </a:p>
          <a:p>
            <a:pPr indent="-184150" lvl="0" marL="285750" rtl="0" algn="l">
              <a:spcBef>
                <a:spcPts val="1000"/>
              </a:spcBef>
              <a:spcAft>
                <a:spcPts val="0"/>
              </a:spcAft>
              <a:buSzPts val="1600"/>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 name="Shape 188"/>
        <p:cNvGrpSpPr/>
        <p:nvPr/>
      </p:nvGrpSpPr>
      <p:grpSpPr>
        <a:xfrm>
          <a:off x="0" y="0"/>
          <a:ext cx="0" cy="0"/>
          <a:chOff x="0" y="0"/>
          <a:chExt cx="0" cy="0"/>
        </a:xfrm>
      </p:grpSpPr>
      <p:sp>
        <p:nvSpPr>
          <p:cNvPr id="189" name="Google Shape;189;p26"/>
          <p:cNvSpPr txBox="1"/>
          <p:nvPr>
            <p:ph type="title"/>
          </p:nvPr>
        </p:nvSpPr>
        <p:spPr>
          <a:xfrm>
            <a:off x="684212" y="685800"/>
            <a:ext cx="8534400" cy="1507067"/>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Clr>
                <a:schemeClr val="lt1"/>
              </a:buClr>
              <a:buSzPts val="3600"/>
              <a:buFont typeface="Century Gothic"/>
              <a:buNone/>
            </a:pPr>
            <a:r>
              <a:rPr lang="nl-NL"/>
              <a:t>HOMEWORK</a:t>
            </a:r>
            <a:endParaRPr/>
          </a:p>
        </p:txBody>
      </p:sp>
      <p:sp>
        <p:nvSpPr>
          <p:cNvPr id="190" name="Google Shape;190;p26"/>
          <p:cNvSpPr txBox="1"/>
          <p:nvPr>
            <p:ph idx="1" type="body"/>
          </p:nvPr>
        </p:nvSpPr>
        <p:spPr>
          <a:xfrm>
            <a:off x="684212" y="2618509"/>
            <a:ext cx="8534400" cy="3615267"/>
          </a:xfrm>
          <a:prstGeom prst="rect">
            <a:avLst/>
          </a:prstGeom>
          <a:noFill/>
          <a:ln>
            <a:noFill/>
          </a:ln>
        </p:spPr>
        <p:txBody>
          <a:bodyPr anchorCtr="0" anchor="ctr" bIns="45700" lIns="91425" spcFirstLastPara="1" rIns="91425" wrap="square" tIns="45700">
            <a:noAutofit/>
          </a:bodyPr>
          <a:lstStyle/>
          <a:p>
            <a:pPr indent="-285750" lvl="0" marL="285750" rtl="0" algn="l">
              <a:spcBef>
                <a:spcPts val="0"/>
              </a:spcBef>
              <a:spcAft>
                <a:spcPts val="0"/>
              </a:spcAft>
              <a:buSzPts val="1600"/>
              <a:buChar char="▶"/>
            </a:pPr>
            <a:r>
              <a:rPr lang="nl-NL"/>
              <a:t>Start to work on a draft for your product</a:t>
            </a:r>
            <a:endParaRPr/>
          </a:p>
          <a:p>
            <a:pPr indent="-184150" lvl="0" marL="285750" rtl="0" algn="l">
              <a:spcBef>
                <a:spcPts val="1000"/>
              </a:spcBef>
              <a:spcAft>
                <a:spcPts val="0"/>
              </a:spcAft>
              <a:buSzPts val="1600"/>
              <a:buNone/>
            </a:pPr>
            <a:r>
              <a:t/>
            </a:r>
            <a:endParaRPr/>
          </a:p>
          <a:p>
            <a:pPr indent="-184150" lvl="0" marL="285750" rtl="0" algn="l">
              <a:spcBef>
                <a:spcPts val="1000"/>
              </a:spcBef>
              <a:spcAft>
                <a:spcPts val="0"/>
              </a:spcAft>
              <a:buSzPts val="1600"/>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4" name="Shape 194"/>
        <p:cNvGrpSpPr/>
        <p:nvPr/>
      </p:nvGrpSpPr>
      <p:grpSpPr>
        <a:xfrm>
          <a:off x="0" y="0"/>
          <a:ext cx="0" cy="0"/>
          <a:chOff x="0" y="0"/>
          <a:chExt cx="0" cy="0"/>
        </a:xfrm>
      </p:grpSpPr>
      <p:sp>
        <p:nvSpPr>
          <p:cNvPr id="195" name="Google Shape;195;p27"/>
          <p:cNvSpPr txBox="1"/>
          <p:nvPr>
            <p:ph type="title"/>
          </p:nvPr>
        </p:nvSpPr>
        <p:spPr>
          <a:xfrm>
            <a:off x="694602" y="2535382"/>
            <a:ext cx="9145588" cy="1507067"/>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Clr>
                <a:schemeClr val="lt1"/>
              </a:buClr>
              <a:buSzPts val="3600"/>
              <a:buFont typeface="Century Gothic"/>
              <a:buNone/>
            </a:pPr>
            <a:r>
              <a:t/>
            </a:r>
            <a:endParaRPr/>
          </a:p>
        </p:txBody>
      </p:sp>
      <p:pic>
        <p:nvPicPr>
          <p:cNvPr id="196" name="Google Shape;196;p27"/>
          <p:cNvPicPr preferRelativeResize="0"/>
          <p:nvPr/>
        </p:nvPicPr>
        <p:blipFill rotWithShape="1">
          <a:blip r:embed="rId3">
            <a:alphaModFix/>
          </a:blip>
          <a:srcRect b="0" l="0" r="0" t="0"/>
          <a:stretch/>
        </p:blipFill>
        <p:spPr>
          <a:xfrm>
            <a:off x="2667000" y="0"/>
            <a:ext cx="6858000" cy="68580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egment">
  <a:themeElements>
    <a:clrScheme name="Slice">
      <a:dk1>
        <a:srgbClr val="000000"/>
      </a:dk1>
      <a:lt1>
        <a:srgbClr val="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egment">
  <a:themeElements>
    <a:clrScheme name="Slice">
      <a:dk1>
        <a:srgbClr val="000000"/>
      </a:dk1>
      <a:lt1>
        <a:srgbClr val="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