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6" r:id="rId3"/>
    <p:sldId id="289" r:id="rId4"/>
    <p:sldId id="287" r:id="rId5"/>
    <p:sldId id="290" r:id="rId6"/>
    <p:sldId id="291" r:id="rId7"/>
    <p:sldId id="288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DDAEC-534B-402E-9998-F866D8B4333D}" type="datetimeFigureOut">
              <a:rPr lang="nl-NL" smtClean="0"/>
              <a:t>7-1-2020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1B4B8-A607-4A03-B92B-732EED48A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25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IBS 3.2 Groen Ondernemen</a:t>
            </a:r>
          </a:p>
          <a:p>
            <a:r>
              <a:rPr lang="nl-NL" sz="5400" dirty="0" smtClean="0"/>
              <a:t>Ons bedrijf – </a:t>
            </a:r>
            <a:r>
              <a:rPr lang="nl-NL" sz="5400" dirty="0"/>
              <a:t>5</a:t>
            </a:r>
            <a:endParaRPr lang="nl-NL" sz="5400" dirty="0" smtClean="0"/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Deeltaak 3 nagekeken</a:t>
            </a:r>
          </a:p>
          <a:p>
            <a:pPr lvl="1"/>
            <a:r>
              <a:rPr lang="nl-NL" dirty="0" smtClean="0"/>
              <a:t>Tips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98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Algemene 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Wisselende verslagen</a:t>
            </a:r>
          </a:p>
          <a:p>
            <a:r>
              <a:rPr lang="nl-NL" dirty="0" smtClean="0"/>
              <a:t>Het beeld van het bedrijf wordt steeds duidelijker</a:t>
            </a:r>
          </a:p>
          <a:p>
            <a:pPr lvl="1"/>
            <a:r>
              <a:rPr lang="nl-NL" dirty="0" smtClean="0"/>
              <a:t>Bij de meesten nog (lang) niet concreet genoeg</a:t>
            </a:r>
          </a:p>
          <a:p>
            <a:r>
              <a:rPr lang="nl-NL" dirty="0" smtClean="0"/>
              <a:t>Maak het realistisch</a:t>
            </a:r>
          </a:p>
          <a:p>
            <a:pPr lvl="1"/>
            <a:r>
              <a:rPr lang="nl-NL" dirty="0" smtClean="0"/>
              <a:t>Niet te groot, kost teveel geld</a:t>
            </a:r>
          </a:p>
          <a:p>
            <a:pPr lvl="1"/>
            <a:r>
              <a:rPr lang="nl-NL" dirty="0" smtClean="0"/>
              <a:t>Niet te klein, niet genoeg werk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4051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Rechtsvorm</a:t>
            </a:r>
          </a:p>
          <a:p>
            <a:pPr lvl="1"/>
            <a:r>
              <a:rPr lang="nl-NL" dirty="0" smtClean="0"/>
              <a:t>1225 uur minimaal voor de aftrekposten.</a:t>
            </a:r>
          </a:p>
          <a:p>
            <a:r>
              <a:rPr lang="nl-NL" dirty="0" smtClean="0"/>
              <a:t>Ben heel precies!</a:t>
            </a:r>
          </a:p>
          <a:p>
            <a:pPr lvl="1"/>
            <a:r>
              <a:rPr lang="nl-NL" dirty="0" smtClean="0"/>
              <a:t>Wat ga je precies doen/verbouwen/kopen</a:t>
            </a:r>
          </a:p>
          <a:p>
            <a:pPr lvl="1"/>
            <a:r>
              <a:rPr lang="nl-NL" dirty="0" smtClean="0"/>
              <a:t>Waar ga je het kopen? Hoeveel kost het? Sprake van BTW?</a:t>
            </a:r>
          </a:p>
          <a:p>
            <a:r>
              <a:rPr lang="nl-NL" dirty="0" smtClean="0"/>
              <a:t>Personeel</a:t>
            </a:r>
          </a:p>
          <a:p>
            <a:pPr lvl="1"/>
            <a:r>
              <a:rPr lang="nl-NL" dirty="0" smtClean="0"/>
              <a:t>Gebruik personeel vooral om aan te geven wat jullie belangrijk vinden aan personeel</a:t>
            </a:r>
          </a:p>
          <a:p>
            <a:pPr lvl="1"/>
            <a:r>
              <a:rPr lang="nl-NL" dirty="0" smtClean="0"/>
              <a:t>Hoeveel wil je per uur </a:t>
            </a:r>
            <a:r>
              <a:rPr lang="nl-NL" smtClean="0"/>
              <a:t>overhouden?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9257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Leverings- en betalingsvoorwaarden vaak vergeten</a:t>
            </a:r>
          </a:p>
          <a:p>
            <a:r>
              <a:rPr lang="nl-NL" dirty="0" smtClean="0"/>
              <a:t>Verzekeringen: kosten!</a:t>
            </a:r>
          </a:p>
          <a:p>
            <a:endParaRPr lang="nl-NL" dirty="0"/>
          </a:p>
          <a:p>
            <a:r>
              <a:rPr lang="nl-NL" dirty="0" smtClean="0"/>
              <a:t>SWOT</a:t>
            </a:r>
          </a:p>
          <a:p>
            <a:pPr lvl="1"/>
            <a:r>
              <a:rPr lang="nl-NL" dirty="0" smtClean="0"/>
              <a:t>Maak het aantrekkelijk</a:t>
            </a:r>
          </a:p>
          <a:p>
            <a:pPr lvl="1"/>
            <a:r>
              <a:rPr lang="nl-NL" dirty="0" smtClean="0"/>
              <a:t>Leg het goed uit</a:t>
            </a:r>
          </a:p>
          <a:p>
            <a:pPr lvl="1"/>
            <a:r>
              <a:rPr lang="nl-NL" dirty="0" smtClean="0"/>
              <a:t>Vertel niets nieuws</a:t>
            </a:r>
          </a:p>
          <a:p>
            <a:pPr lvl="1"/>
            <a:r>
              <a:rPr lang="nl-NL" dirty="0" smtClean="0"/>
              <a:t>Maak een goede 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5773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</a:p>
          <a:p>
            <a:pPr lvl="1"/>
            <a:r>
              <a:rPr lang="nl-NL" dirty="0" smtClean="0"/>
              <a:t>Haal alle taalfouten eruit</a:t>
            </a:r>
          </a:p>
          <a:p>
            <a:pPr lvl="1"/>
            <a:r>
              <a:rPr lang="nl-NL" dirty="0" smtClean="0"/>
              <a:t>Geen inhoud in de inleiding</a:t>
            </a:r>
          </a:p>
          <a:p>
            <a:pPr lvl="1"/>
            <a:r>
              <a:rPr lang="nl-NL" dirty="0" smtClean="0"/>
              <a:t>Hoofdstuknummers in de inhoudsopgave</a:t>
            </a:r>
          </a:p>
          <a:p>
            <a:pPr lvl="1"/>
            <a:r>
              <a:rPr lang="nl-NL" dirty="0" smtClean="0"/>
              <a:t>Vergeet het slot niet</a:t>
            </a:r>
          </a:p>
          <a:p>
            <a:pPr lvl="1"/>
            <a:r>
              <a:rPr lang="nl-NL" smtClean="0"/>
              <a:t>Maak het mooi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62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1" y="1052736"/>
            <a:ext cx="842046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20084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155</Words>
  <Application>Microsoft Office PowerPoint</Application>
  <PresentationFormat>Diavoorstelling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Ons bedrijf</vt:lpstr>
      <vt:lpstr>Algemene opmerkingen</vt:lpstr>
      <vt:lpstr>Tips</vt:lpstr>
      <vt:lpstr>Tips</vt:lpstr>
      <vt:lpstr>Tips</vt:lpstr>
      <vt:lpstr>Deeltaak 4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51</cp:revision>
  <dcterms:created xsi:type="dcterms:W3CDTF">2013-11-15T15:05:42Z</dcterms:created>
  <dcterms:modified xsi:type="dcterms:W3CDTF">2020-01-07T10:14:24Z</dcterms:modified>
</cp:coreProperties>
</file>