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91" r:id="rId3"/>
    <p:sldId id="320" r:id="rId4"/>
    <p:sldId id="313" r:id="rId5"/>
    <p:sldId id="314" r:id="rId6"/>
    <p:sldId id="315" r:id="rId7"/>
    <p:sldId id="316" r:id="rId8"/>
    <p:sldId id="317" r:id="rId9"/>
    <p:sldId id="318" r:id="rId10"/>
    <p:sldId id="319" r:id="rId11"/>
    <p:sldId id="321" r:id="rId12"/>
    <p:sldId id="322" r:id="rId13"/>
    <p:sldId id="323" r:id="rId14"/>
    <p:sldId id="303" r:id="rId15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2E6F9C-627F-441E-B287-1444204BE351}" type="datetimeFigureOut">
              <a:rPr lang="nl-NL" smtClean="0"/>
              <a:t>5-12-2019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6CE25C-A58A-490B-816D-3965FB16A22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471840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5-12-2019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5-12-2019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l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5-12-2019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5-12-2019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5-12-2019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5-12-2019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5-12-2019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5-12-2019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5-12-2019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5-12-2019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5-12-2019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kstvak 1"/>
          <p:cNvSpPr txBox="1"/>
          <p:nvPr/>
        </p:nvSpPr>
        <p:spPr>
          <a:xfrm>
            <a:off x="1331640" y="908720"/>
            <a:ext cx="6768752" cy="20882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/>
          </a:p>
        </p:txBody>
      </p:sp>
      <p:sp>
        <p:nvSpPr>
          <p:cNvPr id="3" name="Tekstvak 2"/>
          <p:cNvSpPr txBox="1"/>
          <p:nvPr/>
        </p:nvSpPr>
        <p:spPr>
          <a:xfrm>
            <a:off x="683568" y="3356992"/>
            <a:ext cx="84604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b="1" dirty="0" smtClean="0"/>
              <a:t>Bedrijfseconomie – LG33</a:t>
            </a:r>
            <a:endParaRPr lang="nl-NL" sz="3200" b="1" dirty="0"/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2.3.6 Promotie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Hoe wil je je bedrijf gaan promoten?</a:t>
            </a:r>
          </a:p>
          <a:p>
            <a:pPr lvl="1"/>
            <a:r>
              <a:rPr lang="nl-NL" dirty="0" smtClean="0"/>
              <a:t>Waar precies </a:t>
            </a:r>
            <a:r>
              <a:rPr lang="nl-NL" dirty="0" smtClean="0">
                <a:sym typeface="Wingdings" panose="05000000000000000000" pitchFamily="2" charset="2"/>
              </a:rPr>
              <a:t> koppel met doelgroep</a:t>
            </a:r>
          </a:p>
          <a:p>
            <a:pPr lvl="1"/>
            <a:r>
              <a:rPr lang="nl-NL" dirty="0" smtClean="0">
                <a:sym typeface="Wingdings" panose="05000000000000000000" pitchFamily="2" charset="2"/>
              </a:rPr>
              <a:t>Waarom gaat dat werken?</a:t>
            </a:r>
            <a:endParaRPr lang="nl-NL" dirty="0" smtClean="0"/>
          </a:p>
          <a:p>
            <a:pPr lvl="1"/>
            <a:r>
              <a:rPr lang="nl-NL" dirty="0" smtClean="0"/>
              <a:t>Kosten</a:t>
            </a:r>
          </a:p>
          <a:p>
            <a:pPr lvl="1"/>
            <a:r>
              <a:rPr lang="nl-NL" dirty="0" smtClean="0"/>
              <a:t>Wie verantwoordelijk</a:t>
            </a:r>
          </a:p>
          <a:p>
            <a:pPr lvl="1"/>
            <a:r>
              <a:rPr lang="nl-NL" dirty="0" smtClean="0"/>
              <a:t>Tijd</a:t>
            </a:r>
          </a:p>
          <a:p>
            <a:r>
              <a:rPr lang="nl-NL" dirty="0" smtClean="0"/>
              <a:t>Promotieplanning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46319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Concurrentie (150)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Welke bedrijven zijn jullie concurrenten en waarom?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Unique </a:t>
            </a:r>
            <a:r>
              <a:rPr lang="nl-NL" dirty="0" err="1" smtClean="0"/>
              <a:t>Selling</a:t>
            </a:r>
            <a:r>
              <a:rPr lang="nl-NL" dirty="0" smtClean="0"/>
              <a:t> Points</a:t>
            </a:r>
          </a:p>
          <a:p>
            <a:pPr>
              <a:buFontTx/>
              <a:buChar char="-"/>
            </a:pPr>
            <a:r>
              <a:rPr lang="nl-NL" dirty="0" smtClean="0"/>
              <a:t>Waarom zijn jullie beter dan een concurrent en wat is dus jullie kracht om je te onderscheiden?</a:t>
            </a:r>
          </a:p>
          <a:p>
            <a:pPr>
              <a:buFontTx/>
              <a:buChar char="-"/>
            </a:pPr>
            <a:endParaRPr lang="nl-NL" dirty="0"/>
          </a:p>
          <a:p>
            <a:pPr marL="0" indent="0">
              <a:buNone/>
            </a:pPr>
            <a:r>
              <a:rPr lang="nl-NL" dirty="0"/>
              <a:t>Concurrentie: waarom zijn jullie beter. Hoe gaan jullie aan klanten komen?</a:t>
            </a:r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456272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SWOT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u="sng" dirty="0" smtClean="0"/>
              <a:t>Interne analyse</a:t>
            </a:r>
          </a:p>
          <a:p>
            <a:pPr marL="0" indent="0">
              <a:buNone/>
            </a:pPr>
            <a:r>
              <a:rPr lang="nl-NL" dirty="0" err="1" smtClean="0"/>
              <a:t>Strenghts</a:t>
            </a:r>
            <a:r>
              <a:rPr lang="nl-NL" dirty="0" smtClean="0"/>
              <a:t> </a:t>
            </a:r>
          </a:p>
          <a:p>
            <a:pPr marL="0" indent="0">
              <a:buNone/>
            </a:pPr>
            <a:r>
              <a:rPr lang="nl-NL" dirty="0" err="1" smtClean="0"/>
              <a:t>Weaknesses</a:t>
            </a:r>
            <a:endParaRPr lang="nl-NL" dirty="0" smtClean="0"/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u="sng" dirty="0" smtClean="0"/>
              <a:t>Externe analyse</a:t>
            </a:r>
            <a:endParaRPr lang="nl-NL" u="sng" dirty="0"/>
          </a:p>
          <a:p>
            <a:pPr marL="0" indent="0">
              <a:buNone/>
            </a:pPr>
            <a:r>
              <a:rPr lang="nl-NL" dirty="0" err="1" smtClean="0"/>
              <a:t>Opportunities</a:t>
            </a:r>
            <a:endParaRPr lang="nl-NL" dirty="0" smtClean="0"/>
          </a:p>
          <a:p>
            <a:pPr marL="0" indent="0">
              <a:buNone/>
            </a:pPr>
            <a:r>
              <a:rPr lang="nl-NL" dirty="0" err="1" smtClean="0"/>
              <a:t>Threats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4742536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4" name="Tijdelijke aanduiding voor inhoud 2"/>
          <p:cNvSpPr>
            <a:spLocks noGrp="1"/>
          </p:cNvSpPr>
          <p:nvPr/>
        </p:nvSpPr>
        <p:spPr bwMode="auto">
          <a:xfrm>
            <a:off x="762000" y="1028700"/>
            <a:ext cx="7620000" cy="4800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marL="342900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1"/>
              </a:buClr>
              <a:buFont typeface="Arial" charset="0"/>
              <a:buChar char="•"/>
              <a:defRPr sz="22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63976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chemeClr val="accent2"/>
              </a:buClr>
              <a:buFont typeface="Arial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1004888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D2CB6C"/>
              </a:buClr>
              <a:buFont typeface="Arial" charset="0"/>
              <a:buChar char="•"/>
              <a:defRPr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279525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95A39D"/>
              </a:buClr>
              <a:buFont typeface="Arial" charset="0"/>
              <a:buChar char="•"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554163" indent="-228600" algn="l" rtl="0" eaLnBrk="0" fontAlgn="base" hangingPunct="0">
              <a:spcBef>
                <a:spcPct val="20000"/>
              </a:spcBef>
              <a:spcAft>
                <a:spcPct val="0"/>
              </a:spcAft>
              <a:buClr>
                <a:srgbClr val="C89F5D"/>
              </a:buClr>
              <a:buFont typeface="Arial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1737360" indent="-182880" algn="l" defTabSz="914400" rtl="0" eaLnBrk="1" latinLnBrk="0" hangingPunct="1">
              <a:spcBef>
                <a:spcPct val="20000"/>
              </a:spcBef>
              <a:buClr>
                <a:schemeClr val="accent1"/>
              </a:buClr>
              <a:buFont typeface="Arial" pitchFamily="34" charset="0"/>
              <a:buChar char="•"/>
              <a:defRPr sz="1400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1920240" indent="-182880" algn="l" defTabSz="914400" rtl="0" eaLnBrk="1" latinLnBrk="0" hangingPunct="1">
              <a:spcBef>
                <a:spcPct val="20000"/>
              </a:spcBef>
              <a:buClr>
                <a:schemeClr val="accent2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2103120" indent="-182880" algn="l" defTabSz="914400" rtl="0" eaLnBrk="1" latinLnBrk="0" hangingPunct="1">
              <a:spcBef>
                <a:spcPct val="20000"/>
              </a:spcBef>
              <a:buClr>
                <a:schemeClr val="accent3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2286000" indent="-182880" algn="l" defTabSz="914400" rtl="0" eaLnBrk="1" latinLnBrk="0" hangingPunct="1">
              <a:spcBef>
                <a:spcPct val="20000"/>
              </a:spcBef>
              <a:buClr>
                <a:schemeClr val="accent4"/>
              </a:buClr>
              <a:buFont typeface="Arial" pitchFamily="34" charset="0"/>
              <a:buChar char="•"/>
              <a:defRPr sz="1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endParaRPr lang="nl-NL" dirty="0"/>
          </a:p>
        </p:txBody>
      </p:sp>
      <p:pic>
        <p:nvPicPr>
          <p:cNvPr id="5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000" y="1556792"/>
            <a:ext cx="5231259" cy="324036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36194" y="4149080"/>
            <a:ext cx="2618184" cy="246942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37241552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Aan de slag!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75795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Welkom!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nl-NL" dirty="0" smtClean="0"/>
              <a:t>Volgende week dinsdag:</a:t>
            </a:r>
            <a:endParaRPr lang="nl-NL" dirty="0" smtClean="0"/>
          </a:p>
          <a:p>
            <a:pPr>
              <a:buFontTx/>
              <a:buChar char="-"/>
            </a:pPr>
            <a:r>
              <a:rPr lang="nl-NL" dirty="0" smtClean="0"/>
              <a:t>Inleveren t/m hoofdstuk 2</a:t>
            </a:r>
          </a:p>
          <a:p>
            <a:pPr>
              <a:buFontTx/>
              <a:buChar char="-"/>
            </a:pPr>
            <a:r>
              <a:rPr lang="nl-NL" dirty="0" smtClean="0"/>
              <a:t>Ik ga een punt geven</a:t>
            </a:r>
          </a:p>
          <a:p>
            <a:pPr>
              <a:buFontTx/>
              <a:buChar char="-"/>
            </a:pPr>
            <a:r>
              <a:rPr lang="nl-NL" dirty="0" smtClean="0"/>
              <a:t>Uiterlijk 23:59 in de mail</a:t>
            </a:r>
            <a:endParaRPr lang="nl-NL" dirty="0" smtClean="0"/>
          </a:p>
          <a:p>
            <a:pPr marL="0" indent="0">
              <a:buNone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Vorige keer:</a:t>
            </a:r>
          </a:p>
          <a:p>
            <a:pPr>
              <a:buFontTx/>
              <a:buChar char="-"/>
            </a:pPr>
            <a:r>
              <a:rPr lang="nl-NL" dirty="0" smtClean="0"/>
              <a:t>Marketingmix (de 6 P’s)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Vandaag </a:t>
            </a:r>
          </a:p>
          <a:p>
            <a:pPr>
              <a:buFontTx/>
              <a:buChar char="-"/>
            </a:pPr>
            <a:r>
              <a:rPr lang="nl-NL" dirty="0" smtClean="0"/>
              <a:t>Concurrentie</a:t>
            </a:r>
          </a:p>
          <a:p>
            <a:pPr>
              <a:buFontTx/>
              <a:buChar char="-"/>
            </a:pPr>
            <a:r>
              <a:rPr lang="nl-NL" dirty="0" smtClean="0"/>
              <a:t>SWOT-analyse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0121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339752" y="432837"/>
            <a:ext cx="3816424" cy="57020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73752867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2.3 Bedrijfsformule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Product</a:t>
            </a:r>
          </a:p>
          <a:p>
            <a:pPr marL="0" indent="0">
              <a:buNone/>
            </a:pPr>
            <a:r>
              <a:rPr lang="nl-NL" dirty="0" smtClean="0"/>
              <a:t>Presentatie</a:t>
            </a:r>
          </a:p>
          <a:p>
            <a:pPr marL="0" indent="0">
              <a:buNone/>
            </a:pPr>
            <a:r>
              <a:rPr lang="nl-NL" dirty="0" smtClean="0"/>
              <a:t>Plaats</a:t>
            </a:r>
          </a:p>
          <a:p>
            <a:pPr marL="0" indent="0">
              <a:buNone/>
            </a:pPr>
            <a:r>
              <a:rPr lang="nl-NL" dirty="0" smtClean="0"/>
              <a:t>Personeel</a:t>
            </a:r>
          </a:p>
          <a:p>
            <a:pPr marL="0" indent="0">
              <a:buNone/>
            </a:pPr>
            <a:r>
              <a:rPr lang="nl-NL" dirty="0" smtClean="0"/>
              <a:t>Prijs</a:t>
            </a:r>
          </a:p>
          <a:p>
            <a:pPr marL="0" indent="0">
              <a:buNone/>
            </a:pPr>
            <a:r>
              <a:rPr lang="nl-NL" dirty="0" smtClean="0"/>
              <a:t>Promotie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46910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2.3.1 Product (150 woorden)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Welke producten en diensten ga je precies aanbieden?</a:t>
            </a:r>
          </a:p>
          <a:p>
            <a:pPr marL="0" indent="0">
              <a:buNone/>
            </a:pPr>
            <a:r>
              <a:rPr lang="nl-NL" dirty="0" smtClean="0"/>
              <a:t>- Soort menukaart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Wat heb je daarvoor nodig?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Wil je dit in de toekomst nog veranderen/uitbreiden?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84373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2.3.2 Presentatie (100)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Hoe ziet je bedrijf eruit?</a:t>
            </a:r>
          </a:p>
          <a:p>
            <a:pPr marL="0" indent="0">
              <a:buNone/>
            </a:pPr>
            <a:r>
              <a:rPr lang="nl-NL" dirty="0"/>
              <a:t>	</a:t>
            </a:r>
            <a:r>
              <a:rPr lang="nl-NL" dirty="0" smtClean="0"/>
              <a:t>- Van buiten?</a:t>
            </a:r>
          </a:p>
          <a:p>
            <a:pPr marL="0" indent="0">
              <a:buNone/>
            </a:pPr>
            <a:r>
              <a:rPr lang="nl-NL" dirty="0"/>
              <a:t>	</a:t>
            </a:r>
            <a:r>
              <a:rPr lang="nl-NL" dirty="0" smtClean="0"/>
              <a:t>- Van binnen?</a:t>
            </a:r>
          </a:p>
          <a:p>
            <a:pPr marL="0" indent="0">
              <a:buNone/>
            </a:pPr>
            <a:r>
              <a:rPr lang="nl-NL" dirty="0" smtClean="0"/>
              <a:t>Huisstijl (logo, website, Facebook, visitekaartjes)</a:t>
            </a:r>
          </a:p>
          <a:p>
            <a:pPr marL="0" indent="0">
              <a:buNone/>
            </a:pPr>
            <a:r>
              <a:rPr lang="nl-NL" dirty="0" smtClean="0"/>
              <a:t>Bedrijfskleding</a:t>
            </a:r>
          </a:p>
          <a:p>
            <a:pPr marL="0" indent="0">
              <a:buNone/>
            </a:pPr>
            <a:r>
              <a:rPr lang="nl-NL" dirty="0" smtClean="0"/>
              <a:t>Belettering</a:t>
            </a:r>
          </a:p>
          <a:p>
            <a:pPr marL="0" indent="0">
              <a:buNone/>
            </a:pPr>
            <a:r>
              <a:rPr lang="nl-NL" dirty="0" smtClean="0"/>
              <a:t>Gedrag personeel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085384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2.3.3 Plaats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Waar zit het bedrijf?</a:t>
            </a:r>
          </a:p>
          <a:p>
            <a:pPr marL="0" indent="0">
              <a:buNone/>
            </a:pPr>
            <a:r>
              <a:rPr lang="nl-NL" dirty="0" smtClean="0"/>
              <a:t>Waarom daar?</a:t>
            </a:r>
          </a:p>
          <a:p>
            <a:pPr marL="0" indent="0">
              <a:buNone/>
            </a:pPr>
            <a:r>
              <a:rPr lang="nl-NL" dirty="0" smtClean="0"/>
              <a:t>Bereikbaarheid?</a:t>
            </a:r>
          </a:p>
          <a:p>
            <a:pPr marL="0" indent="0">
              <a:buNone/>
            </a:pPr>
            <a:r>
              <a:rPr lang="nl-NL" dirty="0" smtClean="0"/>
              <a:t>Eisen en wensen aan de locatie?</a:t>
            </a:r>
          </a:p>
          <a:p>
            <a:pPr marL="0" indent="0">
              <a:buNone/>
            </a:pPr>
            <a:r>
              <a:rPr lang="nl-NL" dirty="0" smtClean="0"/>
              <a:t>- verbouwingen</a:t>
            </a:r>
          </a:p>
          <a:p>
            <a:pPr marL="0" indent="0">
              <a:buNone/>
            </a:pPr>
            <a:r>
              <a:rPr lang="nl-NL" dirty="0" smtClean="0"/>
              <a:t>Distributie?</a:t>
            </a:r>
          </a:p>
          <a:p>
            <a:pPr marL="0" indent="0">
              <a:buNone/>
            </a:pPr>
            <a:r>
              <a:rPr lang="nl-NL" dirty="0"/>
              <a:t>	</a:t>
            </a:r>
            <a:r>
              <a:rPr lang="nl-NL" dirty="0" smtClean="0"/>
              <a:t>- Klanten</a:t>
            </a:r>
          </a:p>
          <a:p>
            <a:pPr marL="0" indent="0">
              <a:buNone/>
            </a:pPr>
            <a:r>
              <a:rPr lang="nl-NL" dirty="0"/>
              <a:t>	</a:t>
            </a:r>
            <a:r>
              <a:rPr lang="nl-NL" dirty="0" smtClean="0"/>
              <a:t>- Leveranciers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6776589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2.3.4 Personeel</a:t>
            </a:r>
            <a:br>
              <a:rPr lang="nl-NL" dirty="0" smtClean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Taakverdeling</a:t>
            </a:r>
          </a:p>
          <a:p>
            <a:r>
              <a:rPr lang="nl-NL" dirty="0" smtClean="0"/>
              <a:t>Uitbesteden</a:t>
            </a:r>
          </a:p>
          <a:p>
            <a:r>
              <a:rPr lang="nl-NL" dirty="0" smtClean="0"/>
              <a:t>Eigenschappen</a:t>
            </a:r>
          </a:p>
          <a:p>
            <a:r>
              <a:rPr lang="nl-NL" dirty="0" smtClean="0"/>
              <a:t>Toekomst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46266521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2.3.5 </a:t>
            </a:r>
            <a:br>
              <a:rPr lang="nl-NL" dirty="0" smtClean="0"/>
            </a:br>
            <a:r>
              <a:rPr lang="nl-NL" dirty="0" smtClean="0"/>
              <a:t>Prijs (beleid)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Hoe zet je jezelf in de markt?</a:t>
            </a:r>
          </a:p>
          <a:p>
            <a:pPr>
              <a:buFontTx/>
              <a:buChar char="-"/>
            </a:pPr>
            <a:r>
              <a:rPr lang="nl-NL" dirty="0" smtClean="0"/>
              <a:t>Kostprijs</a:t>
            </a:r>
          </a:p>
          <a:p>
            <a:pPr>
              <a:buFontTx/>
              <a:buChar char="-"/>
            </a:pPr>
            <a:r>
              <a:rPr lang="nl-NL" dirty="0" smtClean="0"/>
              <a:t>Concurrentie</a:t>
            </a:r>
          </a:p>
          <a:p>
            <a:pPr>
              <a:buFontTx/>
              <a:buChar char="-"/>
            </a:pPr>
            <a:r>
              <a:rPr lang="nl-NL" dirty="0" smtClean="0"/>
              <a:t>Wat wil een klant betalen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Waar ga je geld voor vragen?</a:t>
            </a:r>
          </a:p>
          <a:p>
            <a:pPr>
              <a:buFontTx/>
              <a:buChar char="-"/>
            </a:pPr>
            <a:r>
              <a:rPr lang="nl-NL" dirty="0" smtClean="0"/>
              <a:t>Tarief?</a:t>
            </a:r>
          </a:p>
          <a:p>
            <a:pPr>
              <a:buFontTx/>
              <a:buChar char="-"/>
            </a:pPr>
            <a:r>
              <a:rPr lang="nl-NL" dirty="0" smtClean="0"/>
              <a:t>Winst op producten?</a:t>
            </a:r>
          </a:p>
        </p:txBody>
      </p:sp>
    </p:spTree>
    <p:extLst>
      <p:ext uri="{BB962C8B-B14F-4D97-AF65-F5344CB8AC3E}">
        <p14:creationId xmlns:p14="http://schemas.microsoft.com/office/powerpoint/2010/main" val="596753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607</TotalTime>
  <Words>231</Words>
  <Application>Microsoft Office PowerPoint</Application>
  <PresentationFormat>Diavoorstelling (4:3)</PresentationFormat>
  <Paragraphs>82</Paragraphs>
  <Slides>14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14</vt:i4>
      </vt:variant>
    </vt:vector>
  </HeadingPairs>
  <TitlesOfParts>
    <vt:vector size="18" baseType="lpstr">
      <vt:lpstr>Arial</vt:lpstr>
      <vt:lpstr>Calibri</vt:lpstr>
      <vt:lpstr>Wingdings</vt:lpstr>
      <vt:lpstr>Kantoorthema</vt:lpstr>
      <vt:lpstr>PowerPoint-presentatie</vt:lpstr>
      <vt:lpstr>Welkom!</vt:lpstr>
      <vt:lpstr>PowerPoint-presentatie</vt:lpstr>
      <vt:lpstr>2.3 Bedrijfsformule</vt:lpstr>
      <vt:lpstr>2.3.1 Product (150 woorden)</vt:lpstr>
      <vt:lpstr>2.3.2 Presentatie (100)</vt:lpstr>
      <vt:lpstr>2.3.3 Plaats </vt:lpstr>
      <vt:lpstr>2.3.4 Personeel </vt:lpstr>
      <vt:lpstr>2.3.5  Prijs (beleid) </vt:lpstr>
      <vt:lpstr>2.3.6 Promotie </vt:lpstr>
      <vt:lpstr>Concurrentie (150)</vt:lpstr>
      <vt:lpstr>SWOT</vt:lpstr>
      <vt:lpstr>PowerPoint-presentatie</vt:lpstr>
      <vt:lpstr>Aan de slag!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Elon van  Erp</cp:lastModifiedBy>
  <cp:revision>37</cp:revision>
  <dcterms:created xsi:type="dcterms:W3CDTF">2013-11-15T15:05:42Z</dcterms:created>
  <dcterms:modified xsi:type="dcterms:W3CDTF">2019-12-05T21:03:44Z</dcterms:modified>
</cp:coreProperties>
</file>