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2"/>
  </p:notesMasterIdLst>
  <p:sldIdLst>
    <p:sldId id="256" r:id="rId2"/>
    <p:sldId id="291" r:id="rId3"/>
    <p:sldId id="306" r:id="rId4"/>
    <p:sldId id="307" r:id="rId5"/>
    <p:sldId id="308" r:id="rId6"/>
    <p:sldId id="309" r:id="rId7"/>
    <p:sldId id="310" r:id="rId8"/>
    <p:sldId id="311" r:id="rId9"/>
    <p:sldId id="303" r:id="rId10"/>
    <p:sldId id="258" r:id="rId11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29-11-2019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Vorige week</a:t>
            </a:r>
          </a:p>
          <a:p>
            <a:pPr>
              <a:buFontTx/>
              <a:buChar char="-"/>
            </a:pPr>
            <a:r>
              <a:rPr lang="nl-NL" dirty="0" smtClean="0"/>
              <a:t>Begonnen aan hoofdstuk 2</a:t>
            </a:r>
          </a:p>
          <a:p>
            <a:pPr>
              <a:buFontTx/>
              <a:buChar char="-"/>
            </a:pPr>
            <a:r>
              <a:rPr lang="nl-NL" dirty="0" smtClean="0"/>
              <a:t>Presentaties</a:t>
            </a:r>
            <a:endParaRPr lang="nl-NL" dirty="0" smtClean="0"/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 </a:t>
            </a:r>
          </a:p>
          <a:p>
            <a:pPr>
              <a:buFontTx/>
              <a:buChar char="-"/>
            </a:pPr>
            <a:r>
              <a:rPr lang="nl-NL" dirty="0" smtClean="0"/>
              <a:t>Andere twee presentaties</a:t>
            </a:r>
          </a:p>
          <a:p>
            <a:pPr>
              <a:buFontTx/>
              <a:buChar char="-"/>
            </a:pPr>
            <a:r>
              <a:rPr lang="nl-NL" dirty="0" smtClean="0"/>
              <a:t>Verder met hoofdstuk 2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mail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CV: iedereen.</a:t>
            </a:r>
          </a:p>
          <a:p>
            <a:pPr lvl="1"/>
            <a:r>
              <a:rPr lang="nl-NL" dirty="0" smtClean="0"/>
              <a:t>Weten jullie hoe dat eruit ziet?</a:t>
            </a:r>
          </a:p>
          <a:p>
            <a:r>
              <a:rPr lang="nl-NL" dirty="0" smtClean="0"/>
              <a:t>Noem bronnen!</a:t>
            </a:r>
          </a:p>
          <a:p>
            <a:pPr lvl="1"/>
            <a:r>
              <a:rPr lang="nl-NL" dirty="0" smtClean="0"/>
              <a:t>Waaruit blijkt dat het klopt wat jullie zeggen.</a:t>
            </a:r>
          </a:p>
          <a:p>
            <a:r>
              <a:rPr lang="nl-NL" dirty="0" smtClean="0"/>
              <a:t>Schrijf je eigen verhaal</a:t>
            </a:r>
          </a:p>
          <a:p>
            <a:pPr lvl="1"/>
            <a:r>
              <a:rPr lang="nl-NL" dirty="0" smtClean="0"/>
              <a:t>Uitgebreid</a:t>
            </a:r>
          </a:p>
          <a:p>
            <a:pPr lvl="1"/>
            <a:r>
              <a:rPr lang="nl-NL" dirty="0" smtClean="0"/>
              <a:t>In eigen woorden</a:t>
            </a:r>
          </a:p>
          <a:p>
            <a:pPr lvl="1"/>
            <a:r>
              <a:rPr lang="nl-NL" dirty="0" smtClean="0"/>
              <a:t>Zonder taalfouten.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825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2.1 marktonderzoek.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Waar wil je achter komen?</a:t>
            </a:r>
          </a:p>
          <a:p>
            <a:pPr>
              <a:buFontTx/>
              <a:buChar char="-"/>
            </a:pPr>
            <a:r>
              <a:rPr lang="nl-NL" dirty="0" smtClean="0"/>
              <a:t>Welke vragen ga je stellen?</a:t>
            </a:r>
          </a:p>
          <a:p>
            <a:pPr>
              <a:buFontTx/>
              <a:buChar char="-"/>
            </a:pPr>
            <a:r>
              <a:rPr lang="nl-NL" dirty="0" smtClean="0"/>
              <a:t>Aan wie?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0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Wat ga je potentiële klanten vragen?</a:t>
            </a:r>
          </a:p>
          <a:p>
            <a:pPr marL="0" indent="0">
              <a:buNone/>
            </a:pPr>
            <a:r>
              <a:rPr lang="nl-NL" dirty="0" smtClean="0"/>
              <a:t>Antwoorden waar je iets mee kunt</a:t>
            </a:r>
          </a:p>
          <a:p>
            <a:pPr marL="0" indent="0">
              <a:buNone/>
            </a:pPr>
            <a:r>
              <a:rPr lang="nl-NL" dirty="0" smtClean="0"/>
              <a:t>Open of gesloten vragen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Hoe oud bent u?</a:t>
            </a:r>
          </a:p>
          <a:p>
            <a:pPr>
              <a:buFontTx/>
              <a:buChar char="-"/>
            </a:pPr>
            <a:r>
              <a:rPr lang="nl-NL" dirty="0" smtClean="0"/>
              <a:t>Hoe vaak vraagt u een loonwerker om diensten uit te voeren?</a:t>
            </a:r>
          </a:p>
          <a:p>
            <a:pPr lvl="1">
              <a:buFontTx/>
              <a:buChar char="-"/>
            </a:pPr>
            <a:r>
              <a:rPr lang="nl-NL" dirty="0" smtClean="0"/>
              <a:t>Nooit</a:t>
            </a:r>
          </a:p>
          <a:p>
            <a:pPr lvl="1">
              <a:buFontTx/>
              <a:buChar char="-"/>
            </a:pPr>
            <a:r>
              <a:rPr lang="nl-NL" dirty="0" smtClean="0"/>
              <a:t>0-1 x per jaar</a:t>
            </a:r>
          </a:p>
          <a:p>
            <a:pPr lvl="1">
              <a:buFontTx/>
              <a:buChar char="-"/>
            </a:pPr>
            <a:r>
              <a:rPr lang="nl-NL" dirty="0" smtClean="0"/>
              <a:t>2-6 x per jaar</a:t>
            </a:r>
          </a:p>
          <a:p>
            <a:pPr lvl="1">
              <a:buFontTx/>
              <a:buChar char="-"/>
            </a:pPr>
            <a:r>
              <a:rPr lang="nl-NL" dirty="0"/>
              <a:t>7</a:t>
            </a:r>
            <a:r>
              <a:rPr lang="nl-NL" dirty="0" smtClean="0"/>
              <a:t>-12 x per jaar</a:t>
            </a:r>
          </a:p>
          <a:p>
            <a:pPr lvl="1">
              <a:buFontTx/>
              <a:buChar char="-"/>
            </a:pPr>
            <a:r>
              <a:rPr lang="nl-NL" dirty="0" smtClean="0"/>
              <a:t>13 of meer keer per jaar</a:t>
            </a:r>
          </a:p>
        </p:txBody>
      </p:sp>
    </p:spTree>
    <p:extLst>
      <p:ext uri="{BB962C8B-B14F-4D97-AF65-F5344CB8AC3E}">
        <p14:creationId xmlns:p14="http://schemas.microsoft.com/office/powerpoint/2010/main" val="12375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Bureauonderzoek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waar je zelf (achter je bureau antwoord op kunt vinden)</a:t>
            </a:r>
          </a:p>
          <a:p>
            <a:pPr marL="0" indent="0">
              <a:buNone/>
            </a:pPr>
            <a:endParaRPr lang="nl-NL" dirty="0" smtClean="0"/>
          </a:p>
          <a:p>
            <a:r>
              <a:rPr lang="nl-NL" dirty="0" smtClean="0"/>
              <a:t>Hoeveel loonwerkers doen wat jij ook doet?</a:t>
            </a:r>
            <a:endParaRPr lang="nl-NL" dirty="0" smtClean="0"/>
          </a:p>
          <a:p>
            <a:r>
              <a:rPr lang="nl-NL" dirty="0" smtClean="0"/>
              <a:t>Waar zitten mijn concurrenten en wie zijn dat?</a:t>
            </a:r>
          </a:p>
          <a:p>
            <a:r>
              <a:rPr lang="nl-NL" dirty="0" smtClean="0"/>
              <a:t>Wat zijn trends in mijn sector?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498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2.1 marktonderzoek (150 woorden exclusief bijlage)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15 vragen veldonderzoek</a:t>
            </a:r>
          </a:p>
          <a:p>
            <a:pPr>
              <a:buFontTx/>
              <a:buChar char="-"/>
            </a:pPr>
            <a:r>
              <a:rPr lang="nl-NL" dirty="0" smtClean="0"/>
              <a:t>5 vragen bureauonderzoek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enquête in de bijlage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Artikelen over een trend + samenvatting/conclusies in eigen 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71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81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554</TotalTime>
  <Words>240</Words>
  <Application>Microsoft Office PowerPoint</Application>
  <PresentationFormat>Diavoorstelling (4:3)</PresentationFormat>
  <Paragraphs>59</Paragraphs>
  <Slides>10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10</vt:i4>
      </vt:variant>
    </vt:vector>
  </HeadingPairs>
  <TitlesOfParts>
    <vt:vector size="13" baseType="lpstr">
      <vt:lpstr>Arial</vt:lpstr>
      <vt:lpstr>Calibri</vt:lpstr>
      <vt:lpstr>Kantoorthema</vt:lpstr>
      <vt:lpstr>PowerPoint-presentatie</vt:lpstr>
      <vt:lpstr>Welkom!</vt:lpstr>
      <vt:lpstr>Tips uit de mail</vt:lpstr>
      <vt:lpstr>Hoofdstuk 2 De markt</vt:lpstr>
      <vt:lpstr>Veldonderzoek</vt:lpstr>
      <vt:lpstr>Bureauonderzoek</vt:lpstr>
      <vt:lpstr>Hoofdstuk 2: de markt</vt:lpstr>
      <vt:lpstr>2.2 Doelgroep (150)</vt:lpstr>
      <vt:lpstr>Aan de slag!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34</cp:revision>
  <dcterms:created xsi:type="dcterms:W3CDTF">2013-11-15T15:05:42Z</dcterms:created>
  <dcterms:modified xsi:type="dcterms:W3CDTF">2019-11-29T07:22:47Z</dcterms:modified>
</cp:coreProperties>
</file>