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7"/>
  </p:notesMasterIdLst>
  <p:sldIdLst>
    <p:sldId id="256" r:id="rId2"/>
    <p:sldId id="291" r:id="rId3"/>
    <p:sldId id="331" r:id="rId4"/>
    <p:sldId id="325" r:id="rId5"/>
    <p:sldId id="332" r:id="rId6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056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17-12-2019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17-12-2019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Vorige week:</a:t>
            </a:r>
          </a:p>
          <a:p>
            <a:pPr>
              <a:buFontTx/>
              <a:buChar char="-"/>
            </a:pPr>
            <a:r>
              <a:rPr lang="nl-NL" dirty="0" smtClean="0"/>
              <a:t>Nagekeken verslagen teruggegeven</a:t>
            </a:r>
          </a:p>
          <a:p>
            <a:pPr lvl="1">
              <a:buFontTx/>
              <a:buChar char="-"/>
            </a:pPr>
            <a:r>
              <a:rPr lang="nl-NL" dirty="0" smtClean="0"/>
              <a:t>Er is nog veel werk</a:t>
            </a:r>
          </a:p>
          <a:p>
            <a:pPr>
              <a:buFontTx/>
              <a:buChar char="-"/>
            </a:pPr>
            <a:r>
              <a:rPr lang="nl-NL" dirty="0" smtClean="0"/>
              <a:t>Uitleg ondernemingsvormen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Verder met het verslag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691680" y="908720"/>
            <a:ext cx="5867400" cy="444817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575620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3: de organisatie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Ondernemingsvorm</a:t>
            </a:r>
          </a:p>
          <a:p>
            <a:pPr lvl="1"/>
            <a:r>
              <a:rPr lang="nl-NL" dirty="0" smtClean="0"/>
              <a:t>Eenmanszaak</a:t>
            </a:r>
          </a:p>
          <a:p>
            <a:pPr lvl="1"/>
            <a:r>
              <a:rPr lang="nl-NL" dirty="0" smtClean="0"/>
              <a:t>Maatschap</a:t>
            </a:r>
          </a:p>
          <a:p>
            <a:pPr lvl="1"/>
            <a:r>
              <a:rPr lang="nl-NL" dirty="0" smtClean="0"/>
              <a:t>VOF</a:t>
            </a:r>
          </a:p>
          <a:p>
            <a:pPr lvl="1"/>
            <a:r>
              <a:rPr lang="nl-NL" dirty="0" smtClean="0"/>
              <a:t>BV</a:t>
            </a:r>
          </a:p>
          <a:p>
            <a:pPr lvl="1"/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21013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Personeelsplan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is de werkverdeling over het jaar?</a:t>
            </a:r>
          </a:p>
          <a:p>
            <a:r>
              <a:rPr lang="nl-NL" dirty="0" smtClean="0"/>
              <a:t>Hoeveel uur hebben jullie werk?</a:t>
            </a:r>
          </a:p>
          <a:p>
            <a:r>
              <a:rPr lang="nl-NL" dirty="0" smtClean="0"/>
              <a:t>Hoeveel ga je verdienen/vragen per uur?</a:t>
            </a:r>
          </a:p>
          <a:p>
            <a:r>
              <a:rPr lang="nl-NL" dirty="0" smtClean="0"/>
              <a:t>Welke kosten heb je nog meer aan je personeel?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20660103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846</TotalTime>
  <Words>64</Words>
  <Application>Microsoft Office PowerPoint</Application>
  <PresentationFormat>Diavoorstelling (4:3)</PresentationFormat>
  <Paragraphs>20</Paragraphs>
  <Slides>5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5</vt:i4>
      </vt:variant>
    </vt:vector>
  </HeadingPairs>
  <TitlesOfParts>
    <vt:vector size="8" baseType="lpstr">
      <vt:lpstr>Arial</vt:lpstr>
      <vt:lpstr>Calibri</vt:lpstr>
      <vt:lpstr>Kantoorthema</vt:lpstr>
      <vt:lpstr>PowerPoint-presentatie</vt:lpstr>
      <vt:lpstr>Welkom!</vt:lpstr>
      <vt:lpstr>PowerPoint-presentatie</vt:lpstr>
      <vt:lpstr>Hoofdstuk 3: de organisatie</vt:lpstr>
      <vt:lpstr>Personeelsplan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43</cp:revision>
  <dcterms:created xsi:type="dcterms:W3CDTF">2013-11-15T15:05:42Z</dcterms:created>
  <dcterms:modified xsi:type="dcterms:W3CDTF">2019-12-17T08:40:45Z</dcterms:modified>
</cp:coreProperties>
</file>