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4"/>
  </p:notesMasterIdLst>
  <p:sldIdLst>
    <p:sldId id="256" r:id="rId2"/>
    <p:sldId id="291" r:id="rId3"/>
    <p:sldId id="320" r:id="rId4"/>
    <p:sldId id="313" r:id="rId5"/>
    <p:sldId id="324" r:id="rId6"/>
    <p:sldId id="325" r:id="rId7"/>
    <p:sldId id="326" r:id="rId8"/>
    <p:sldId id="327" r:id="rId9"/>
    <p:sldId id="328" r:id="rId10"/>
    <p:sldId id="329" r:id="rId11"/>
    <p:sldId id="330" r:id="rId12"/>
    <p:sldId id="303" r:id="rId13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13-12-2019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13-12-2019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Bedrijfseconomie – LG33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Natuurlijke personen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Eenmanszaak, vof, cv, maatschap</a:t>
            </a:r>
          </a:p>
          <a:p>
            <a:endParaRPr lang="nl-NL" dirty="0" smtClean="0"/>
          </a:p>
          <a:p>
            <a:r>
              <a:rPr lang="nl-NL" dirty="0" smtClean="0"/>
              <a:t>Persoonlijk aansprakelijk</a:t>
            </a:r>
          </a:p>
          <a:p>
            <a:r>
              <a:rPr lang="nl-NL" dirty="0" smtClean="0"/>
              <a:t>Inkomstenbelasting</a:t>
            </a:r>
          </a:p>
          <a:p>
            <a:r>
              <a:rPr lang="nl-NL" dirty="0" smtClean="0"/>
              <a:t>Eigenaren hebben de leiding.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412320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Rechtspersoonlijkheden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B.V, N.V, Coöperatie</a:t>
            </a:r>
          </a:p>
          <a:p>
            <a:endParaRPr lang="nl-NL" dirty="0"/>
          </a:p>
          <a:p>
            <a:r>
              <a:rPr lang="nl-NL" dirty="0" smtClean="0"/>
              <a:t>Maximaal inleg kwijt</a:t>
            </a:r>
          </a:p>
          <a:p>
            <a:r>
              <a:rPr lang="nl-NL" dirty="0" smtClean="0"/>
              <a:t>Vennootschapsbelasting</a:t>
            </a:r>
          </a:p>
          <a:p>
            <a:r>
              <a:rPr lang="nl-NL" dirty="0" smtClean="0"/>
              <a:t>Aandeelhouders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9924376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579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Welkom!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nl-NL" dirty="0" smtClean="0"/>
              <a:t>Volgende week dinsdag:</a:t>
            </a:r>
          </a:p>
          <a:p>
            <a:pPr>
              <a:buFontTx/>
              <a:buChar char="-"/>
            </a:pPr>
            <a:r>
              <a:rPr lang="nl-NL" dirty="0" smtClean="0"/>
              <a:t>Resultaten</a:t>
            </a:r>
          </a:p>
          <a:p>
            <a:pPr>
              <a:buFontTx/>
              <a:buChar char="-"/>
            </a:pPr>
            <a:r>
              <a:rPr lang="nl-NL" dirty="0" smtClean="0"/>
              <a:t>Tips uit de verslagen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Verder met het verslag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12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432837"/>
            <a:ext cx="3816424" cy="570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7528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 verslagen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>
              <a:buFontTx/>
              <a:buChar char="-"/>
            </a:pPr>
            <a:r>
              <a:rPr lang="nl-NL" dirty="0" smtClean="0"/>
              <a:t>Ondersteun je idee met bronnen waarom het zo’n goed idee is.</a:t>
            </a:r>
          </a:p>
          <a:p>
            <a:pPr>
              <a:buFontTx/>
              <a:buChar char="-"/>
            </a:pPr>
            <a:r>
              <a:rPr lang="nl-NL" dirty="0" smtClean="0"/>
              <a:t>Koppel je eigen ervaring met wat je gaat doen op het bedrijf.</a:t>
            </a:r>
          </a:p>
          <a:p>
            <a:pPr>
              <a:buFontTx/>
              <a:buChar char="-"/>
            </a:pPr>
            <a:r>
              <a:rPr lang="nl-NL" dirty="0" smtClean="0"/>
              <a:t>Visie: waarom wordt de wereld beter van jullie?</a:t>
            </a:r>
          </a:p>
          <a:p>
            <a:pPr>
              <a:buFontTx/>
              <a:buChar char="-"/>
            </a:pPr>
            <a:r>
              <a:rPr lang="nl-NL" dirty="0" smtClean="0"/>
              <a:t>Doelen: realistisch en controleerbaar.</a:t>
            </a:r>
          </a:p>
          <a:p>
            <a:pPr>
              <a:buFontTx/>
              <a:buChar char="-"/>
            </a:pPr>
            <a:r>
              <a:rPr lang="nl-NL" dirty="0" smtClean="0"/>
              <a:t>Doelgroep: zo precies mogelijk! Hoeveel klanten, waar zitten ze, hoeveel werk? Datzelfde geldt voor subdoelgroepen.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691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 verslagen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nl-NL" dirty="0" smtClean="0"/>
              <a:t>Marketingmix</a:t>
            </a:r>
          </a:p>
          <a:p>
            <a:pPr lvl="1"/>
            <a:r>
              <a:rPr lang="nl-NL" dirty="0" smtClean="0"/>
              <a:t>Product: wat ga je doen en wat heb je nodig. Merken, types, leverancier, prijs.</a:t>
            </a:r>
          </a:p>
          <a:p>
            <a:pPr lvl="1"/>
            <a:r>
              <a:rPr lang="nl-NL" dirty="0" smtClean="0"/>
              <a:t>Prijs: kostprijsberekening. Prijs voor de klanten van alle diensten.</a:t>
            </a:r>
          </a:p>
          <a:p>
            <a:pPr lvl="1"/>
            <a:r>
              <a:rPr lang="nl-NL" dirty="0" smtClean="0"/>
              <a:t>Personeel: hoeveel werk is er? Wanneer </a:t>
            </a:r>
            <a:r>
              <a:rPr lang="nl-NL" dirty="0"/>
              <a:t> </a:t>
            </a:r>
            <a:endParaRPr lang="nl-NL" dirty="0" smtClean="0"/>
          </a:p>
          <a:p>
            <a:r>
              <a:rPr lang="nl-NL" dirty="0" smtClean="0"/>
              <a:t>Concurrentie</a:t>
            </a:r>
            <a:endParaRPr lang="nl-NL" dirty="0"/>
          </a:p>
          <a:p>
            <a:pPr lvl="1"/>
            <a:r>
              <a:rPr lang="nl-NL" dirty="0"/>
              <a:t>Laat zien waar ze zitten</a:t>
            </a:r>
          </a:p>
          <a:p>
            <a:pPr lvl="1"/>
            <a:r>
              <a:rPr lang="nl-NL" dirty="0"/>
              <a:t>Geef per concurrent sterke en zwakke punten ten opzichte van jullie bedrijf aan.</a:t>
            </a:r>
            <a:r>
              <a:rPr lang="nl-NL" dirty="0" smtClean="0"/>
              <a:t>is het druk?</a:t>
            </a:r>
            <a:endParaRPr lang="nl-NL" dirty="0"/>
          </a:p>
          <a:p>
            <a:pPr lvl="1"/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2308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3: de organisatie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Ondernemingsvorm</a:t>
            </a:r>
          </a:p>
          <a:p>
            <a:pPr lvl="1"/>
            <a:r>
              <a:rPr lang="nl-NL" dirty="0" smtClean="0"/>
              <a:t>Welke zijn er?</a:t>
            </a:r>
          </a:p>
          <a:p>
            <a:pPr lvl="1"/>
            <a:r>
              <a:rPr lang="nl-NL" dirty="0" smtClean="0"/>
              <a:t>Wat zijn de verschillen?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10133908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07504" y="116631"/>
            <a:ext cx="8856984" cy="661451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3523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Ondernemingsvormen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Verschillen</a:t>
            </a:r>
          </a:p>
          <a:p>
            <a:pPr>
              <a:buFontTx/>
              <a:buChar char="-"/>
            </a:pPr>
            <a:r>
              <a:rPr lang="nl-NL" dirty="0" smtClean="0"/>
              <a:t>Rechtspersoonlijkheid</a:t>
            </a:r>
          </a:p>
          <a:p>
            <a:pPr>
              <a:buFontTx/>
              <a:buChar char="-"/>
            </a:pPr>
            <a:r>
              <a:rPr lang="nl-NL" dirty="0" smtClean="0"/>
              <a:t>Aantal eigenaren</a:t>
            </a:r>
          </a:p>
          <a:p>
            <a:pPr>
              <a:buFontTx/>
              <a:buChar char="-"/>
            </a:pPr>
            <a:r>
              <a:rPr lang="nl-NL" dirty="0" smtClean="0"/>
              <a:t>Wie heeft de leiding</a:t>
            </a:r>
          </a:p>
          <a:p>
            <a:pPr>
              <a:buFontTx/>
              <a:buChar char="-"/>
            </a:pPr>
            <a:r>
              <a:rPr lang="nl-NL" dirty="0" smtClean="0"/>
              <a:t>Welke belasting wordt er betaald?</a:t>
            </a:r>
          </a:p>
          <a:p>
            <a:pPr>
              <a:buFontTx/>
              <a:buChar char="-"/>
            </a:pPr>
            <a:r>
              <a:rPr lang="nl-NL" dirty="0" smtClean="0"/>
              <a:t>Hoe zit het met aansprakelijkheid?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02946763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Welke zijn er? </a:t>
            </a:r>
            <a:r>
              <a:rPr lang="nl-NL" dirty="0"/>
              <a:t/>
            </a:r>
            <a:br>
              <a:rPr lang="nl-NL" dirty="0"/>
            </a:br>
            <a:r>
              <a:rPr lang="nl-NL" dirty="0" smtClean="0"/>
              <a:t>Welke gaan we uitlichten?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597583478"/>
      </p:ext>
    </p:extLst>
  </p:cSld>
  <p:clrMapOvr>
    <a:masterClrMapping/>
  </p:clrMapOvr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838</TotalTime>
  <Words>223</Words>
  <Application>Microsoft Office PowerPoint</Application>
  <PresentationFormat>Diavoorstelling (4:3)</PresentationFormat>
  <Paragraphs>46</Paragraphs>
  <Slides>12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12</vt:i4>
      </vt:variant>
    </vt:vector>
  </HeadingPairs>
  <TitlesOfParts>
    <vt:vector size="15" baseType="lpstr">
      <vt:lpstr>Arial</vt:lpstr>
      <vt:lpstr>Calibri</vt:lpstr>
      <vt:lpstr>Kantoorthema</vt:lpstr>
      <vt:lpstr>PowerPoint-presentatie</vt:lpstr>
      <vt:lpstr>Welkom!</vt:lpstr>
      <vt:lpstr>PowerPoint-presentatie</vt:lpstr>
      <vt:lpstr>Tips uit de verslagen</vt:lpstr>
      <vt:lpstr>Tips uit de verslagen</vt:lpstr>
      <vt:lpstr>Hoofdstuk 3: de organisatie</vt:lpstr>
      <vt:lpstr>PowerPoint-presentatie</vt:lpstr>
      <vt:lpstr>Ondernemingsvormen</vt:lpstr>
      <vt:lpstr>Welke zijn er?  Welke gaan we uitlichten?</vt:lpstr>
      <vt:lpstr>Natuurlijke personen</vt:lpstr>
      <vt:lpstr>Rechtspersoonlijkheden</vt:lpstr>
      <vt:lpstr>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42</cp:revision>
  <dcterms:created xsi:type="dcterms:W3CDTF">2013-11-15T15:05:42Z</dcterms:created>
  <dcterms:modified xsi:type="dcterms:W3CDTF">2019-12-13T11:58:10Z</dcterms:modified>
</cp:coreProperties>
</file>