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1" r:id="rId3"/>
    <p:sldId id="306" r:id="rId4"/>
    <p:sldId id="305" r:id="rId5"/>
    <p:sldId id="307" r:id="rId6"/>
    <p:sldId id="308" r:id="rId7"/>
    <p:sldId id="309" r:id="rId8"/>
    <p:sldId id="310" r:id="rId9"/>
    <p:sldId id="311" r:id="rId10"/>
    <p:sldId id="303" r:id="rId11"/>
    <p:sldId id="25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19-11-2019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19-11-2019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Mails bekeken</a:t>
            </a:r>
          </a:p>
          <a:p>
            <a:pPr>
              <a:buFontTx/>
              <a:buChar char="-"/>
            </a:pPr>
            <a:r>
              <a:rPr lang="nl-NL" dirty="0" smtClean="0"/>
              <a:t>Verschil in voortgang</a:t>
            </a:r>
          </a:p>
          <a:p>
            <a:pPr>
              <a:buFontTx/>
              <a:buChar char="-"/>
            </a:pPr>
            <a:r>
              <a:rPr lang="nl-NL" dirty="0" smtClean="0"/>
              <a:t>Tips</a:t>
            </a:r>
          </a:p>
          <a:p>
            <a:pPr>
              <a:buFontTx/>
              <a:buChar char="-"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Vrijdag iedere groep presenteren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Tips uit de mail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Maak een CV: iedereen.</a:t>
            </a:r>
          </a:p>
          <a:p>
            <a:pPr lvl="1"/>
            <a:r>
              <a:rPr lang="nl-NL" dirty="0" smtClean="0"/>
              <a:t>Weten jullie hoe dat eruit ziet?</a:t>
            </a:r>
          </a:p>
          <a:p>
            <a:r>
              <a:rPr lang="nl-NL" dirty="0" smtClean="0"/>
              <a:t>Noem bronnen!</a:t>
            </a:r>
          </a:p>
          <a:p>
            <a:pPr lvl="1"/>
            <a:r>
              <a:rPr lang="nl-NL" dirty="0" smtClean="0"/>
              <a:t>Waaruit blijkt dat het klopt wat jullie zeggen.</a:t>
            </a:r>
          </a:p>
          <a:p>
            <a:r>
              <a:rPr lang="nl-NL" dirty="0" smtClean="0"/>
              <a:t>Schrijf je eigen verhaal</a:t>
            </a:r>
          </a:p>
          <a:p>
            <a:pPr lvl="1"/>
            <a:r>
              <a:rPr lang="nl-NL" dirty="0" smtClean="0"/>
              <a:t>Uitgebreid</a:t>
            </a:r>
          </a:p>
          <a:p>
            <a:pPr lvl="1"/>
            <a:r>
              <a:rPr lang="nl-NL" dirty="0" smtClean="0"/>
              <a:t>In eigen woorden</a:t>
            </a:r>
          </a:p>
          <a:p>
            <a:pPr lvl="1"/>
            <a:r>
              <a:rPr lang="nl-NL" dirty="0" smtClean="0"/>
              <a:t>Zonder taalfouten.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0382589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Presentatie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zijn jullie?</a:t>
            </a:r>
          </a:p>
          <a:p>
            <a:r>
              <a:rPr lang="nl-NL" dirty="0" smtClean="0"/>
              <a:t>Wat is jullie idee?</a:t>
            </a:r>
          </a:p>
          <a:p>
            <a:pPr lvl="1"/>
            <a:r>
              <a:rPr lang="nl-NL" dirty="0" smtClean="0"/>
              <a:t>Welk probleem lossen jullie op?</a:t>
            </a:r>
          </a:p>
          <a:p>
            <a:pPr lvl="1"/>
            <a:r>
              <a:rPr lang="nl-NL" dirty="0" smtClean="0"/>
              <a:t>Waarom past dit bij jullie?</a:t>
            </a:r>
          </a:p>
          <a:p>
            <a:pPr lvl="1"/>
            <a:r>
              <a:rPr lang="nl-NL" dirty="0" smtClean="0"/>
              <a:t>Hoe werkt het?</a:t>
            </a:r>
          </a:p>
          <a:p>
            <a:pPr lvl="1"/>
            <a:r>
              <a:rPr lang="nl-NL" dirty="0" smtClean="0"/>
              <a:t>Waarom wordt het </a:t>
            </a:r>
            <a:r>
              <a:rPr lang="nl-NL" smtClean="0"/>
              <a:t>een succes?</a:t>
            </a:r>
            <a:endParaRPr lang="nl-NL" dirty="0" smtClean="0"/>
          </a:p>
          <a:p>
            <a:r>
              <a:rPr lang="nl-NL" dirty="0" smtClean="0"/>
              <a:t>Minimaal 10 minuten.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1686812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2.1 marktonderzoek.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Waar wil je achter komen?</a:t>
            </a:r>
          </a:p>
          <a:p>
            <a:pPr>
              <a:buFontTx/>
              <a:buChar char="-"/>
            </a:pPr>
            <a:r>
              <a:rPr lang="nl-NL" dirty="0" smtClean="0"/>
              <a:t>Welke vragen ga je stellen?</a:t>
            </a:r>
          </a:p>
          <a:p>
            <a:pPr>
              <a:buFontTx/>
              <a:buChar char="-"/>
            </a:pPr>
            <a:r>
              <a:rPr lang="nl-NL" dirty="0" smtClean="0"/>
              <a:t>Aan wie?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00719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loonwerker/hovenier 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12375184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endParaRPr lang="nl-NL" dirty="0"/>
          </a:p>
          <a:p>
            <a:r>
              <a:rPr lang="nl-NL" dirty="0" smtClean="0"/>
              <a:t>Aantal ha landbouwgrond (en trend)</a:t>
            </a:r>
          </a:p>
          <a:p>
            <a:r>
              <a:rPr lang="nl-NL" dirty="0" smtClean="0"/>
              <a:t>Aantal hoveniers in NL (en trend)</a:t>
            </a:r>
          </a:p>
          <a:p>
            <a:r>
              <a:rPr lang="nl-NL" dirty="0" smtClean="0"/>
              <a:t>Waar 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6149871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3597163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5481087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541</TotalTime>
  <Words>278</Words>
  <Application>Microsoft Office PowerPoint</Application>
  <PresentationFormat>Diavoorstelling (4:3)</PresentationFormat>
  <Paragraphs>66</Paragraphs>
  <Slides>11</Slides>
  <Notes>0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Welkom!</vt:lpstr>
      <vt:lpstr>Tips uit de mail</vt:lpstr>
      <vt:lpstr>Presentatie</vt:lpstr>
      <vt:lpstr>Hoofdstuk 2 De markt</vt:lpstr>
      <vt:lpstr>Veldonderzoek</vt:lpstr>
      <vt:lpstr>Bureauonderzoek</vt:lpstr>
      <vt:lpstr>Hoofdstuk 2: de markt</vt:lpstr>
      <vt:lpstr>2.2 Doelgroep (150)</vt:lpstr>
      <vt:lpstr>Aan de slag!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31</cp:revision>
  <dcterms:created xsi:type="dcterms:W3CDTF">2013-11-15T15:05:42Z</dcterms:created>
  <dcterms:modified xsi:type="dcterms:W3CDTF">2019-11-19T08:29:55Z</dcterms:modified>
</cp:coreProperties>
</file>