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91" r:id="rId3"/>
    <p:sldId id="293" r:id="rId4"/>
    <p:sldId id="292" r:id="rId5"/>
    <p:sldId id="289" r:id="rId6"/>
    <p:sldId id="283" r:id="rId7"/>
    <p:sldId id="284" r:id="rId8"/>
    <p:sldId id="288" r:id="rId9"/>
    <p:sldId id="286" r:id="rId10"/>
    <p:sldId id="290" r:id="rId11"/>
    <p:sldId id="258" r:id="rId12"/>
  </p:sldIdLst>
  <p:sldSz cx="9144000" cy="6858000" type="screen4x3"/>
  <p:notesSz cx="6858000" cy="9144000"/>
  <p:defaultTextStyle>
    <a:defPPr>
      <a:defRPr lang="nl-NL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9" d="100"/>
          <a:sy n="109" d="100"/>
        </p:scale>
        <p:origin x="1674" y="102"/>
      </p:cViewPr>
      <p:guideLst>
        <p:guide orient="horz" pos="2160"/>
        <p:guide pos="2880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koptekst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3" name="Tijdelijke aanduiding voor datum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2E6F9C-627F-441E-B287-1444204BE351}" type="datetimeFigureOut">
              <a:rPr lang="nl-NL" smtClean="0"/>
              <a:t>11-11-2019</a:t>
            </a:fld>
            <a:endParaRPr lang="nl-NL"/>
          </a:p>
        </p:txBody>
      </p:sp>
      <p:sp>
        <p:nvSpPr>
          <p:cNvPr id="4" name="Tijdelijke aanduiding voor dia-afbeelding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nl-NL"/>
          </a:p>
        </p:txBody>
      </p:sp>
      <p:sp>
        <p:nvSpPr>
          <p:cNvPr id="5" name="Tijdelijke aanduiding voor notities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D6CE25C-A58A-490B-816D-3965FB16A223}" type="slidenum">
              <a:rPr lang="nl-NL" smtClean="0"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424718402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ia-afbeelding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Tijdelijke aanduiding voor notities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nl-NL" dirty="0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6D6CE25C-A58A-490B-816D-3965FB16A223}" type="slidenum">
              <a:rPr lang="nl-NL" smtClean="0"/>
              <a:t>9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8752468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di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Ond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>
            <a:normAutofit/>
          </a:bodyPr>
          <a:lstStyle>
            <a:lvl1pPr marL="0" indent="0" algn="ctr">
              <a:buNone/>
              <a:defRPr sz="18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nl-NL" dirty="0" smtClean="0"/>
              <a:t>Klik om de ondertitelstijl van het model te bewerken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19270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e titel en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e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1727192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en objec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979712" y="332656"/>
            <a:ext cx="6645424" cy="648072"/>
          </a:xfrm>
        </p:spPr>
        <p:txBody>
          <a:bodyPr>
            <a:noAutofit/>
          </a:bodyPr>
          <a:lstStyle>
            <a:lvl1pPr algn="l">
              <a:defRPr sz="2800" b="1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2051720" y="1196752"/>
            <a:ext cx="6635080" cy="4929411"/>
          </a:xfrm>
        </p:spPr>
        <p:txBody>
          <a:bodyPr>
            <a:normAutofit/>
          </a:bodyPr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96768833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ekop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>
            <a:normAutofit/>
          </a:bodyPr>
          <a:lstStyle>
            <a:lvl1pPr algn="l">
              <a:defRPr sz="3600" b="1" cap="all"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  <a:latin typeface="Arial" pitchFamily="34" charset="0"/>
                <a:cs typeface="Arial" pitchFamily="34" charset="0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nl-NL" dirty="0" smtClean="0"/>
              <a:t>Klik om de modelstijlen te bewerken</a:t>
            </a:r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75733877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Inhoud van twe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itchFamily="34" charset="0"/>
                <a:cs typeface="Arial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>
                <a:latin typeface="Arial" pitchFamily="34" charset="0"/>
                <a:cs typeface="Arial" pitchFamily="34" charset="0"/>
              </a:defRPr>
            </a:lvl1pPr>
            <a:lvl2pPr>
              <a:defRPr sz="2400">
                <a:latin typeface="Arial" pitchFamily="34" charset="0"/>
                <a:cs typeface="Arial" pitchFamily="34" charset="0"/>
              </a:defRPr>
            </a:lvl2pPr>
            <a:lvl3pPr>
              <a:defRPr sz="2000">
                <a:latin typeface="Arial" pitchFamily="34" charset="0"/>
                <a:cs typeface="Arial" pitchFamily="34" charset="0"/>
              </a:defRPr>
            </a:lvl3pPr>
            <a:lvl4pPr>
              <a:defRPr sz="1800">
                <a:latin typeface="Arial" pitchFamily="34" charset="0"/>
                <a:cs typeface="Arial" pitchFamily="34" charset="0"/>
              </a:defRPr>
            </a:lvl4pPr>
            <a:lvl5pPr>
              <a:defRPr sz="1800">
                <a:latin typeface="Arial" pitchFamily="34" charset="0"/>
                <a:cs typeface="Arial" pitchFamily="34" charset="0"/>
              </a:defRPr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nl-NL" dirty="0" smtClean="0"/>
              <a:t>Klik om de modelstijlen te bewerken</a:t>
            </a:r>
          </a:p>
          <a:p>
            <a:pPr lvl="1"/>
            <a:r>
              <a:rPr lang="nl-NL" dirty="0" smtClean="0"/>
              <a:t>Tweede niveau</a:t>
            </a:r>
          </a:p>
          <a:p>
            <a:pPr lvl="2"/>
            <a:r>
              <a:rPr lang="nl-NL" dirty="0" smtClean="0"/>
              <a:t>Derde niveau</a:t>
            </a:r>
          </a:p>
          <a:p>
            <a:pPr lvl="3"/>
            <a:r>
              <a:rPr lang="nl-NL" dirty="0" smtClean="0"/>
              <a:t>Vierde niveau</a:t>
            </a:r>
          </a:p>
          <a:p>
            <a:pPr lvl="4"/>
            <a:r>
              <a:rPr lang="nl-NL" dirty="0" smtClean="0"/>
              <a:t>Vijfde niveau</a:t>
            </a:r>
            <a:endParaRPr lang="nl-NL" dirty="0"/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54378332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elijkin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dirty="0" smtClean="0"/>
              <a:t>Klik om de stijl te bewerken</a:t>
            </a:r>
            <a:endParaRPr lang="nl-NL" dirty="0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4" name="Tijdelijke aanduiding voor inhoud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5" name="Tijdelijke aanduiding voor tekst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6" name="Tijdelijke aanduiding voor inhoud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18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16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7" name="Tijdelijke aanduiding voor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11-11-2019</a:t>
            </a:fld>
            <a:endParaRPr lang="nl-NL"/>
          </a:p>
        </p:txBody>
      </p:sp>
      <p:sp>
        <p:nvSpPr>
          <p:cNvPr id="8" name="Tijdelijke aanduiding voor voettekst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9" name="Tijdelijke aanduiding voor dianumm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3241016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g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11-11-2019</a:t>
            </a:fld>
            <a:endParaRPr lang="nl-NL"/>
          </a:p>
        </p:txBody>
      </p:sp>
      <p:sp>
        <p:nvSpPr>
          <p:cNvPr id="3" name="Tijdelijke aanduiding voor voettekst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4" name="Tijdelijke aanduiding voor dianumm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29425628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oud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 sz="2800"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 sz="2400"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 sz="2000">
                <a:latin typeface="Arial" panose="020B0604020202020204" pitchFamily="34" charset="0"/>
                <a:cs typeface="Arial" panose="020B0604020202020204" pitchFamily="34" charset="0"/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2459276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Afbeelding met bij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afbeelding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nl-NL" dirty="0"/>
          </a:p>
        </p:txBody>
      </p:sp>
      <p:sp>
        <p:nvSpPr>
          <p:cNvPr id="4" name="Tijdelijke aanduiding voor tekst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nl-NL" smtClean="0"/>
              <a:t>Klik om de modelstijlen te bewerken</a:t>
            </a:r>
          </a:p>
        </p:txBody>
      </p:sp>
      <p:sp>
        <p:nvSpPr>
          <p:cNvPr id="5" name="Tijdelijke aanduiding voor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11-11-2019</a:t>
            </a:fld>
            <a:endParaRPr lang="nl-NL"/>
          </a:p>
        </p:txBody>
      </p:sp>
      <p:sp>
        <p:nvSpPr>
          <p:cNvPr id="6" name="Tijdelijke aanduiding voor voettekst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7" name="Tijdelijke aanduiding voor dianumm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217106160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en verticale teks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verticale tekst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  <a:lvl2pPr>
              <a:defRPr>
                <a:latin typeface="Arial" panose="020B0604020202020204" pitchFamily="34" charset="0"/>
                <a:cs typeface="Arial" panose="020B0604020202020204" pitchFamily="34" charset="0"/>
              </a:defRPr>
            </a:lvl2pPr>
            <a:lvl3pPr>
              <a:defRPr>
                <a:latin typeface="Arial" panose="020B0604020202020204" pitchFamily="34" charset="0"/>
                <a:cs typeface="Arial" panose="020B0604020202020204" pitchFamily="34" charset="0"/>
              </a:defRPr>
            </a:lvl3pPr>
            <a:lvl4pPr>
              <a:defRPr>
                <a:latin typeface="Arial" panose="020B0604020202020204" pitchFamily="34" charset="0"/>
                <a:cs typeface="Arial" panose="020B0604020202020204" pitchFamily="34" charset="0"/>
              </a:defRPr>
            </a:lvl4pPr>
            <a:lvl5pPr>
              <a:defRPr>
                <a:latin typeface="Arial" panose="020B0604020202020204" pitchFamily="34" charset="0"/>
                <a:cs typeface="Arial" panose="020B0604020202020204" pitchFamily="34" charset="0"/>
              </a:defRPr>
            </a:lvl5pPr>
          </a:lstStyle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FDFED390-F77C-4CDE-BB93-EE6416285244}" type="datetimeFigureOut">
              <a:rPr lang="nl-NL" smtClean="0"/>
              <a:pPr/>
              <a:t>11-11-2019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latin typeface="Arial" panose="020B0604020202020204" pitchFamily="34" charset="0"/>
                <a:cs typeface="Arial" panose="020B0604020202020204" pitchFamily="34" charset="0"/>
              </a:defRPr>
            </a:lvl1pPr>
          </a:lstStyle>
          <a:p>
            <a:fld id="{053308CA-A037-474B-AA6E-6C7C048F3532}" type="slidenum">
              <a:rPr lang="nl-NL" smtClean="0"/>
              <a:pPr/>
              <a:t>‹nr.›</a:t>
            </a:fld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645501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jdelijke aanduiding voor titel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nl-NL" smtClean="0"/>
              <a:t>Klik om de stijl te bewerken</a:t>
            </a:r>
            <a:endParaRPr lang="nl-NL"/>
          </a:p>
        </p:txBody>
      </p:sp>
      <p:sp>
        <p:nvSpPr>
          <p:cNvPr id="3" name="Tijdelijke aanduiding voor tekst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nl-NL" smtClean="0"/>
              <a:t>Klik om de modelstijlen te bewerken</a:t>
            </a:r>
          </a:p>
          <a:p>
            <a:pPr lvl="1"/>
            <a:r>
              <a:rPr lang="nl-NL" smtClean="0"/>
              <a:t>Tweede niveau</a:t>
            </a:r>
          </a:p>
          <a:p>
            <a:pPr lvl="2"/>
            <a:r>
              <a:rPr lang="nl-NL" smtClean="0"/>
              <a:t>Derde niveau</a:t>
            </a:r>
          </a:p>
          <a:p>
            <a:pPr lvl="3"/>
            <a:r>
              <a:rPr lang="nl-NL" smtClean="0"/>
              <a:t>Vierde niveau</a:t>
            </a:r>
          </a:p>
          <a:p>
            <a:pPr lvl="4"/>
            <a:r>
              <a:rPr lang="nl-NL" smtClean="0"/>
              <a:t>Vijfde niveau</a:t>
            </a:r>
            <a:endParaRPr lang="nl-NL"/>
          </a:p>
        </p:txBody>
      </p:sp>
      <p:sp>
        <p:nvSpPr>
          <p:cNvPr id="4" name="Tijdelijke aanduiding voor datum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DFED390-F77C-4CDE-BB93-EE6416285244}" type="datetimeFigureOut">
              <a:rPr lang="nl-NL" smtClean="0"/>
              <a:t>11-11-2019</a:t>
            </a:fld>
            <a:endParaRPr lang="nl-NL"/>
          </a:p>
        </p:txBody>
      </p:sp>
      <p:sp>
        <p:nvSpPr>
          <p:cNvPr id="5" name="Tijdelijke aanduiding voor voettekst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nl-NL"/>
          </a:p>
        </p:txBody>
      </p:sp>
      <p:sp>
        <p:nvSpPr>
          <p:cNvPr id="6" name="Tijdelijke aanduiding voor dianumm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53308CA-A037-474B-AA6E-6C7C048F3532}" type="slidenum">
              <a:rPr lang="nl-NL" smtClean="0"/>
              <a:t>‹nr.›</a:t>
            </a:fld>
            <a:endParaRPr lang="nl-NL"/>
          </a:p>
        </p:txBody>
      </p:sp>
      <p:pic>
        <p:nvPicPr>
          <p:cNvPr id="7" name="Picture 2"/>
          <p:cNvPicPr>
            <a:picLocks noChangeAspect="1" noChangeArrowheads="1"/>
          </p:cNvPicPr>
          <p:nvPr userDrawn="1"/>
        </p:nvPicPr>
        <p:blipFill>
          <a:blip r:embed="rId1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169644705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5" r:id="rId6"/>
    <p:sldLayoutId id="2147483656" r:id="rId7"/>
    <p:sldLayoutId id="2147483657" r:id="rId8"/>
    <p:sldLayoutId id="2147483658" r:id="rId9"/>
    <p:sldLayoutId id="2147483659" r:id="rId10"/>
  </p:sldLayoutIdLst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nl-NL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2413" cy="68564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2" name="Tekstvak 1"/>
          <p:cNvSpPr txBox="1"/>
          <p:nvPr/>
        </p:nvSpPr>
        <p:spPr>
          <a:xfrm>
            <a:off x="1331640" y="908720"/>
            <a:ext cx="6768752" cy="20882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nl-NL"/>
          </a:p>
        </p:txBody>
      </p:sp>
      <p:sp>
        <p:nvSpPr>
          <p:cNvPr id="3" name="Tekstvak 2"/>
          <p:cNvSpPr txBox="1"/>
          <p:nvPr/>
        </p:nvSpPr>
        <p:spPr>
          <a:xfrm>
            <a:off x="683568" y="3356992"/>
            <a:ext cx="8460432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nl-NL" sz="3200" b="1" dirty="0" smtClean="0"/>
              <a:t>Bedrijfseconomie – LG33</a:t>
            </a:r>
            <a:endParaRPr lang="nl-NL" sz="3200" b="1" dirty="0"/>
          </a:p>
        </p:txBody>
      </p:sp>
    </p:spTree>
    <p:extLst>
      <p:ext uri="{BB962C8B-B14F-4D97-AF65-F5344CB8AC3E}">
        <p14:creationId xmlns:p14="http://schemas.microsoft.com/office/powerpoint/2010/main" val="42403001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1.3 Ondernemerskwaliteiten (200)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Wie zijn jullie?</a:t>
            </a:r>
          </a:p>
          <a:p>
            <a:r>
              <a:rPr lang="nl-NL" dirty="0" smtClean="0"/>
              <a:t>Waar ben je goed in/liggen je interesses?</a:t>
            </a:r>
          </a:p>
          <a:p>
            <a:r>
              <a:rPr lang="nl-NL" dirty="0" smtClean="0"/>
              <a:t>Wat zijn je hobby's?</a:t>
            </a:r>
          </a:p>
          <a:p>
            <a:r>
              <a:rPr lang="nl-NL" dirty="0" smtClean="0"/>
              <a:t>Wat ga je doen binnen het bedrijf?</a:t>
            </a:r>
          </a:p>
          <a:p>
            <a:r>
              <a:rPr lang="nl-NL" dirty="0" smtClean="0"/>
              <a:t>Waar moet je nog aan werken?</a:t>
            </a:r>
          </a:p>
          <a:p>
            <a:endParaRPr lang="nl-NL" dirty="0"/>
          </a:p>
          <a:p>
            <a:r>
              <a:rPr lang="nl-NL" dirty="0" smtClean="0"/>
              <a:t>CV in de bijlage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37767398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Aan de slag!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nl-NL"/>
          </a:p>
        </p:txBody>
      </p:sp>
    </p:spTree>
    <p:extLst>
      <p:ext uri="{BB962C8B-B14F-4D97-AF65-F5344CB8AC3E}">
        <p14:creationId xmlns:p14="http://schemas.microsoft.com/office/powerpoint/2010/main" val="19002446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Welkom!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nl-NL" dirty="0" smtClean="0"/>
              <a:t>Mooie stage gehad?</a:t>
            </a:r>
          </a:p>
          <a:p>
            <a:pPr>
              <a:buFontTx/>
              <a:buChar char="-"/>
            </a:pPr>
            <a:r>
              <a:rPr lang="nl-NL" dirty="0" smtClean="0"/>
              <a:t>Nieuwe dingen geleerd?</a:t>
            </a:r>
          </a:p>
          <a:p>
            <a:pPr>
              <a:buFontTx/>
              <a:buChar char="-"/>
            </a:pPr>
            <a:r>
              <a:rPr lang="nl-NL" dirty="0" smtClean="0"/>
              <a:t>Waarom was het bedrijf goed/niet goed?</a:t>
            </a:r>
          </a:p>
          <a:p>
            <a:pPr>
              <a:buFontTx/>
              <a:buChar char="-"/>
            </a:pPr>
            <a:r>
              <a:rPr lang="nl-NL" dirty="0" smtClean="0"/>
              <a:t>Wat zou jij anders doen?</a:t>
            </a:r>
          </a:p>
          <a:p>
            <a:pPr lvl="1">
              <a:buFontTx/>
              <a:buChar char="-"/>
            </a:pPr>
            <a:r>
              <a:rPr lang="nl-NL" dirty="0" smtClean="0"/>
              <a:t>Andere werkzaamheden</a:t>
            </a:r>
          </a:p>
          <a:p>
            <a:pPr lvl="1">
              <a:buFontTx/>
              <a:buChar char="-"/>
            </a:pPr>
            <a:r>
              <a:rPr lang="nl-NL" dirty="0" smtClean="0"/>
              <a:t>Kleine veranderingen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701215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Waarom dit vak?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Als je leert denken als een ondernemer wordt je ook een betere werknemer</a:t>
            </a:r>
          </a:p>
          <a:p>
            <a:r>
              <a:rPr lang="nl-NL" dirty="0" smtClean="0"/>
              <a:t>Ondernemerschap</a:t>
            </a:r>
          </a:p>
          <a:p>
            <a:r>
              <a:rPr lang="nl-NL" dirty="0" smtClean="0"/>
              <a:t>Thuisbedrijf</a:t>
            </a:r>
          </a:p>
          <a:p>
            <a:r>
              <a:rPr lang="nl-NL" dirty="0" smtClean="0"/>
              <a:t>Later misschien wel een eigen bedrijf</a:t>
            </a:r>
          </a:p>
          <a:p>
            <a:r>
              <a:rPr lang="nl-NL" dirty="0" smtClean="0"/>
              <a:t>Doorstromen naar niveau 4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2294233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Inhoud van dit vak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Jullie gaan in groepen (van 2 of 3) een bedrijfsplan maken.</a:t>
            </a:r>
          </a:p>
          <a:p>
            <a:r>
              <a:rPr lang="nl-NL" dirty="0" smtClean="0"/>
              <a:t>Bedrijfsidee waar jullie achterstaan en waarbij jullie denken dat je over 10 jaar een goedlopend bedrijf hebben.</a:t>
            </a:r>
          </a:p>
          <a:p>
            <a:pPr marL="0" indent="0">
              <a:buNone/>
            </a:pPr>
            <a:endParaRPr lang="nl-NL" dirty="0"/>
          </a:p>
          <a:p>
            <a:pPr marL="0" indent="0">
              <a:buNone/>
            </a:pPr>
            <a:endParaRPr lang="nl-NL" dirty="0" smtClean="0"/>
          </a:p>
        </p:txBody>
      </p:sp>
    </p:spTree>
    <p:extLst>
      <p:ext uri="{BB962C8B-B14F-4D97-AF65-F5344CB8AC3E}">
        <p14:creationId xmlns:p14="http://schemas.microsoft.com/office/powerpoint/2010/main" val="851059859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schrijven van een plan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nl-NL" dirty="0" smtClean="0"/>
              <a:t>Aantrekkelijk verslag</a:t>
            </a:r>
          </a:p>
          <a:p>
            <a:r>
              <a:rPr lang="nl-NL" dirty="0" smtClean="0"/>
              <a:t>Goed Nederlands</a:t>
            </a:r>
          </a:p>
          <a:p>
            <a:r>
              <a:rPr lang="nl-NL" dirty="0" smtClean="0"/>
              <a:t>Duidelijk uitgelegd</a:t>
            </a:r>
          </a:p>
          <a:p>
            <a:endParaRPr lang="nl-NL" dirty="0"/>
          </a:p>
          <a:p>
            <a:endParaRPr lang="nl-NL" dirty="0" smtClean="0"/>
          </a:p>
          <a:p>
            <a:r>
              <a:rPr lang="nl-NL" dirty="0" smtClean="0"/>
              <a:t>Hoofdstukindeling krijg je van mij</a:t>
            </a:r>
          </a:p>
          <a:p>
            <a:r>
              <a:rPr lang="nl-NL" dirty="0" smtClean="0"/>
              <a:t>Minimumaantal woorden ook.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127669826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Het ondernemingsplan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71500" indent="-457200">
              <a:buAutoNum type="arabicPeriod"/>
            </a:pPr>
            <a:r>
              <a:rPr lang="nl-NL" dirty="0" smtClean="0"/>
              <a:t>De ondernemer</a:t>
            </a:r>
          </a:p>
          <a:p>
            <a:pPr marL="971550" lvl="1" indent="-457200">
              <a:buAutoNum type="arabicPeriod"/>
            </a:pPr>
            <a:r>
              <a:rPr lang="nl-NL" dirty="0" smtClean="0"/>
              <a:t>Wie zijn jullie, wat gaan jullie doen en waarom.</a:t>
            </a:r>
          </a:p>
          <a:p>
            <a:pPr marL="571500" indent="-457200">
              <a:buAutoNum type="arabicPeriod"/>
            </a:pPr>
            <a:r>
              <a:rPr lang="nl-NL" dirty="0" smtClean="0"/>
              <a:t>De markt</a:t>
            </a:r>
          </a:p>
          <a:p>
            <a:pPr marL="971550" lvl="1" indent="-457200">
              <a:buAutoNum type="arabicPeriod"/>
            </a:pPr>
            <a:r>
              <a:rPr lang="nl-NL" dirty="0" smtClean="0"/>
              <a:t>Voor wie gaan jullie het doen, hoe gaan jullie verkopen?</a:t>
            </a:r>
          </a:p>
          <a:p>
            <a:pPr marL="571500" indent="-457200">
              <a:buAutoNum type="arabicPeriod"/>
            </a:pPr>
            <a:r>
              <a:rPr lang="nl-NL" dirty="0" smtClean="0"/>
              <a:t>De organisatie</a:t>
            </a:r>
          </a:p>
          <a:p>
            <a:pPr marL="971550" lvl="1" indent="-457200">
              <a:buAutoNum type="arabicPeriod"/>
            </a:pPr>
            <a:r>
              <a:rPr lang="nl-NL" dirty="0" smtClean="0"/>
              <a:t>Hoe is het bedrijf zelf geregeld</a:t>
            </a:r>
          </a:p>
          <a:p>
            <a:pPr marL="571500" indent="-457200">
              <a:buAutoNum type="arabicPeriod"/>
            </a:pPr>
            <a:r>
              <a:rPr lang="nl-NL" dirty="0" smtClean="0"/>
              <a:t>Financiën</a:t>
            </a:r>
          </a:p>
          <a:p>
            <a:pPr marL="971550" lvl="1" indent="-457200">
              <a:buAutoNum type="arabicPeriod"/>
            </a:pPr>
            <a:r>
              <a:rPr lang="nl-NL" dirty="0" smtClean="0"/>
              <a:t>Wat kost het en blijft er iets over?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04069687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De ondernemer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114300" indent="0">
              <a:buNone/>
            </a:pPr>
            <a:r>
              <a:rPr lang="nl-NL" dirty="0" smtClean="0"/>
              <a:t>Ga uit van jouw eigen sterke punten!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/>
              <a:t>Zie je een gat in de markt?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r>
              <a:rPr lang="nl-NL" dirty="0" smtClean="0"/>
              <a:t>Wat vind je leuk om te doen?</a:t>
            </a:r>
          </a:p>
          <a:p>
            <a:pPr marL="114300" indent="0">
              <a:buNone/>
            </a:pP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294708331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Hoofdstuk 1: de ondernemer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>
          <a:xfrm>
            <a:off x="1475656" y="1196752"/>
            <a:ext cx="7211144" cy="4929411"/>
          </a:xfrm>
        </p:spPr>
        <p:txBody>
          <a:bodyPr/>
          <a:lstStyle/>
          <a:p>
            <a:pPr marL="0" indent="0">
              <a:buNone/>
            </a:pPr>
            <a:r>
              <a:rPr lang="nl-NL" dirty="0" smtClean="0"/>
              <a:t>1.1 Het idee (minimaal 100 woorden)</a:t>
            </a:r>
          </a:p>
          <a:p>
            <a:pPr>
              <a:buFontTx/>
              <a:buChar char="-"/>
            </a:pPr>
            <a:r>
              <a:rPr lang="nl-NL" dirty="0" smtClean="0"/>
              <a:t>Hoe zijn jullie op het idee gekomen?</a:t>
            </a:r>
          </a:p>
          <a:p>
            <a:pPr>
              <a:buFontTx/>
              <a:buChar char="-"/>
            </a:pPr>
            <a:r>
              <a:rPr lang="nl-NL" dirty="0" smtClean="0"/>
              <a:t>Wat gaan jullie allemaal doen?</a:t>
            </a:r>
          </a:p>
          <a:p>
            <a:pPr>
              <a:buFontTx/>
              <a:buChar char="-"/>
            </a:pPr>
            <a:r>
              <a:rPr lang="nl-NL" dirty="0" smtClean="0"/>
              <a:t>Waarom zijn jullie beter dan de rest?</a:t>
            </a:r>
          </a:p>
          <a:p>
            <a:pPr>
              <a:buFontTx/>
              <a:buChar char="-"/>
            </a:pPr>
            <a:r>
              <a:rPr lang="nl-NL" dirty="0" smtClean="0"/>
              <a:t>Waarom wordt het een succesvol bedrijf?</a:t>
            </a:r>
          </a:p>
          <a:p>
            <a:pPr>
              <a:buFontTx/>
              <a:buChar char="-"/>
            </a:pPr>
            <a:r>
              <a:rPr lang="nl-NL" dirty="0" smtClean="0"/>
              <a:t>Is het toekomstgericht/innovatief?</a:t>
            </a:r>
            <a:endParaRPr lang="nl-NL" dirty="0"/>
          </a:p>
        </p:txBody>
      </p:sp>
    </p:spTree>
    <p:extLst>
      <p:ext uri="{BB962C8B-B14F-4D97-AF65-F5344CB8AC3E}">
        <p14:creationId xmlns:p14="http://schemas.microsoft.com/office/powerpoint/2010/main" val="9737118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nl-NL" dirty="0" smtClean="0"/>
              <a:t>1.2 Doelen</a:t>
            </a:r>
            <a:endParaRPr lang="nl-NL" dirty="0"/>
          </a:p>
        </p:txBody>
      </p:sp>
      <p:sp>
        <p:nvSpPr>
          <p:cNvPr id="3" name="Tijdelijke aanduiding voor inhoud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114300" indent="0">
              <a:buNone/>
            </a:pPr>
            <a:r>
              <a:rPr lang="nl-NL" dirty="0" smtClean="0"/>
              <a:t>Missie – visie – strategie</a:t>
            </a:r>
          </a:p>
          <a:p>
            <a:pPr marL="114300" indent="0">
              <a:buNone/>
            </a:pPr>
            <a:endParaRPr lang="nl-NL" dirty="0"/>
          </a:p>
          <a:p>
            <a:pPr marL="114300" indent="0">
              <a:buNone/>
            </a:pPr>
            <a:endParaRPr lang="nl-NL" dirty="0" smtClean="0"/>
          </a:p>
          <a:p>
            <a:pPr marL="114300" indent="0">
              <a:buNone/>
            </a:pPr>
            <a:r>
              <a:rPr lang="nl-NL" dirty="0" smtClean="0"/>
              <a:t>Doelen</a:t>
            </a:r>
          </a:p>
          <a:p>
            <a:pPr marL="114300" indent="0">
              <a:buNone/>
            </a:pPr>
            <a:r>
              <a:rPr lang="nl-NL" dirty="0" smtClean="0"/>
              <a:t>SMART</a:t>
            </a:r>
          </a:p>
          <a:p>
            <a:pPr marL="114300" indent="0">
              <a:buNone/>
            </a:pPr>
            <a:endParaRPr lang="nl-NL" dirty="0" smtClean="0"/>
          </a:p>
        </p:txBody>
      </p:sp>
      <p:pic>
        <p:nvPicPr>
          <p:cNvPr id="5" name="Afbeelding 4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95536" y="4581128"/>
            <a:ext cx="8048625" cy="1981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041512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toor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Kantoorthema">
  <a:themeElements>
    <a:clrScheme name="Kantoor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Kantoor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Kantoor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507</TotalTime>
  <Words>289</Words>
  <Application>Microsoft Office PowerPoint</Application>
  <PresentationFormat>Diavoorstelling (4:3)</PresentationFormat>
  <Paragraphs>63</Paragraphs>
  <Slides>11</Slides>
  <Notes>1</Notes>
  <HiddenSlides>0</HiddenSlides>
  <MMClips>0</MMClips>
  <ScaleCrop>false</ScaleCrop>
  <HeadingPairs>
    <vt:vector size="6" baseType="variant">
      <vt:variant>
        <vt:lpstr>Gebruikte lettertypen</vt:lpstr>
      </vt:variant>
      <vt:variant>
        <vt:i4>2</vt:i4>
      </vt:variant>
      <vt:variant>
        <vt:lpstr>Thema</vt:lpstr>
      </vt:variant>
      <vt:variant>
        <vt:i4>1</vt:i4>
      </vt:variant>
      <vt:variant>
        <vt:lpstr>Diatitels</vt:lpstr>
      </vt:variant>
      <vt:variant>
        <vt:i4>11</vt:i4>
      </vt:variant>
    </vt:vector>
  </HeadingPairs>
  <TitlesOfParts>
    <vt:vector size="14" baseType="lpstr">
      <vt:lpstr>Arial</vt:lpstr>
      <vt:lpstr>Calibri</vt:lpstr>
      <vt:lpstr>Kantoorthema</vt:lpstr>
      <vt:lpstr>PowerPoint-presentatie</vt:lpstr>
      <vt:lpstr>Welkom!</vt:lpstr>
      <vt:lpstr>Waarom dit vak?</vt:lpstr>
      <vt:lpstr>Inhoud van dit vak</vt:lpstr>
      <vt:lpstr>Het schrijven van een plan</vt:lpstr>
      <vt:lpstr>Het ondernemingsplan</vt:lpstr>
      <vt:lpstr>De ondernemer</vt:lpstr>
      <vt:lpstr>Hoofdstuk 1: de ondernemer</vt:lpstr>
      <vt:lpstr>1.2 Doelen</vt:lpstr>
      <vt:lpstr>1.3 Ondernemerskwaliteiten (200)</vt:lpstr>
      <vt:lpstr>Aan de slag!</vt:lpstr>
    </vt:vector>
  </TitlesOfParts>
  <Company>Helicon Opleidingen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PowerPoint-presentatie</dc:title>
  <dc:creator>Miriam Oostdijk</dc:creator>
  <cp:lastModifiedBy>Elon van  Erp</cp:lastModifiedBy>
  <cp:revision>26</cp:revision>
  <dcterms:created xsi:type="dcterms:W3CDTF">2013-11-15T15:05:42Z</dcterms:created>
  <dcterms:modified xsi:type="dcterms:W3CDTF">2019-11-11T19:38:06Z</dcterms:modified>
</cp:coreProperties>
</file>