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5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  <p:sldId id="263" r:id="rId10"/>
    <p:sldId id="265" r:id="rId11"/>
    <p:sldId id="269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5788"/>
  </p:normalViewPr>
  <p:slideViewPr>
    <p:cSldViewPr snapToGrid="0" snapToObjects="1">
      <p:cViewPr varScale="1">
        <p:scale>
          <a:sx n="77" d="100"/>
          <a:sy n="77" d="100"/>
        </p:scale>
        <p:origin x="318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12.svg"/><Relationship Id="rId2" Type="http://schemas.openxmlformats.org/officeDocument/2006/relationships/image" Target="../media/image17.svg"/><Relationship Id="rId1" Type="http://schemas.openxmlformats.org/officeDocument/2006/relationships/image" Target="../media/image16.png"/><Relationship Id="rId6" Type="http://schemas.openxmlformats.org/officeDocument/2006/relationships/image" Target="../media/image21.svg"/><Relationship Id="rId11" Type="http://schemas.openxmlformats.org/officeDocument/2006/relationships/image" Target="../media/image11.png"/><Relationship Id="rId5" Type="http://schemas.openxmlformats.org/officeDocument/2006/relationships/image" Target="../media/image20.png"/><Relationship Id="rId10" Type="http://schemas.openxmlformats.org/officeDocument/2006/relationships/image" Target="../media/image25.svg"/><Relationship Id="rId4" Type="http://schemas.openxmlformats.org/officeDocument/2006/relationships/image" Target="../media/image19.svg"/><Relationship Id="rId9" Type="http://schemas.openxmlformats.org/officeDocument/2006/relationships/image" Target="../media/image24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7.svg"/><Relationship Id="rId1" Type="http://schemas.openxmlformats.org/officeDocument/2006/relationships/image" Target="../media/image26.png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14.svg"/></Relationships>
</file>

<file path=ppt/diagrams/_rels/data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sv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svg"/><Relationship Id="rId1" Type="http://schemas.openxmlformats.org/officeDocument/2006/relationships/image" Target="../media/image28.png"/><Relationship Id="rId6" Type="http://schemas.openxmlformats.org/officeDocument/2006/relationships/image" Target="../media/image33.svg"/><Relationship Id="rId5" Type="http://schemas.openxmlformats.org/officeDocument/2006/relationships/image" Target="../media/image32.png"/><Relationship Id="rId10" Type="http://schemas.openxmlformats.org/officeDocument/2006/relationships/image" Target="../media/image37.svg"/><Relationship Id="rId4" Type="http://schemas.openxmlformats.org/officeDocument/2006/relationships/image" Target="../media/image31.svg"/><Relationship Id="rId9" Type="http://schemas.openxmlformats.org/officeDocument/2006/relationships/image" Target="../media/image36.pn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svg"/><Relationship Id="rId1" Type="http://schemas.openxmlformats.org/officeDocument/2006/relationships/image" Target="../media/image39.png"/><Relationship Id="rId6" Type="http://schemas.openxmlformats.org/officeDocument/2006/relationships/image" Target="../media/image44.svg"/><Relationship Id="rId5" Type="http://schemas.openxmlformats.org/officeDocument/2006/relationships/image" Target="../media/image43.png"/><Relationship Id="rId4" Type="http://schemas.openxmlformats.org/officeDocument/2006/relationships/image" Target="../media/image42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12.svg"/><Relationship Id="rId2" Type="http://schemas.openxmlformats.org/officeDocument/2006/relationships/image" Target="../media/image17.svg"/><Relationship Id="rId1" Type="http://schemas.openxmlformats.org/officeDocument/2006/relationships/image" Target="../media/image16.png"/><Relationship Id="rId6" Type="http://schemas.openxmlformats.org/officeDocument/2006/relationships/image" Target="../media/image21.svg"/><Relationship Id="rId11" Type="http://schemas.openxmlformats.org/officeDocument/2006/relationships/image" Target="../media/image11.png"/><Relationship Id="rId5" Type="http://schemas.openxmlformats.org/officeDocument/2006/relationships/image" Target="../media/image20.png"/><Relationship Id="rId10" Type="http://schemas.openxmlformats.org/officeDocument/2006/relationships/image" Target="../media/image25.svg"/><Relationship Id="rId4" Type="http://schemas.openxmlformats.org/officeDocument/2006/relationships/image" Target="../media/image19.svg"/><Relationship Id="rId9" Type="http://schemas.openxmlformats.org/officeDocument/2006/relationships/image" Target="../media/image24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7.svg"/><Relationship Id="rId1" Type="http://schemas.openxmlformats.org/officeDocument/2006/relationships/image" Target="../media/image26.png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14.svg"/></Relationships>
</file>

<file path=ppt/diagrams/_rels/drawing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sv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svg"/><Relationship Id="rId1" Type="http://schemas.openxmlformats.org/officeDocument/2006/relationships/image" Target="../media/image28.png"/><Relationship Id="rId6" Type="http://schemas.openxmlformats.org/officeDocument/2006/relationships/image" Target="../media/image33.svg"/><Relationship Id="rId5" Type="http://schemas.openxmlformats.org/officeDocument/2006/relationships/image" Target="../media/image32.png"/><Relationship Id="rId10" Type="http://schemas.openxmlformats.org/officeDocument/2006/relationships/image" Target="../media/image37.svg"/><Relationship Id="rId4" Type="http://schemas.openxmlformats.org/officeDocument/2006/relationships/image" Target="../media/image31.svg"/><Relationship Id="rId9" Type="http://schemas.openxmlformats.org/officeDocument/2006/relationships/image" Target="../media/image36.pn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svg"/><Relationship Id="rId1" Type="http://schemas.openxmlformats.org/officeDocument/2006/relationships/image" Target="../media/image39.png"/><Relationship Id="rId6" Type="http://schemas.openxmlformats.org/officeDocument/2006/relationships/image" Target="../media/image44.svg"/><Relationship Id="rId5" Type="http://schemas.openxmlformats.org/officeDocument/2006/relationships/image" Target="../media/image43.png"/><Relationship Id="rId4" Type="http://schemas.openxmlformats.org/officeDocument/2006/relationships/image" Target="../media/image42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colored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accent2">
        <a:alpha val="0"/>
      </a:schemeClr>
    </dgm:fillClrLst>
    <dgm:linClrLst meth="repeat">
      <a:schemeClr val="accent2">
        <a:alpha val="0"/>
      </a:schemeClr>
    </dgm:linClrLst>
    <dgm:effectClrLst/>
    <dgm:txLinClrLst/>
    <dgm:txFillClrLst meth="repeat">
      <a:schemeClr val="accent2"/>
      <a:schemeClr val="accent3"/>
      <a:schemeClr val="accent4"/>
      <a:schemeClr val="accent5"/>
      <a:schemeClr val="accent6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18/5/colors/Iconchunking_neutralbg_accent3_2">
  <dgm:title val=""/>
  <dgm:desc val=""/>
  <dgm:catLst>
    <dgm:cat type="accent3" pri="13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E05D76-C35B-4E11-A451-DCD37F9B8FD0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3DE43D80-7837-4B58-9A61-CB6680FA2496}">
      <dgm:prSet/>
      <dgm:spPr/>
      <dgm:t>
        <a:bodyPr/>
        <a:lstStyle/>
        <a:p>
          <a:r>
            <a:rPr lang="nl-NL"/>
            <a:t>What do you remember from last week?</a:t>
          </a:r>
          <a:endParaRPr lang="en-US"/>
        </a:p>
      </dgm:t>
    </dgm:pt>
    <dgm:pt modelId="{EB9905BB-4001-428C-820C-FDFE6EBA3625}" type="parTrans" cxnId="{831B4A33-B829-433F-B845-0D36A0D400C9}">
      <dgm:prSet/>
      <dgm:spPr/>
      <dgm:t>
        <a:bodyPr/>
        <a:lstStyle/>
        <a:p>
          <a:endParaRPr lang="en-US"/>
        </a:p>
      </dgm:t>
    </dgm:pt>
    <dgm:pt modelId="{CE138D8D-1E09-4C9B-B635-E3FA53711D0F}" type="sibTrans" cxnId="{831B4A33-B829-433F-B845-0D36A0D400C9}">
      <dgm:prSet/>
      <dgm:spPr/>
      <dgm:t>
        <a:bodyPr/>
        <a:lstStyle/>
        <a:p>
          <a:endParaRPr lang="en-US"/>
        </a:p>
      </dgm:t>
    </dgm:pt>
    <dgm:pt modelId="{4787E75F-B372-49D5-B799-05BA2955CCAF}">
      <dgm:prSet/>
      <dgm:spPr/>
      <dgm:t>
        <a:bodyPr/>
        <a:lstStyle/>
        <a:p>
          <a:r>
            <a:rPr lang="nl-NL"/>
            <a:t>Who can name one thing that you learned last week?</a:t>
          </a:r>
          <a:endParaRPr lang="en-US"/>
        </a:p>
      </dgm:t>
    </dgm:pt>
    <dgm:pt modelId="{DF7EEBB7-AAF3-44D3-B6D2-B96DA78BAD66}" type="parTrans" cxnId="{6B6CF4D3-B920-412E-930B-E85E5145EB4D}">
      <dgm:prSet/>
      <dgm:spPr/>
      <dgm:t>
        <a:bodyPr/>
        <a:lstStyle/>
        <a:p>
          <a:endParaRPr lang="en-US"/>
        </a:p>
      </dgm:t>
    </dgm:pt>
    <dgm:pt modelId="{E4919D6B-88B7-4916-9DA7-51F50F43D423}" type="sibTrans" cxnId="{6B6CF4D3-B920-412E-930B-E85E5145EB4D}">
      <dgm:prSet/>
      <dgm:spPr/>
      <dgm:t>
        <a:bodyPr/>
        <a:lstStyle/>
        <a:p>
          <a:endParaRPr lang="en-US"/>
        </a:p>
      </dgm:t>
    </dgm:pt>
    <dgm:pt modelId="{99614D81-F0D4-5248-9ED5-FC44EAF476FC}" type="pres">
      <dgm:prSet presAssocID="{08E05D76-C35B-4E11-A451-DCD37F9B8FD0}" presName="diagram" presStyleCnt="0">
        <dgm:presLayoutVars>
          <dgm:dir/>
          <dgm:resizeHandles val="exact"/>
        </dgm:presLayoutVars>
      </dgm:prSet>
      <dgm:spPr/>
    </dgm:pt>
    <dgm:pt modelId="{955D5AD4-188B-EC40-A9F1-9FC438C0235D}" type="pres">
      <dgm:prSet presAssocID="{3DE43D80-7837-4B58-9A61-CB6680FA2496}" presName="node" presStyleLbl="node1" presStyleIdx="0" presStyleCnt="2">
        <dgm:presLayoutVars>
          <dgm:bulletEnabled val="1"/>
        </dgm:presLayoutVars>
      </dgm:prSet>
      <dgm:spPr/>
    </dgm:pt>
    <dgm:pt modelId="{C2544F41-89C2-BF48-AC63-2A3DA5EC2CB6}" type="pres">
      <dgm:prSet presAssocID="{CE138D8D-1E09-4C9B-B635-E3FA53711D0F}" presName="sibTrans" presStyleCnt="0"/>
      <dgm:spPr/>
    </dgm:pt>
    <dgm:pt modelId="{14AAF79F-B05A-7140-92E0-CF01BE053E9B}" type="pres">
      <dgm:prSet presAssocID="{4787E75F-B372-49D5-B799-05BA2955CCAF}" presName="node" presStyleLbl="node1" presStyleIdx="1" presStyleCnt="2">
        <dgm:presLayoutVars>
          <dgm:bulletEnabled val="1"/>
        </dgm:presLayoutVars>
      </dgm:prSet>
      <dgm:spPr/>
    </dgm:pt>
  </dgm:ptLst>
  <dgm:cxnLst>
    <dgm:cxn modelId="{831B4A33-B829-433F-B845-0D36A0D400C9}" srcId="{08E05D76-C35B-4E11-A451-DCD37F9B8FD0}" destId="{3DE43D80-7837-4B58-9A61-CB6680FA2496}" srcOrd="0" destOrd="0" parTransId="{EB9905BB-4001-428C-820C-FDFE6EBA3625}" sibTransId="{CE138D8D-1E09-4C9B-B635-E3FA53711D0F}"/>
    <dgm:cxn modelId="{D6FD4052-22A1-DD40-A444-1418C15E2355}" type="presOf" srcId="{4787E75F-B372-49D5-B799-05BA2955CCAF}" destId="{14AAF79F-B05A-7140-92E0-CF01BE053E9B}" srcOrd="0" destOrd="0" presId="urn:microsoft.com/office/officeart/2005/8/layout/default"/>
    <dgm:cxn modelId="{89851655-42E5-2443-9028-C6272BBBC592}" type="presOf" srcId="{3DE43D80-7837-4B58-9A61-CB6680FA2496}" destId="{955D5AD4-188B-EC40-A9F1-9FC438C0235D}" srcOrd="0" destOrd="0" presId="urn:microsoft.com/office/officeart/2005/8/layout/default"/>
    <dgm:cxn modelId="{D17A89C0-9EBB-994B-954F-AACDF0CB199C}" type="presOf" srcId="{08E05D76-C35B-4E11-A451-DCD37F9B8FD0}" destId="{99614D81-F0D4-5248-9ED5-FC44EAF476FC}" srcOrd="0" destOrd="0" presId="urn:microsoft.com/office/officeart/2005/8/layout/default"/>
    <dgm:cxn modelId="{6B6CF4D3-B920-412E-930B-E85E5145EB4D}" srcId="{08E05D76-C35B-4E11-A451-DCD37F9B8FD0}" destId="{4787E75F-B372-49D5-B799-05BA2955CCAF}" srcOrd="1" destOrd="0" parTransId="{DF7EEBB7-AAF3-44D3-B6D2-B96DA78BAD66}" sibTransId="{E4919D6B-88B7-4916-9DA7-51F50F43D423}"/>
    <dgm:cxn modelId="{4D186109-870F-CC46-A6E6-B22361D5B4B5}" type="presParOf" srcId="{99614D81-F0D4-5248-9ED5-FC44EAF476FC}" destId="{955D5AD4-188B-EC40-A9F1-9FC438C0235D}" srcOrd="0" destOrd="0" presId="urn:microsoft.com/office/officeart/2005/8/layout/default"/>
    <dgm:cxn modelId="{0A9F77BE-0D2E-064F-B3E0-53438C2142BD}" type="presParOf" srcId="{99614D81-F0D4-5248-9ED5-FC44EAF476FC}" destId="{C2544F41-89C2-BF48-AC63-2A3DA5EC2CB6}" srcOrd="1" destOrd="0" presId="urn:microsoft.com/office/officeart/2005/8/layout/default"/>
    <dgm:cxn modelId="{237A7A1C-F011-A741-A114-6E0999108895}" type="presParOf" srcId="{99614D81-F0D4-5248-9ED5-FC44EAF476FC}" destId="{14AAF79F-B05A-7140-92E0-CF01BE053E9B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8EAE3A0-F61C-461C-B838-4C04ED8D8995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7AEE304B-0D57-412C-814D-E8C489566FF6}">
      <dgm:prSet/>
      <dgm:spPr/>
      <dgm:t>
        <a:bodyPr/>
        <a:lstStyle/>
        <a:p>
          <a:r>
            <a:rPr lang="nl-NL"/>
            <a:t>At the end of the lesson you can find information about your city on the internet.</a:t>
          </a:r>
          <a:endParaRPr lang="en-US"/>
        </a:p>
      </dgm:t>
    </dgm:pt>
    <dgm:pt modelId="{13590EC5-410F-4D1A-9CD5-2693FDF7A3E4}" type="parTrans" cxnId="{E45D1E5D-D032-4F0C-935B-2FB6CA4FDD58}">
      <dgm:prSet/>
      <dgm:spPr/>
      <dgm:t>
        <a:bodyPr/>
        <a:lstStyle/>
        <a:p>
          <a:endParaRPr lang="en-US"/>
        </a:p>
      </dgm:t>
    </dgm:pt>
    <dgm:pt modelId="{2DC10267-A86C-4FED-8EB4-BB609D510A8A}" type="sibTrans" cxnId="{E45D1E5D-D032-4F0C-935B-2FB6CA4FDD58}">
      <dgm:prSet/>
      <dgm:spPr/>
      <dgm:t>
        <a:bodyPr/>
        <a:lstStyle/>
        <a:p>
          <a:endParaRPr lang="en-US"/>
        </a:p>
      </dgm:t>
    </dgm:pt>
    <dgm:pt modelId="{484DF3E3-07E7-4528-A83E-AF0B93A824B1}">
      <dgm:prSet/>
      <dgm:spPr/>
      <dgm:t>
        <a:bodyPr/>
        <a:lstStyle/>
        <a:p>
          <a:r>
            <a:rPr lang="nl-NL"/>
            <a:t>At the end of the lesson you can link information in order to make your brochure</a:t>
          </a:r>
          <a:endParaRPr lang="en-US"/>
        </a:p>
      </dgm:t>
    </dgm:pt>
    <dgm:pt modelId="{7CD048E0-3AC0-4604-9131-B3D8C60B727C}" type="parTrans" cxnId="{652B3B16-1A00-4F40-938D-8B9D94473F7D}">
      <dgm:prSet/>
      <dgm:spPr/>
      <dgm:t>
        <a:bodyPr/>
        <a:lstStyle/>
        <a:p>
          <a:endParaRPr lang="en-US"/>
        </a:p>
      </dgm:t>
    </dgm:pt>
    <dgm:pt modelId="{1ED7C543-262B-4A21-8B29-5001D99E1B68}" type="sibTrans" cxnId="{652B3B16-1A00-4F40-938D-8B9D94473F7D}">
      <dgm:prSet/>
      <dgm:spPr/>
      <dgm:t>
        <a:bodyPr/>
        <a:lstStyle/>
        <a:p>
          <a:endParaRPr lang="en-US"/>
        </a:p>
      </dgm:t>
    </dgm:pt>
    <dgm:pt modelId="{00E4C109-780A-4689-861D-E80982C6C1CE}">
      <dgm:prSet/>
      <dgm:spPr/>
      <dgm:t>
        <a:bodyPr/>
        <a:lstStyle/>
        <a:p>
          <a:r>
            <a:rPr lang="nl-NL" dirty="0"/>
            <a:t>Ar </a:t>
          </a:r>
          <a:r>
            <a:rPr lang="nl-NL" dirty="0" err="1"/>
            <a:t>the</a:t>
          </a:r>
          <a:r>
            <a:rPr lang="nl-NL" dirty="0"/>
            <a:t> end of </a:t>
          </a:r>
          <a:r>
            <a:rPr lang="nl-NL" dirty="0" err="1"/>
            <a:t>the</a:t>
          </a:r>
          <a:r>
            <a:rPr lang="nl-NL" dirty="0"/>
            <a:t> </a:t>
          </a:r>
          <a:r>
            <a:rPr lang="nl-NL" dirty="0" err="1"/>
            <a:t>lesson</a:t>
          </a:r>
          <a:r>
            <a:rPr lang="nl-NL" dirty="0"/>
            <a:t> </a:t>
          </a:r>
          <a:r>
            <a:rPr lang="nl-NL" dirty="0" err="1"/>
            <a:t>you</a:t>
          </a:r>
          <a:r>
            <a:rPr lang="nl-NL" dirty="0"/>
            <a:t> </a:t>
          </a:r>
          <a:r>
            <a:rPr lang="nl-NL" dirty="0" err="1"/>
            <a:t>can</a:t>
          </a:r>
          <a:r>
            <a:rPr lang="nl-NL" dirty="0"/>
            <a:t> </a:t>
          </a:r>
          <a:r>
            <a:rPr lang="nl-NL" dirty="0" err="1"/>
            <a:t>create</a:t>
          </a:r>
          <a:r>
            <a:rPr lang="nl-NL" dirty="0"/>
            <a:t> a script </a:t>
          </a:r>
          <a:r>
            <a:rPr lang="nl-NL" dirty="0" err="1"/>
            <a:t>for</a:t>
          </a:r>
          <a:r>
            <a:rPr lang="nl-NL" dirty="0"/>
            <a:t> </a:t>
          </a:r>
          <a:r>
            <a:rPr lang="nl-NL" dirty="0" err="1"/>
            <a:t>your</a:t>
          </a:r>
          <a:r>
            <a:rPr lang="nl-NL" dirty="0"/>
            <a:t> </a:t>
          </a:r>
          <a:r>
            <a:rPr lang="nl-NL" dirty="0" err="1"/>
            <a:t>own</a:t>
          </a:r>
          <a:r>
            <a:rPr lang="nl-NL" dirty="0"/>
            <a:t> talkshow</a:t>
          </a:r>
          <a:endParaRPr lang="en-US" dirty="0"/>
        </a:p>
      </dgm:t>
    </dgm:pt>
    <dgm:pt modelId="{F64F2232-DD6E-4055-8908-488B8C8668E0}" type="parTrans" cxnId="{84619C05-3177-40E5-9A40-1C89726495F4}">
      <dgm:prSet/>
      <dgm:spPr/>
      <dgm:t>
        <a:bodyPr/>
        <a:lstStyle/>
        <a:p>
          <a:endParaRPr lang="en-US"/>
        </a:p>
      </dgm:t>
    </dgm:pt>
    <dgm:pt modelId="{93149D26-11E5-4AFD-938B-D8EFA91CC3D2}" type="sibTrans" cxnId="{84619C05-3177-40E5-9A40-1C89726495F4}">
      <dgm:prSet/>
      <dgm:spPr/>
      <dgm:t>
        <a:bodyPr/>
        <a:lstStyle/>
        <a:p>
          <a:endParaRPr lang="en-US"/>
        </a:p>
      </dgm:t>
    </dgm:pt>
    <dgm:pt modelId="{9F4322AE-B76A-4814-9CC3-CEC2D9E72BDE}" type="pres">
      <dgm:prSet presAssocID="{98EAE3A0-F61C-461C-B838-4C04ED8D8995}" presName="root" presStyleCnt="0">
        <dgm:presLayoutVars>
          <dgm:dir/>
          <dgm:resizeHandles val="exact"/>
        </dgm:presLayoutVars>
      </dgm:prSet>
      <dgm:spPr/>
    </dgm:pt>
    <dgm:pt modelId="{3D6F4A62-DA01-47AF-A278-FFF13CD5A43E}" type="pres">
      <dgm:prSet presAssocID="{7AEE304B-0D57-412C-814D-E8C489566FF6}" presName="compNode" presStyleCnt="0"/>
      <dgm:spPr/>
    </dgm:pt>
    <dgm:pt modelId="{5F8046CA-C266-4863-9438-C0D208019A9D}" type="pres">
      <dgm:prSet presAssocID="{7AEE304B-0D57-412C-814D-E8C489566FF6}" presName="bgRect" presStyleLbl="bgShp" presStyleIdx="0" presStyleCnt="3"/>
      <dgm:spPr/>
    </dgm:pt>
    <dgm:pt modelId="{8D0D379D-7BE9-4517-B4B1-70121AEC48C8}" type="pres">
      <dgm:prSet presAssocID="{7AEE304B-0D57-412C-814D-E8C489566FF6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nk"/>
        </a:ext>
      </dgm:extLst>
    </dgm:pt>
    <dgm:pt modelId="{C228D126-F41A-4BCA-A0CD-672CCCE101A8}" type="pres">
      <dgm:prSet presAssocID="{7AEE304B-0D57-412C-814D-E8C489566FF6}" presName="spaceRect" presStyleCnt="0"/>
      <dgm:spPr/>
    </dgm:pt>
    <dgm:pt modelId="{0CB60164-9BC3-4A13-85E1-487A8E6C34AB}" type="pres">
      <dgm:prSet presAssocID="{7AEE304B-0D57-412C-814D-E8C489566FF6}" presName="parTx" presStyleLbl="revTx" presStyleIdx="0" presStyleCnt="3">
        <dgm:presLayoutVars>
          <dgm:chMax val="0"/>
          <dgm:chPref val="0"/>
        </dgm:presLayoutVars>
      </dgm:prSet>
      <dgm:spPr/>
    </dgm:pt>
    <dgm:pt modelId="{BE2162FC-CFF6-4F4B-8CD6-E863DD8175E7}" type="pres">
      <dgm:prSet presAssocID="{2DC10267-A86C-4FED-8EB4-BB609D510A8A}" presName="sibTrans" presStyleCnt="0"/>
      <dgm:spPr/>
    </dgm:pt>
    <dgm:pt modelId="{24A854E1-C5DF-4F6F-BE55-988496B2393B}" type="pres">
      <dgm:prSet presAssocID="{484DF3E3-07E7-4528-A83E-AF0B93A824B1}" presName="compNode" presStyleCnt="0"/>
      <dgm:spPr/>
    </dgm:pt>
    <dgm:pt modelId="{4A873312-EFF0-401E-87E2-0A7093968E57}" type="pres">
      <dgm:prSet presAssocID="{484DF3E3-07E7-4528-A83E-AF0B93A824B1}" presName="bgRect" presStyleLbl="bgShp" presStyleIdx="1" presStyleCnt="3"/>
      <dgm:spPr/>
    </dgm:pt>
    <dgm:pt modelId="{AA2F33F2-EFC7-445D-ADC8-003B2676441C}" type="pres">
      <dgm:prSet presAssocID="{484DF3E3-07E7-4528-A83E-AF0B93A824B1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esentation with Checklist"/>
        </a:ext>
      </dgm:extLst>
    </dgm:pt>
    <dgm:pt modelId="{7F12B9DC-227E-4EF4-A743-31555DDA5533}" type="pres">
      <dgm:prSet presAssocID="{484DF3E3-07E7-4528-A83E-AF0B93A824B1}" presName="spaceRect" presStyleCnt="0"/>
      <dgm:spPr/>
    </dgm:pt>
    <dgm:pt modelId="{6893105D-5152-42D2-B8DB-1F398535DFF2}" type="pres">
      <dgm:prSet presAssocID="{484DF3E3-07E7-4528-A83E-AF0B93A824B1}" presName="parTx" presStyleLbl="revTx" presStyleIdx="1" presStyleCnt="3">
        <dgm:presLayoutVars>
          <dgm:chMax val="0"/>
          <dgm:chPref val="0"/>
        </dgm:presLayoutVars>
      </dgm:prSet>
      <dgm:spPr/>
    </dgm:pt>
    <dgm:pt modelId="{9F6C3E39-6573-4E62-AC46-123686831FC6}" type="pres">
      <dgm:prSet presAssocID="{1ED7C543-262B-4A21-8B29-5001D99E1B68}" presName="sibTrans" presStyleCnt="0"/>
      <dgm:spPr/>
    </dgm:pt>
    <dgm:pt modelId="{D1BC907F-A5EE-417D-872F-3B35B079263C}" type="pres">
      <dgm:prSet presAssocID="{00E4C109-780A-4689-861D-E80982C6C1CE}" presName="compNode" presStyleCnt="0"/>
      <dgm:spPr/>
    </dgm:pt>
    <dgm:pt modelId="{C2B22BCC-92B1-44B1-B897-2BDE51ED7456}" type="pres">
      <dgm:prSet presAssocID="{00E4C109-780A-4689-861D-E80982C6C1CE}" presName="bgRect" presStyleLbl="bgShp" presStyleIdx="2" presStyleCnt="3"/>
      <dgm:spPr/>
    </dgm:pt>
    <dgm:pt modelId="{6C63B690-7749-43D5-B609-053BF5CA1A4F}" type="pres">
      <dgm:prSet presAssocID="{00E4C109-780A-4689-861D-E80982C6C1CE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assroom"/>
        </a:ext>
      </dgm:extLst>
    </dgm:pt>
    <dgm:pt modelId="{67E2101F-1A50-4B3F-B35E-12CBEB84AE99}" type="pres">
      <dgm:prSet presAssocID="{00E4C109-780A-4689-861D-E80982C6C1CE}" presName="spaceRect" presStyleCnt="0"/>
      <dgm:spPr/>
    </dgm:pt>
    <dgm:pt modelId="{AFFE619F-7292-4723-86C1-EA67BD116127}" type="pres">
      <dgm:prSet presAssocID="{00E4C109-780A-4689-861D-E80982C6C1CE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84619C05-3177-40E5-9A40-1C89726495F4}" srcId="{98EAE3A0-F61C-461C-B838-4C04ED8D8995}" destId="{00E4C109-780A-4689-861D-E80982C6C1CE}" srcOrd="2" destOrd="0" parTransId="{F64F2232-DD6E-4055-8908-488B8C8668E0}" sibTransId="{93149D26-11E5-4AFD-938B-D8EFA91CC3D2}"/>
    <dgm:cxn modelId="{652B3B16-1A00-4F40-938D-8B9D94473F7D}" srcId="{98EAE3A0-F61C-461C-B838-4C04ED8D8995}" destId="{484DF3E3-07E7-4528-A83E-AF0B93A824B1}" srcOrd="1" destOrd="0" parTransId="{7CD048E0-3AC0-4604-9131-B3D8C60B727C}" sibTransId="{1ED7C543-262B-4A21-8B29-5001D99E1B68}"/>
    <dgm:cxn modelId="{37E72B2B-3568-470F-AAD5-5279D7F4EC3D}" type="presOf" srcId="{00E4C109-780A-4689-861D-E80982C6C1CE}" destId="{AFFE619F-7292-4723-86C1-EA67BD116127}" srcOrd="0" destOrd="0" presId="urn:microsoft.com/office/officeart/2018/2/layout/IconVerticalSolidList"/>
    <dgm:cxn modelId="{E45D1E5D-D032-4F0C-935B-2FB6CA4FDD58}" srcId="{98EAE3A0-F61C-461C-B838-4C04ED8D8995}" destId="{7AEE304B-0D57-412C-814D-E8C489566FF6}" srcOrd="0" destOrd="0" parTransId="{13590EC5-410F-4D1A-9CD5-2693FDF7A3E4}" sibTransId="{2DC10267-A86C-4FED-8EB4-BB609D510A8A}"/>
    <dgm:cxn modelId="{C1FD0E50-E2B0-46A9-96A9-64F6753AE1EB}" type="presOf" srcId="{7AEE304B-0D57-412C-814D-E8C489566FF6}" destId="{0CB60164-9BC3-4A13-85E1-487A8E6C34AB}" srcOrd="0" destOrd="0" presId="urn:microsoft.com/office/officeart/2018/2/layout/IconVerticalSolidList"/>
    <dgm:cxn modelId="{6FF9B585-F7B0-480D-997A-1E2B46155DE4}" type="presOf" srcId="{98EAE3A0-F61C-461C-B838-4C04ED8D8995}" destId="{9F4322AE-B76A-4814-9CC3-CEC2D9E72BDE}" srcOrd="0" destOrd="0" presId="urn:microsoft.com/office/officeart/2018/2/layout/IconVerticalSolidList"/>
    <dgm:cxn modelId="{7C7442D0-12F6-427F-ADEC-713F2BB1A22B}" type="presOf" srcId="{484DF3E3-07E7-4528-A83E-AF0B93A824B1}" destId="{6893105D-5152-42D2-B8DB-1F398535DFF2}" srcOrd="0" destOrd="0" presId="urn:microsoft.com/office/officeart/2018/2/layout/IconVerticalSolidList"/>
    <dgm:cxn modelId="{7FB6645E-EB97-44FD-B67A-472B9B7ACC9D}" type="presParOf" srcId="{9F4322AE-B76A-4814-9CC3-CEC2D9E72BDE}" destId="{3D6F4A62-DA01-47AF-A278-FFF13CD5A43E}" srcOrd="0" destOrd="0" presId="urn:microsoft.com/office/officeart/2018/2/layout/IconVerticalSolidList"/>
    <dgm:cxn modelId="{6A8172FF-1CDE-4E83-AB80-267F42EF14CF}" type="presParOf" srcId="{3D6F4A62-DA01-47AF-A278-FFF13CD5A43E}" destId="{5F8046CA-C266-4863-9438-C0D208019A9D}" srcOrd="0" destOrd="0" presId="urn:microsoft.com/office/officeart/2018/2/layout/IconVerticalSolidList"/>
    <dgm:cxn modelId="{1CFFB337-DAC4-44C5-9347-3B50CF9D7688}" type="presParOf" srcId="{3D6F4A62-DA01-47AF-A278-FFF13CD5A43E}" destId="{8D0D379D-7BE9-4517-B4B1-70121AEC48C8}" srcOrd="1" destOrd="0" presId="urn:microsoft.com/office/officeart/2018/2/layout/IconVerticalSolidList"/>
    <dgm:cxn modelId="{DB7EAA5B-028F-47BF-99F3-AA24D063A5BE}" type="presParOf" srcId="{3D6F4A62-DA01-47AF-A278-FFF13CD5A43E}" destId="{C228D126-F41A-4BCA-A0CD-672CCCE101A8}" srcOrd="2" destOrd="0" presId="urn:microsoft.com/office/officeart/2018/2/layout/IconVerticalSolidList"/>
    <dgm:cxn modelId="{07AD0AB6-41EB-4BA9-94D0-26C1061F9EA9}" type="presParOf" srcId="{3D6F4A62-DA01-47AF-A278-FFF13CD5A43E}" destId="{0CB60164-9BC3-4A13-85E1-487A8E6C34AB}" srcOrd="3" destOrd="0" presId="urn:microsoft.com/office/officeart/2018/2/layout/IconVerticalSolidList"/>
    <dgm:cxn modelId="{B6404ED9-32A0-458A-A3E5-CEC027D2AAD9}" type="presParOf" srcId="{9F4322AE-B76A-4814-9CC3-CEC2D9E72BDE}" destId="{BE2162FC-CFF6-4F4B-8CD6-E863DD8175E7}" srcOrd="1" destOrd="0" presId="urn:microsoft.com/office/officeart/2018/2/layout/IconVerticalSolidList"/>
    <dgm:cxn modelId="{DEAC72E8-10EE-4CE3-8722-3D7FF093CABF}" type="presParOf" srcId="{9F4322AE-B76A-4814-9CC3-CEC2D9E72BDE}" destId="{24A854E1-C5DF-4F6F-BE55-988496B2393B}" srcOrd="2" destOrd="0" presId="urn:microsoft.com/office/officeart/2018/2/layout/IconVerticalSolidList"/>
    <dgm:cxn modelId="{E3F7FBAD-5077-42D0-943E-E9B292F6C24C}" type="presParOf" srcId="{24A854E1-C5DF-4F6F-BE55-988496B2393B}" destId="{4A873312-EFF0-401E-87E2-0A7093968E57}" srcOrd="0" destOrd="0" presId="urn:microsoft.com/office/officeart/2018/2/layout/IconVerticalSolidList"/>
    <dgm:cxn modelId="{12498C1A-5241-4FA2-9B52-124015173611}" type="presParOf" srcId="{24A854E1-C5DF-4F6F-BE55-988496B2393B}" destId="{AA2F33F2-EFC7-445D-ADC8-003B2676441C}" srcOrd="1" destOrd="0" presId="urn:microsoft.com/office/officeart/2018/2/layout/IconVerticalSolidList"/>
    <dgm:cxn modelId="{0A3AFC32-1EFC-4F14-9C47-2CF5198579A5}" type="presParOf" srcId="{24A854E1-C5DF-4F6F-BE55-988496B2393B}" destId="{7F12B9DC-227E-4EF4-A743-31555DDA5533}" srcOrd="2" destOrd="0" presId="urn:microsoft.com/office/officeart/2018/2/layout/IconVerticalSolidList"/>
    <dgm:cxn modelId="{F0B8629D-5881-4691-8636-7BAF4EA568D6}" type="presParOf" srcId="{24A854E1-C5DF-4F6F-BE55-988496B2393B}" destId="{6893105D-5152-42D2-B8DB-1F398535DFF2}" srcOrd="3" destOrd="0" presId="urn:microsoft.com/office/officeart/2018/2/layout/IconVerticalSolidList"/>
    <dgm:cxn modelId="{528CA469-1C9F-4DFB-8015-FA4DB3139048}" type="presParOf" srcId="{9F4322AE-B76A-4814-9CC3-CEC2D9E72BDE}" destId="{9F6C3E39-6573-4E62-AC46-123686831FC6}" srcOrd="3" destOrd="0" presId="urn:microsoft.com/office/officeart/2018/2/layout/IconVerticalSolidList"/>
    <dgm:cxn modelId="{0856B34D-9D70-4D23-86E9-7D34AF9D5389}" type="presParOf" srcId="{9F4322AE-B76A-4814-9CC3-CEC2D9E72BDE}" destId="{D1BC907F-A5EE-417D-872F-3B35B079263C}" srcOrd="4" destOrd="0" presId="urn:microsoft.com/office/officeart/2018/2/layout/IconVerticalSolidList"/>
    <dgm:cxn modelId="{99EF7243-3127-417A-8CBA-B3D59DD31DE9}" type="presParOf" srcId="{D1BC907F-A5EE-417D-872F-3B35B079263C}" destId="{C2B22BCC-92B1-44B1-B897-2BDE51ED7456}" srcOrd="0" destOrd="0" presId="urn:microsoft.com/office/officeart/2018/2/layout/IconVerticalSolidList"/>
    <dgm:cxn modelId="{E0883371-6095-421F-BAF1-2ED9A2E65656}" type="presParOf" srcId="{D1BC907F-A5EE-417D-872F-3B35B079263C}" destId="{6C63B690-7749-43D5-B609-053BF5CA1A4F}" srcOrd="1" destOrd="0" presId="urn:microsoft.com/office/officeart/2018/2/layout/IconVerticalSolidList"/>
    <dgm:cxn modelId="{EBDCD620-FADA-4675-A442-BE759D314F44}" type="presParOf" srcId="{D1BC907F-A5EE-417D-872F-3B35B079263C}" destId="{67E2101F-1A50-4B3F-B35E-12CBEB84AE99}" srcOrd="2" destOrd="0" presId="urn:microsoft.com/office/officeart/2018/2/layout/IconVerticalSolidList"/>
    <dgm:cxn modelId="{97BDB69D-9EC5-4A69-8336-6AD1E5D69C43}" type="presParOf" srcId="{D1BC907F-A5EE-417D-872F-3B35B079263C}" destId="{AFFE619F-7292-4723-86C1-EA67BD116127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B6BD343-87E3-42EE-95C5-2E50DDD59A47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A5D9EE1B-71A3-453D-AB8A-A298513C6162}">
      <dgm:prSet/>
      <dgm:spPr/>
      <dgm:t>
        <a:bodyPr/>
        <a:lstStyle/>
        <a:p>
          <a:r>
            <a:rPr lang="nl-NL" b="1" dirty="0" err="1"/>
            <a:t>What</a:t>
          </a:r>
          <a:r>
            <a:rPr lang="nl-NL" b="1" dirty="0"/>
            <a:t>: </a:t>
          </a:r>
          <a:r>
            <a:rPr lang="nl-NL" dirty="0"/>
            <a:t>Make a brochure </a:t>
          </a:r>
          <a:r>
            <a:rPr lang="nl-NL" dirty="0" err="1"/>
            <a:t>about</a:t>
          </a:r>
          <a:r>
            <a:rPr lang="nl-NL" dirty="0"/>
            <a:t> </a:t>
          </a:r>
          <a:r>
            <a:rPr lang="nl-NL" dirty="0" err="1"/>
            <a:t>one</a:t>
          </a:r>
          <a:r>
            <a:rPr lang="nl-NL" dirty="0"/>
            <a:t> of </a:t>
          </a:r>
          <a:r>
            <a:rPr lang="nl-NL" dirty="0" err="1"/>
            <a:t>the</a:t>
          </a:r>
          <a:r>
            <a:rPr lang="nl-NL" dirty="0"/>
            <a:t> </a:t>
          </a:r>
          <a:r>
            <a:rPr lang="nl-NL" dirty="0" err="1"/>
            <a:t>following</a:t>
          </a:r>
          <a:r>
            <a:rPr lang="nl-NL" dirty="0"/>
            <a:t> </a:t>
          </a:r>
          <a:r>
            <a:rPr lang="nl-NL" dirty="0" err="1"/>
            <a:t>cities</a:t>
          </a:r>
          <a:r>
            <a:rPr lang="nl-NL" dirty="0"/>
            <a:t>; London, Paris, New York, Barcelona, Berlin, Sydney</a:t>
          </a:r>
          <a:endParaRPr lang="en-US" dirty="0"/>
        </a:p>
      </dgm:t>
    </dgm:pt>
    <dgm:pt modelId="{B7DF0C6C-BD24-460F-85A5-10CEA08F0EC7}" type="parTrans" cxnId="{C9A0EC86-0F03-460D-A862-019836D9827D}">
      <dgm:prSet/>
      <dgm:spPr/>
      <dgm:t>
        <a:bodyPr/>
        <a:lstStyle/>
        <a:p>
          <a:endParaRPr lang="en-US"/>
        </a:p>
      </dgm:t>
    </dgm:pt>
    <dgm:pt modelId="{B6A3EC4A-2618-4582-BD4C-53F258E1D23C}" type="sibTrans" cxnId="{C9A0EC86-0F03-460D-A862-019836D9827D}">
      <dgm:prSet/>
      <dgm:spPr/>
      <dgm:t>
        <a:bodyPr/>
        <a:lstStyle/>
        <a:p>
          <a:endParaRPr lang="en-US"/>
        </a:p>
      </dgm:t>
    </dgm:pt>
    <dgm:pt modelId="{5F3885A1-BFEA-44C8-B063-736BAFFFBB1E}">
      <dgm:prSet/>
      <dgm:spPr/>
      <dgm:t>
        <a:bodyPr/>
        <a:lstStyle/>
        <a:p>
          <a:r>
            <a:rPr lang="nl-NL" b="1" dirty="0"/>
            <a:t>How: </a:t>
          </a:r>
          <a:r>
            <a:rPr lang="nl-NL" dirty="0"/>
            <a:t>In pairs, </a:t>
          </a:r>
          <a:r>
            <a:rPr lang="nl-NL" dirty="0" err="1"/>
            <a:t>pick</a:t>
          </a:r>
          <a:r>
            <a:rPr lang="nl-NL" dirty="0"/>
            <a:t> a </a:t>
          </a:r>
          <a:r>
            <a:rPr lang="nl-NL" dirty="0" err="1"/>
            <a:t>city</a:t>
          </a:r>
          <a:r>
            <a:rPr lang="nl-NL" dirty="0"/>
            <a:t> </a:t>
          </a:r>
          <a:r>
            <a:rPr lang="nl-NL" dirty="0" err="1"/>
            <a:t>and</a:t>
          </a:r>
          <a:r>
            <a:rPr lang="nl-NL" dirty="0"/>
            <a:t> </a:t>
          </a:r>
          <a:r>
            <a:rPr lang="nl-NL" dirty="0" err="1"/>
            <a:t>create</a:t>
          </a:r>
          <a:r>
            <a:rPr lang="nl-NL" dirty="0"/>
            <a:t> a brochure </a:t>
          </a:r>
          <a:r>
            <a:rPr lang="nl-NL" dirty="0" err="1"/>
            <a:t>with</a:t>
          </a:r>
          <a:r>
            <a:rPr lang="nl-NL" dirty="0"/>
            <a:t> at </a:t>
          </a:r>
          <a:r>
            <a:rPr lang="nl-NL" dirty="0" err="1"/>
            <a:t>least</a:t>
          </a:r>
          <a:r>
            <a:rPr lang="nl-NL" dirty="0"/>
            <a:t> 3 </a:t>
          </a:r>
          <a:r>
            <a:rPr lang="nl-NL" dirty="0" err="1"/>
            <a:t>tourist</a:t>
          </a:r>
          <a:r>
            <a:rPr lang="nl-NL" dirty="0"/>
            <a:t> </a:t>
          </a:r>
          <a:r>
            <a:rPr lang="nl-NL" dirty="0" err="1"/>
            <a:t>places</a:t>
          </a:r>
          <a:r>
            <a:rPr lang="nl-NL" dirty="0"/>
            <a:t>. </a:t>
          </a:r>
          <a:r>
            <a:rPr lang="nl-NL" dirty="0" err="1"/>
            <a:t>Use</a:t>
          </a:r>
          <a:r>
            <a:rPr lang="nl-NL" dirty="0"/>
            <a:t> </a:t>
          </a:r>
          <a:r>
            <a:rPr lang="nl-NL" dirty="0" err="1"/>
            <a:t>your</a:t>
          </a:r>
          <a:r>
            <a:rPr lang="nl-NL" dirty="0"/>
            <a:t> laptop</a:t>
          </a:r>
          <a:endParaRPr lang="en-US" dirty="0"/>
        </a:p>
      </dgm:t>
    </dgm:pt>
    <dgm:pt modelId="{DD8FB712-EAD2-409F-BBA3-93939FAD0BF1}" type="parTrans" cxnId="{5D8D05FE-3643-464A-B2A6-915D4DB6EBBC}">
      <dgm:prSet/>
      <dgm:spPr/>
      <dgm:t>
        <a:bodyPr/>
        <a:lstStyle/>
        <a:p>
          <a:endParaRPr lang="en-US"/>
        </a:p>
      </dgm:t>
    </dgm:pt>
    <dgm:pt modelId="{754675CB-4C73-4AA6-BEAA-5437EFDD8A1A}" type="sibTrans" cxnId="{5D8D05FE-3643-464A-B2A6-915D4DB6EBBC}">
      <dgm:prSet/>
      <dgm:spPr/>
      <dgm:t>
        <a:bodyPr/>
        <a:lstStyle/>
        <a:p>
          <a:endParaRPr lang="en-US"/>
        </a:p>
      </dgm:t>
    </dgm:pt>
    <dgm:pt modelId="{0005DE23-05A5-4445-BEB6-272D409A85F4}">
      <dgm:prSet/>
      <dgm:spPr/>
      <dgm:t>
        <a:bodyPr/>
        <a:lstStyle/>
        <a:p>
          <a:r>
            <a:rPr lang="nl-NL" b="1" dirty="0"/>
            <a:t>Help: </a:t>
          </a:r>
          <a:r>
            <a:rPr lang="nl-NL" dirty="0" err="1"/>
            <a:t>Your</a:t>
          </a:r>
          <a:r>
            <a:rPr lang="nl-NL" dirty="0"/>
            <a:t> </a:t>
          </a:r>
          <a:r>
            <a:rPr lang="nl-NL" dirty="0" err="1"/>
            <a:t>book</a:t>
          </a:r>
          <a:r>
            <a:rPr lang="nl-NL" dirty="0"/>
            <a:t>, internet &amp; Wikiwijs page</a:t>
          </a:r>
          <a:endParaRPr lang="en-US" dirty="0"/>
        </a:p>
      </dgm:t>
    </dgm:pt>
    <dgm:pt modelId="{799B495F-C418-4280-95F2-EBBE1C5988CD}" type="parTrans" cxnId="{47440C45-8E54-44BC-A135-B2AC4836415E}">
      <dgm:prSet/>
      <dgm:spPr/>
      <dgm:t>
        <a:bodyPr/>
        <a:lstStyle/>
        <a:p>
          <a:endParaRPr lang="en-US"/>
        </a:p>
      </dgm:t>
    </dgm:pt>
    <dgm:pt modelId="{C17CE941-DF83-45C7-B5BA-7AA4F9D52F1B}" type="sibTrans" cxnId="{47440C45-8E54-44BC-A135-B2AC4836415E}">
      <dgm:prSet/>
      <dgm:spPr/>
      <dgm:t>
        <a:bodyPr/>
        <a:lstStyle/>
        <a:p>
          <a:endParaRPr lang="en-US"/>
        </a:p>
      </dgm:t>
    </dgm:pt>
    <dgm:pt modelId="{B183F524-1BE3-4CB6-8395-90981A171BB8}">
      <dgm:prSet/>
      <dgm:spPr/>
      <dgm:t>
        <a:bodyPr/>
        <a:lstStyle/>
        <a:p>
          <a:r>
            <a:rPr lang="nl-NL" b="1" dirty="0"/>
            <a:t>Time: </a:t>
          </a:r>
          <a:r>
            <a:rPr lang="nl-NL" dirty="0"/>
            <a:t>15 minutes</a:t>
          </a:r>
          <a:endParaRPr lang="en-US" dirty="0"/>
        </a:p>
      </dgm:t>
    </dgm:pt>
    <dgm:pt modelId="{C11283EA-A0D6-4416-AAB5-AD220E0E26D4}" type="parTrans" cxnId="{ABA7D385-EF26-44D3-A36F-6271F4F45F49}">
      <dgm:prSet/>
      <dgm:spPr/>
      <dgm:t>
        <a:bodyPr/>
        <a:lstStyle/>
        <a:p>
          <a:endParaRPr lang="en-US"/>
        </a:p>
      </dgm:t>
    </dgm:pt>
    <dgm:pt modelId="{5BB657E4-9DCE-45ED-9683-D2BC25D35E53}" type="sibTrans" cxnId="{ABA7D385-EF26-44D3-A36F-6271F4F45F49}">
      <dgm:prSet/>
      <dgm:spPr/>
      <dgm:t>
        <a:bodyPr/>
        <a:lstStyle/>
        <a:p>
          <a:endParaRPr lang="en-US"/>
        </a:p>
      </dgm:t>
    </dgm:pt>
    <dgm:pt modelId="{85EDDE2C-68A1-4B6E-844C-70998B9C9E8E}">
      <dgm:prSet/>
      <dgm:spPr/>
      <dgm:t>
        <a:bodyPr/>
        <a:lstStyle/>
        <a:p>
          <a:r>
            <a:rPr lang="nl-NL" b="1" dirty="0" err="1"/>
            <a:t>Result</a:t>
          </a:r>
          <a:r>
            <a:rPr lang="nl-NL" b="1" dirty="0"/>
            <a:t>: </a:t>
          </a:r>
          <a:r>
            <a:rPr lang="nl-NL" dirty="0"/>
            <a:t> A brochure </a:t>
          </a:r>
          <a:r>
            <a:rPr lang="nl-NL" dirty="0" err="1"/>
            <a:t>with</a:t>
          </a:r>
          <a:r>
            <a:rPr lang="nl-NL" dirty="0"/>
            <a:t> </a:t>
          </a:r>
          <a:r>
            <a:rPr lang="nl-NL" dirty="0" err="1"/>
            <a:t>travel</a:t>
          </a:r>
          <a:r>
            <a:rPr lang="nl-NL" dirty="0"/>
            <a:t> information </a:t>
          </a:r>
          <a:r>
            <a:rPr lang="nl-NL" dirty="0" err="1"/>
            <a:t>about</a:t>
          </a:r>
          <a:r>
            <a:rPr lang="nl-NL" dirty="0"/>
            <a:t> </a:t>
          </a:r>
          <a:r>
            <a:rPr lang="nl-NL" dirty="0" err="1"/>
            <a:t>one</a:t>
          </a:r>
          <a:r>
            <a:rPr lang="nl-NL" dirty="0"/>
            <a:t> of </a:t>
          </a:r>
          <a:r>
            <a:rPr lang="nl-NL" dirty="0" err="1"/>
            <a:t>the</a:t>
          </a:r>
          <a:r>
            <a:rPr lang="nl-NL" dirty="0"/>
            <a:t> </a:t>
          </a:r>
          <a:r>
            <a:rPr lang="nl-NL" dirty="0" err="1"/>
            <a:t>cities</a:t>
          </a:r>
          <a:r>
            <a:rPr lang="nl-NL" dirty="0"/>
            <a:t>.</a:t>
          </a:r>
          <a:endParaRPr lang="en-US" dirty="0"/>
        </a:p>
      </dgm:t>
    </dgm:pt>
    <dgm:pt modelId="{72660708-0162-4753-83A0-8742C88E3CD4}" type="parTrans" cxnId="{4212548D-46E8-495A-8946-A30FD28D58A9}">
      <dgm:prSet/>
      <dgm:spPr/>
      <dgm:t>
        <a:bodyPr/>
        <a:lstStyle/>
        <a:p>
          <a:endParaRPr lang="en-US"/>
        </a:p>
      </dgm:t>
    </dgm:pt>
    <dgm:pt modelId="{D61EF4A1-2432-428C-A631-97E685E11501}" type="sibTrans" cxnId="{4212548D-46E8-495A-8946-A30FD28D58A9}">
      <dgm:prSet/>
      <dgm:spPr/>
      <dgm:t>
        <a:bodyPr/>
        <a:lstStyle/>
        <a:p>
          <a:endParaRPr lang="en-US"/>
        </a:p>
      </dgm:t>
    </dgm:pt>
    <dgm:pt modelId="{7B496DBC-94A6-4549-A122-B4C0B762ADAC}">
      <dgm:prSet/>
      <dgm:spPr/>
      <dgm:t>
        <a:bodyPr/>
        <a:lstStyle/>
        <a:p>
          <a:r>
            <a:rPr lang="nl-NL" b="1" dirty="0" err="1"/>
            <a:t>Done</a:t>
          </a:r>
          <a:r>
            <a:rPr lang="nl-NL" b="1" dirty="0"/>
            <a:t>: </a:t>
          </a:r>
          <a:r>
            <a:rPr lang="nl-NL" dirty="0" err="1"/>
            <a:t>Find</a:t>
          </a:r>
          <a:r>
            <a:rPr lang="nl-NL" dirty="0"/>
            <a:t> </a:t>
          </a:r>
          <a:r>
            <a:rPr lang="nl-NL" dirty="0" err="1"/>
            <a:t>some</a:t>
          </a:r>
          <a:r>
            <a:rPr lang="nl-NL" dirty="0"/>
            <a:t> more information </a:t>
          </a:r>
          <a:r>
            <a:rPr lang="nl-NL" dirty="0" err="1"/>
            <a:t>about</a:t>
          </a:r>
          <a:r>
            <a:rPr lang="nl-NL" dirty="0"/>
            <a:t> </a:t>
          </a:r>
          <a:r>
            <a:rPr lang="nl-NL" dirty="0" err="1"/>
            <a:t>your</a:t>
          </a:r>
          <a:r>
            <a:rPr lang="nl-NL" dirty="0"/>
            <a:t> </a:t>
          </a:r>
          <a:r>
            <a:rPr lang="nl-NL" dirty="0" err="1"/>
            <a:t>chosen</a:t>
          </a:r>
          <a:r>
            <a:rPr lang="nl-NL" dirty="0"/>
            <a:t> </a:t>
          </a:r>
          <a:r>
            <a:rPr lang="nl-NL" dirty="0" err="1"/>
            <a:t>city</a:t>
          </a:r>
          <a:r>
            <a:rPr lang="nl-NL" dirty="0"/>
            <a:t> (</a:t>
          </a:r>
          <a:r>
            <a:rPr lang="nl-NL" dirty="0" err="1"/>
            <a:t>to</a:t>
          </a:r>
          <a:r>
            <a:rPr lang="nl-NL" dirty="0"/>
            <a:t> </a:t>
          </a:r>
          <a:r>
            <a:rPr lang="nl-NL" dirty="0" err="1"/>
            <a:t>use</a:t>
          </a:r>
          <a:r>
            <a:rPr lang="nl-NL" dirty="0"/>
            <a:t> in </a:t>
          </a:r>
          <a:r>
            <a:rPr lang="nl-NL" dirty="0" err="1"/>
            <a:t>the</a:t>
          </a:r>
          <a:r>
            <a:rPr lang="nl-NL" dirty="0"/>
            <a:t> next </a:t>
          </a:r>
          <a:r>
            <a:rPr lang="nl-NL" dirty="0" err="1"/>
            <a:t>assignment</a:t>
          </a:r>
          <a:r>
            <a:rPr lang="nl-NL" dirty="0"/>
            <a:t>).</a:t>
          </a:r>
          <a:endParaRPr lang="en-US" dirty="0"/>
        </a:p>
      </dgm:t>
    </dgm:pt>
    <dgm:pt modelId="{B72DF65C-EE34-41D7-B5B1-F1239BE3CA86}" type="parTrans" cxnId="{4F57D33A-56D0-45B3-AD31-6E85A0557CC2}">
      <dgm:prSet/>
      <dgm:spPr/>
      <dgm:t>
        <a:bodyPr/>
        <a:lstStyle/>
        <a:p>
          <a:endParaRPr lang="en-US"/>
        </a:p>
      </dgm:t>
    </dgm:pt>
    <dgm:pt modelId="{180A4169-38AD-48DF-8E0C-FA32010C7A4D}" type="sibTrans" cxnId="{4F57D33A-56D0-45B3-AD31-6E85A0557CC2}">
      <dgm:prSet/>
      <dgm:spPr/>
      <dgm:t>
        <a:bodyPr/>
        <a:lstStyle/>
        <a:p>
          <a:endParaRPr lang="en-US"/>
        </a:p>
      </dgm:t>
    </dgm:pt>
    <dgm:pt modelId="{DA2FBD60-8C45-4E10-BFF5-0F83A01D0B59}" type="pres">
      <dgm:prSet presAssocID="{4B6BD343-87E3-42EE-95C5-2E50DDD59A47}" presName="root" presStyleCnt="0">
        <dgm:presLayoutVars>
          <dgm:dir/>
          <dgm:resizeHandles val="exact"/>
        </dgm:presLayoutVars>
      </dgm:prSet>
      <dgm:spPr/>
    </dgm:pt>
    <dgm:pt modelId="{AA19BF97-6FCC-4272-84C5-BB5537A077E8}" type="pres">
      <dgm:prSet presAssocID="{A5D9EE1B-71A3-453D-AB8A-A298513C6162}" presName="compNode" presStyleCnt="0"/>
      <dgm:spPr/>
    </dgm:pt>
    <dgm:pt modelId="{4DA68306-ECF3-4CFD-BAC3-2198B5CBB816}" type="pres">
      <dgm:prSet presAssocID="{A5D9EE1B-71A3-453D-AB8A-A298513C6162}" presName="bgRect" presStyleLbl="bgShp" presStyleIdx="0" presStyleCnt="6"/>
      <dgm:spPr/>
    </dgm:pt>
    <dgm:pt modelId="{544374A5-D264-41C3-B802-4A717EA34489}" type="pres">
      <dgm:prSet presAssocID="{A5D9EE1B-71A3-453D-AB8A-A298513C6162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eprechaun Hat"/>
        </a:ext>
      </dgm:extLst>
    </dgm:pt>
    <dgm:pt modelId="{582A8623-8B1A-48C1-BC60-F28157F17A12}" type="pres">
      <dgm:prSet presAssocID="{A5D9EE1B-71A3-453D-AB8A-A298513C6162}" presName="spaceRect" presStyleCnt="0"/>
      <dgm:spPr/>
    </dgm:pt>
    <dgm:pt modelId="{58905FAD-0AB7-4951-B892-BFBBA706641F}" type="pres">
      <dgm:prSet presAssocID="{A5D9EE1B-71A3-453D-AB8A-A298513C6162}" presName="parTx" presStyleLbl="revTx" presStyleIdx="0" presStyleCnt="6">
        <dgm:presLayoutVars>
          <dgm:chMax val="0"/>
          <dgm:chPref val="0"/>
        </dgm:presLayoutVars>
      </dgm:prSet>
      <dgm:spPr/>
    </dgm:pt>
    <dgm:pt modelId="{688A0C05-304E-42F6-83C7-D9B598378E88}" type="pres">
      <dgm:prSet presAssocID="{B6A3EC4A-2618-4582-BD4C-53F258E1D23C}" presName="sibTrans" presStyleCnt="0"/>
      <dgm:spPr/>
    </dgm:pt>
    <dgm:pt modelId="{80834262-E863-49C3-9C04-EBB36C9B03F2}" type="pres">
      <dgm:prSet presAssocID="{5F3885A1-BFEA-44C8-B063-736BAFFFBB1E}" presName="compNode" presStyleCnt="0"/>
      <dgm:spPr/>
    </dgm:pt>
    <dgm:pt modelId="{0CEC57BC-75E0-4D49-B2EE-F132F1E7D077}" type="pres">
      <dgm:prSet presAssocID="{5F3885A1-BFEA-44C8-B063-736BAFFFBB1E}" presName="bgRect" presStyleLbl="bgShp" presStyleIdx="1" presStyleCnt="6"/>
      <dgm:spPr/>
    </dgm:pt>
    <dgm:pt modelId="{933C6F67-30C3-4E37-875F-0470258DDB59}" type="pres">
      <dgm:prSet presAssocID="{5F3885A1-BFEA-44C8-B063-736BAFFFBB1E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rker"/>
        </a:ext>
      </dgm:extLst>
    </dgm:pt>
    <dgm:pt modelId="{6733E5EC-14B2-4027-9F83-171D25C3B5B8}" type="pres">
      <dgm:prSet presAssocID="{5F3885A1-BFEA-44C8-B063-736BAFFFBB1E}" presName="spaceRect" presStyleCnt="0"/>
      <dgm:spPr/>
    </dgm:pt>
    <dgm:pt modelId="{4A43207E-7B05-4B80-B457-3D212B2DC2D9}" type="pres">
      <dgm:prSet presAssocID="{5F3885A1-BFEA-44C8-B063-736BAFFFBB1E}" presName="parTx" presStyleLbl="revTx" presStyleIdx="1" presStyleCnt="6">
        <dgm:presLayoutVars>
          <dgm:chMax val="0"/>
          <dgm:chPref val="0"/>
        </dgm:presLayoutVars>
      </dgm:prSet>
      <dgm:spPr/>
    </dgm:pt>
    <dgm:pt modelId="{DF4C9CE1-BFAB-484C-B9F9-9C63B11A53B4}" type="pres">
      <dgm:prSet presAssocID="{754675CB-4C73-4AA6-BEAA-5437EFDD8A1A}" presName="sibTrans" presStyleCnt="0"/>
      <dgm:spPr/>
    </dgm:pt>
    <dgm:pt modelId="{D8321A23-18C5-4232-9D35-D3134787CCBF}" type="pres">
      <dgm:prSet presAssocID="{0005DE23-05A5-4445-BEB6-272D409A85F4}" presName="compNode" presStyleCnt="0"/>
      <dgm:spPr/>
    </dgm:pt>
    <dgm:pt modelId="{0E10EE1E-2F4A-4E31-911E-4FAAF4157942}" type="pres">
      <dgm:prSet presAssocID="{0005DE23-05A5-4445-BEB6-272D409A85F4}" presName="bgRect" presStyleLbl="bgShp" presStyleIdx="2" presStyleCnt="6"/>
      <dgm:spPr/>
    </dgm:pt>
    <dgm:pt modelId="{7E61FC6B-A87F-40DB-B5A5-2BBACD08747B}" type="pres">
      <dgm:prSet presAssocID="{0005DE23-05A5-4445-BEB6-272D409A85F4}" presName="iconRect" presStyleLbl="node1" presStyleIdx="2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Questions"/>
        </a:ext>
      </dgm:extLst>
    </dgm:pt>
    <dgm:pt modelId="{83BA0BE4-50D7-47B2-9F4D-F0C0E2FDB082}" type="pres">
      <dgm:prSet presAssocID="{0005DE23-05A5-4445-BEB6-272D409A85F4}" presName="spaceRect" presStyleCnt="0"/>
      <dgm:spPr/>
    </dgm:pt>
    <dgm:pt modelId="{C26373D9-7864-4443-A3F6-0EE2131DA091}" type="pres">
      <dgm:prSet presAssocID="{0005DE23-05A5-4445-BEB6-272D409A85F4}" presName="parTx" presStyleLbl="revTx" presStyleIdx="2" presStyleCnt="6">
        <dgm:presLayoutVars>
          <dgm:chMax val="0"/>
          <dgm:chPref val="0"/>
        </dgm:presLayoutVars>
      </dgm:prSet>
      <dgm:spPr/>
    </dgm:pt>
    <dgm:pt modelId="{892E29EB-B5AF-4847-A40F-56DC590FEE23}" type="pres">
      <dgm:prSet presAssocID="{C17CE941-DF83-45C7-B5BA-7AA4F9D52F1B}" presName="sibTrans" presStyleCnt="0"/>
      <dgm:spPr/>
    </dgm:pt>
    <dgm:pt modelId="{9C87E546-9D58-4B9F-82EC-DAE88E92C4A9}" type="pres">
      <dgm:prSet presAssocID="{B183F524-1BE3-4CB6-8395-90981A171BB8}" presName="compNode" presStyleCnt="0"/>
      <dgm:spPr/>
    </dgm:pt>
    <dgm:pt modelId="{440C3DA6-931B-46A8-83A8-376A43A1C896}" type="pres">
      <dgm:prSet presAssocID="{B183F524-1BE3-4CB6-8395-90981A171BB8}" presName="bgRect" presStyleLbl="bgShp" presStyleIdx="3" presStyleCnt="6"/>
      <dgm:spPr/>
    </dgm:pt>
    <dgm:pt modelId="{32BD6F83-8F23-4082-B6E2-D9C06F152C6B}" type="pres">
      <dgm:prSet presAssocID="{B183F524-1BE3-4CB6-8395-90981A171BB8}" presName="iconRect" presStyleLbl="node1" presStyleIdx="3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opwatch"/>
        </a:ext>
      </dgm:extLst>
    </dgm:pt>
    <dgm:pt modelId="{B265D882-5AC6-4A33-AC2D-67E9D8401815}" type="pres">
      <dgm:prSet presAssocID="{B183F524-1BE3-4CB6-8395-90981A171BB8}" presName="spaceRect" presStyleCnt="0"/>
      <dgm:spPr/>
    </dgm:pt>
    <dgm:pt modelId="{A15D59DF-4E89-4F8D-A879-D989790B656D}" type="pres">
      <dgm:prSet presAssocID="{B183F524-1BE3-4CB6-8395-90981A171BB8}" presName="parTx" presStyleLbl="revTx" presStyleIdx="3" presStyleCnt="6">
        <dgm:presLayoutVars>
          <dgm:chMax val="0"/>
          <dgm:chPref val="0"/>
        </dgm:presLayoutVars>
      </dgm:prSet>
      <dgm:spPr/>
    </dgm:pt>
    <dgm:pt modelId="{DD14537C-E837-4C9C-9AB5-F5032269AEBD}" type="pres">
      <dgm:prSet presAssocID="{5BB657E4-9DCE-45ED-9683-D2BC25D35E53}" presName="sibTrans" presStyleCnt="0"/>
      <dgm:spPr/>
    </dgm:pt>
    <dgm:pt modelId="{92C2F2E8-14EB-4278-BDB9-26FCF257A907}" type="pres">
      <dgm:prSet presAssocID="{85EDDE2C-68A1-4B6E-844C-70998B9C9E8E}" presName="compNode" presStyleCnt="0"/>
      <dgm:spPr/>
    </dgm:pt>
    <dgm:pt modelId="{D272BBE2-CC3B-4D9D-A232-655C7ED83ACE}" type="pres">
      <dgm:prSet presAssocID="{85EDDE2C-68A1-4B6E-844C-70998B9C9E8E}" presName="bgRect" presStyleLbl="bgShp" presStyleIdx="4" presStyleCnt="6"/>
      <dgm:spPr/>
    </dgm:pt>
    <dgm:pt modelId="{0D12746F-C485-4334-AAB4-D4F9A5E3276D}" type="pres">
      <dgm:prSet presAssocID="{85EDDE2C-68A1-4B6E-844C-70998B9C9E8E}" presName="iconRect" presStyleLbl="node1" presStyleIdx="4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Airplane"/>
        </a:ext>
      </dgm:extLst>
    </dgm:pt>
    <dgm:pt modelId="{9A15C436-3B59-452B-B4D2-E06FA3731F48}" type="pres">
      <dgm:prSet presAssocID="{85EDDE2C-68A1-4B6E-844C-70998B9C9E8E}" presName="spaceRect" presStyleCnt="0"/>
      <dgm:spPr/>
    </dgm:pt>
    <dgm:pt modelId="{E13360E8-3E6D-498D-991A-074ACBB9735E}" type="pres">
      <dgm:prSet presAssocID="{85EDDE2C-68A1-4B6E-844C-70998B9C9E8E}" presName="parTx" presStyleLbl="revTx" presStyleIdx="4" presStyleCnt="6">
        <dgm:presLayoutVars>
          <dgm:chMax val="0"/>
          <dgm:chPref val="0"/>
        </dgm:presLayoutVars>
      </dgm:prSet>
      <dgm:spPr/>
    </dgm:pt>
    <dgm:pt modelId="{5845381C-C64E-49D0-BAFE-7500E9FD0B77}" type="pres">
      <dgm:prSet presAssocID="{D61EF4A1-2432-428C-A631-97E685E11501}" presName="sibTrans" presStyleCnt="0"/>
      <dgm:spPr/>
    </dgm:pt>
    <dgm:pt modelId="{43401EF2-C991-45E9-8FDC-4F5C9C29E746}" type="pres">
      <dgm:prSet presAssocID="{7B496DBC-94A6-4549-A122-B4C0B762ADAC}" presName="compNode" presStyleCnt="0"/>
      <dgm:spPr/>
    </dgm:pt>
    <dgm:pt modelId="{E1BD4801-A2D8-46F6-A303-4950DA457EE3}" type="pres">
      <dgm:prSet presAssocID="{7B496DBC-94A6-4549-A122-B4C0B762ADAC}" presName="bgRect" presStyleLbl="bgShp" presStyleIdx="5" presStyleCnt="6"/>
      <dgm:spPr/>
    </dgm:pt>
    <dgm:pt modelId="{DF1AC872-DEC0-4FD9-830C-167D45AC3775}" type="pres">
      <dgm:prSet presAssocID="{7B496DBC-94A6-4549-A122-B4C0B762ADAC}" presName="iconRect" presStyleLbl="node1" presStyleIdx="5" presStyleCnt="6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esentation with Checklist"/>
        </a:ext>
      </dgm:extLst>
    </dgm:pt>
    <dgm:pt modelId="{824810F6-C8D4-4ADE-93C1-B4185606A2BC}" type="pres">
      <dgm:prSet presAssocID="{7B496DBC-94A6-4549-A122-B4C0B762ADAC}" presName="spaceRect" presStyleCnt="0"/>
      <dgm:spPr/>
    </dgm:pt>
    <dgm:pt modelId="{B2E455B6-AD2A-44CD-9757-F0CA7DC19A86}" type="pres">
      <dgm:prSet presAssocID="{7B496DBC-94A6-4549-A122-B4C0B762ADAC}" presName="parTx" presStyleLbl="revTx" presStyleIdx="5" presStyleCnt="6">
        <dgm:presLayoutVars>
          <dgm:chMax val="0"/>
          <dgm:chPref val="0"/>
        </dgm:presLayoutVars>
      </dgm:prSet>
      <dgm:spPr/>
    </dgm:pt>
  </dgm:ptLst>
  <dgm:cxnLst>
    <dgm:cxn modelId="{4F57D33A-56D0-45B3-AD31-6E85A0557CC2}" srcId="{4B6BD343-87E3-42EE-95C5-2E50DDD59A47}" destId="{7B496DBC-94A6-4549-A122-B4C0B762ADAC}" srcOrd="5" destOrd="0" parTransId="{B72DF65C-EE34-41D7-B5B1-F1239BE3CA86}" sibTransId="{180A4169-38AD-48DF-8E0C-FA32010C7A4D}"/>
    <dgm:cxn modelId="{47440C45-8E54-44BC-A135-B2AC4836415E}" srcId="{4B6BD343-87E3-42EE-95C5-2E50DDD59A47}" destId="{0005DE23-05A5-4445-BEB6-272D409A85F4}" srcOrd="2" destOrd="0" parTransId="{799B495F-C418-4280-95F2-EBBE1C5988CD}" sibTransId="{C17CE941-DF83-45C7-B5BA-7AA4F9D52F1B}"/>
    <dgm:cxn modelId="{2B0EAD66-F68C-4001-9644-8FFBC048DE1F}" type="presOf" srcId="{85EDDE2C-68A1-4B6E-844C-70998B9C9E8E}" destId="{E13360E8-3E6D-498D-991A-074ACBB9735E}" srcOrd="0" destOrd="0" presId="urn:microsoft.com/office/officeart/2018/2/layout/IconVerticalSolidList"/>
    <dgm:cxn modelId="{E34C036D-6DAD-4BEC-A67F-97DB40998B94}" type="presOf" srcId="{0005DE23-05A5-4445-BEB6-272D409A85F4}" destId="{C26373D9-7864-4443-A3F6-0EE2131DA091}" srcOrd="0" destOrd="0" presId="urn:microsoft.com/office/officeart/2018/2/layout/IconVerticalSolidList"/>
    <dgm:cxn modelId="{191B0D72-1146-4E75-8177-8891036974EA}" type="presOf" srcId="{5F3885A1-BFEA-44C8-B063-736BAFFFBB1E}" destId="{4A43207E-7B05-4B80-B457-3D212B2DC2D9}" srcOrd="0" destOrd="0" presId="urn:microsoft.com/office/officeart/2018/2/layout/IconVerticalSolidList"/>
    <dgm:cxn modelId="{2CB6FD5A-B9AF-4898-94B7-D0C80CDA6C46}" type="presOf" srcId="{B183F524-1BE3-4CB6-8395-90981A171BB8}" destId="{A15D59DF-4E89-4F8D-A879-D989790B656D}" srcOrd="0" destOrd="0" presId="urn:microsoft.com/office/officeart/2018/2/layout/IconVerticalSolidList"/>
    <dgm:cxn modelId="{44FD167E-D146-44DE-9D65-0FE1B580529C}" type="presOf" srcId="{A5D9EE1B-71A3-453D-AB8A-A298513C6162}" destId="{58905FAD-0AB7-4951-B892-BFBBA706641F}" srcOrd="0" destOrd="0" presId="urn:microsoft.com/office/officeart/2018/2/layout/IconVerticalSolidList"/>
    <dgm:cxn modelId="{ABA7D385-EF26-44D3-A36F-6271F4F45F49}" srcId="{4B6BD343-87E3-42EE-95C5-2E50DDD59A47}" destId="{B183F524-1BE3-4CB6-8395-90981A171BB8}" srcOrd="3" destOrd="0" parTransId="{C11283EA-A0D6-4416-AAB5-AD220E0E26D4}" sibTransId="{5BB657E4-9DCE-45ED-9683-D2BC25D35E53}"/>
    <dgm:cxn modelId="{C9A0EC86-0F03-460D-A862-019836D9827D}" srcId="{4B6BD343-87E3-42EE-95C5-2E50DDD59A47}" destId="{A5D9EE1B-71A3-453D-AB8A-A298513C6162}" srcOrd="0" destOrd="0" parTransId="{B7DF0C6C-BD24-460F-85A5-10CEA08F0EC7}" sibTransId="{B6A3EC4A-2618-4582-BD4C-53F258E1D23C}"/>
    <dgm:cxn modelId="{4212548D-46E8-495A-8946-A30FD28D58A9}" srcId="{4B6BD343-87E3-42EE-95C5-2E50DDD59A47}" destId="{85EDDE2C-68A1-4B6E-844C-70998B9C9E8E}" srcOrd="4" destOrd="0" parTransId="{72660708-0162-4753-83A0-8742C88E3CD4}" sibTransId="{D61EF4A1-2432-428C-A631-97E685E11501}"/>
    <dgm:cxn modelId="{3D0F0EBC-E341-4ADB-B4AD-3563DC573C23}" type="presOf" srcId="{7B496DBC-94A6-4549-A122-B4C0B762ADAC}" destId="{B2E455B6-AD2A-44CD-9757-F0CA7DC19A86}" srcOrd="0" destOrd="0" presId="urn:microsoft.com/office/officeart/2018/2/layout/IconVerticalSolidList"/>
    <dgm:cxn modelId="{33D540D1-B9C6-4951-998B-B7481A896DC3}" type="presOf" srcId="{4B6BD343-87E3-42EE-95C5-2E50DDD59A47}" destId="{DA2FBD60-8C45-4E10-BFF5-0F83A01D0B59}" srcOrd="0" destOrd="0" presId="urn:microsoft.com/office/officeart/2018/2/layout/IconVerticalSolidList"/>
    <dgm:cxn modelId="{5D8D05FE-3643-464A-B2A6-915D4DB6EBBC}" srcId="{4B6BD343-87E3-42EE-95C5-2E50DDD59A47}" destId="{5F3885A1-BFEA-44C8-B063-736BAFFFBB1E}" srcOrd="1" destOrd="0" parTransId="{DD8FB712-EAD2-409F-BBA3-93939FAD0BF1}" sibTransId="{754675CB-4C73-4AA6-BEAA-5437EFDD8A1A}"/>
    <dgm:cxn modelId="{7903752B-FFEA-45AE-890C-9CFF13CFCC27}" type="presParOf" srcId="{DA2FBD60-8C45-4E10-BFF5-0F83A01D0B59}" destId="{AA19BF97-6FCC-4272-84C5-BB5537A077E8}" srcOrd="0" destOrd="0" presId="urn:microsoft.com/office/officeart/2018/2/layout/IconVerticalSolidList"/>
    <dgm:cxn modelId="{6CEA72DB-5FE9-4C1E-BD9B-CA5185256F33}" type="presParOf" srcId="{AA19BF97-6FCC-4272-84C5-BB5537A077E8}" destId="{4DA68306-ECF3-4CFD-BAC3-2198B5CBB816}" srcOrd="0" destOrd="0" presId="urn:microsoft.com/office/officeart/2018/2/layout/IconVerticalSolidList"/>
    <dgm:cxn modelId="{A3B2C73D-D4C5-4692-AF4E-8548FFDC7D79}" type="presParOf" srcId="{AA19BF97-6FCC-4272-84C5-BB5537A077E8}" destId="{544374A5-D264-41C3-B802-4A717EA34489}" srcOrd="1" destOrd="0" presId="urn:microsoft.com/office/officeart/2018/2/layout/IconVerticalSolidList"/>
    <dgm:cxn modelId="{C2A6C0C4-609F-4FBE-8DF9-120AF9243261}" type="presParOf" srcId="{AA19BF97-6FCC-4272-84C5-BB5537A077E8}" destId="{582A8623-8B1A-48C1-BC60-F28157F17A12}" srcOrd="2" destOrd="0" presId="urn:microsoft.com/office/officeart/2018/2/layout/IconVerticalSolidList"/>
    <dgm:cxn modelId="{D4DA0529-CCAA-4B00-916E-D6E647E164E2}" type="presParOf" srcId="{AA19BF97-6FCC-4272-84C5-BB5537A077E8}" destId="{58905FAD-0AB7-4951-B892-BFBBA706641F}" srcOrd="3" destOrd="0" presId="urn:microsoft.com/office/officeart/2018/2/layout/IconVerticalSolidList"/>
    <dgm:cxn modelId="{C1607FEF-FF4F-4931-840E-8AA106DF3CAE}" type="presParOf" srcId="{DA2FBD60-8C45-4E10-BFF5-0F83A01D0B59}" destId="{688A0C05-304E-42F6-83C7-D9B598378E88}" srcOrd="1" destOrd="0" presId="urn:microsoft.com/office/officeart/2018/2/layout/IconVerticalSolidList"/>
    <dgm:cxn modelId="{950C267B-38C3-44B3-B7F8-1E19823D19CF}" type="presParOf" srcId="{DA2FBD60-8C45-4E10-BFF5-0F83A01D0B59}" destId="{80834262-E863-49C3-9C04-EBB36C9B03F2}" srcOrd="2" destOrd="0" presId="urn:microsoft.com/office/officeart/2018/2/layout/IconVerticalSolidList"/>
    <dgm:cxn modelId="{82E6EE4B-DC4A-4023-B44F-8C592ECEF913}" type="presParOf" srcId="{80834262-E863-49C3-9C04-EBB36C9B03F2}" destId="{0CEC57BC-75E0-4D49-B2EE-F132F1E7D077}" srcOrd="0" destOrd="0" presId="urn:microsoft.com/office/officeart/2018/2/layout/IconVerticalSolidList"/>
    <dgm:cxn modelId="{A6796438-DD38-43E6-B0E0-D8F88197D68F}" type="presParOf" srcId="{80834262-E863-49C3-9C04-EBB36C9B03F2}" destId="{933C6F67-30C3-4E37-875F-0470258DDB59}" srcOrd="1" destOrd="0" presId="urn:microsoft.com/office/officeart/2018/2/layout/IconVerticalSolidList"/>
    <dgm:cxn modelId="{365D3471-9F98-4D00-BC54-1A6D22D3D64E}" type="presParOf" srcId="{80834262-E863-49C3-9C04-EBB36C9B03F2}" destId="{6733E5EC-14B2-4027-9F83-171D25C3B5B8}" srcOrd="2" destOrd="0" presId="urn:microsoft.com/office/officeart/2018/2/layout/IconVerticalSolidList"/>
    <dgm:cxn modelId="{1DB67959-EEB2-4F63-83DF-681A445A7FAC}" type="presParOf" srcId="{80834262-E863-49C3-9C04-EBB36C9B03F2}" destId="{4A43207E-7B05-4B80-B457-3D212B2DC2D9}" srcOrd="3" destOrd="0" presId="urn:microsoft.com/office/officeart/2018/2/layout/IconVerticalSolidList"/>
    <dgm:cxn modelId="{B9D3ACDC-E09B-41F7-85DF-42720BD4ED07}" type="presParOf" srcId="{DA2FBD60-8C45-4E10-BFF5-0F83A01D0B59}" destId="{DF4C9CE1-BFAB-484C-B9F9-9C63B11A53B4}" srcOrd="3" destOrd="0" presId="urn:microsoft.com/office/officeart/2018/2/layout/IconVerticalSolidList"/>
    <dgm:cxn modelId="{FE7D2FE8-678E-4701-8862-B66710D5FE77}" type="presParOf" srcId="{DA2FBD60-8C45-4E10-BFF5-0F83A01D0B59}" destId="{D8321A23-18C5-4232-9D35-D3134787CCBF}" srcOrd="4" destOrd="0" presId="urn:microsoft.com/office/officeart/2018/2/layout/IconVerticalSolidList"/>
    <dgm:cxn modelId="{DC00F7C0-C6E8-4C85-BE02-B72893204FE5}" type="presParOf" srcId="{D8321A23-18C5-4232-9D35-D3134787CCBF}" destId="{0E10EE1E-2F4A-4E31-911E-4FAAF4157942}" srcOrd="0" destOrd="0" presId="urn:microsoft.com/office/officeart/2018/2/layout/IconVerticalSolidList"/>
    <dgm:cxn modelId="{59657101-0481-46C4-BC4C-BCFE06D3DA0E}" type="presParOf" srcId="{D8321A23-18C5-4232-9D35-D3134787CCBF}" destId="{7E61FC6B-A87F-40DB-B5A5-2BBACD08747B}" srcOrd="1" destOrd="0" presId="urn:microsoft.com/office/officeart/2018/2/layout/IconVerticalSolidList"/>
    <dgm:cxn modelId="{2B421576-E557-45D4-8BCC-A30E39BD114D}" type="presParOf" srcId="{D8321A23-18C5-4232-9D35-D3134787CCBF}" destId="{83BA0BE4-50D7-47B2-9F4D-F0C0E2FDB082}" srcOrd="2" destOrd="0" presId="urn:microsoft.com/office/officeart/2018/2/layout/IconVerticalSolidList"/>
    <dgm:cxn modelId="{02205047-2B9C-4B4E-BB9C-7620F1CB7C43}" type="presParOf" srcId="{D8321A23-18C5-4232-9D35-D3134787CCBF}" destId="{C26373D9-7864-4443-A3F6-0EE2131DA091}" srcOrd="3" destOrd="0" presId="urn:microsoft.com/office/officeart/2018/2/layout/IconVerticalSolidList"/>
    <dgm:cxn modelId="{8D68CD61-F42B-43C1-8488-26ACFAC066B9}" type="presParOf" srcId="{DA2FBD60-8C45-4E10-BFF5-0F83A01D0B59}" destId="{892E29EB-B5AF-4847-A40F-56DC590FEE23}" srcOrd="5" destOrd="0" presId="urn:microsoft.com/office/officeart/2018/2/layout/IconVerticalSolidList"/>
    <dgm:cxn modelId="{42F8FC4C-ADF5-466D-A966-2D95A520CD63}" type="presParOf" srcId="{DA2FBD60-8C45-4E10-BFF5-0F83A01D0B59}" destId="{9C87E546-9D58-4B9F-82EC-DAE88E92C4A9}" srcOrd="6" destOrd="0" presId="urn:microsoft.com/office/officeart/2018/2/layout/IconVerticalSolidList"/>
    <dgm:cxn modelId="{3187E890-43CC-46A2-BB16-99C81BCBE48B}" type="presParOf" srcId="{9C87E546-9D58-4B9F-82EC-DAE88E92C4A9}" destId="{440C3DA6-931B-46A8-83A8-376A43A1C896}" srcOrd="0" destOrd="0" presId="urn:microsoft.com/office/officeart/2018/2/layout/IconVerticalSolidList"/>
    <dgm:cxn modelId="{49E278D2-3A3C-4365-B2DA-0B8AE6F74646}" type="presParOf" srcId="{9C87E546-9D58-4B9F-82EC-DAE88E92C4A9}" destId="{32BD6F83-8F23-4082-B6E2-D9C06F152C6B}" srcOrd="1" destOrd="0" presId="urn:microsoft.com/office/officeart/2018/2/layout/IconVerticalSolidList"/>
    <dgm:cxn modelId="{2273A3DB-4573-47C8-AE44-F219F1457C26}" type="presParOf" srcId="{9C87E546-9D58-4B9F-82EC-DAE88E92C4A9}" destId="{B265D882-5AC6-4A33-AC2D-67E9D8401815}" srcOrd="2" destOrd="0" presId="urn:microsoft.com/office/officeart/2018/2/layout/IconVerticalSolidList"/>
    <dgm:cxn modelId="{50B27C57-7F32-4EC9-BA46-040E9EBF1099}" type="presParOf" srcId="{9C87E546-9D58-4B9F-82EC-DAE88E92C4A9}" destId="{A15D59DF-4E89-4F8D-A879-D989790B656D}" srcOrd="3" destOrd="0" presId="urn:microsoft.com/office/officeart/2018/2/layout/IconVerticalSolidList"/>
    <dgm:cxn modelId="{EF11B2DC-A8B7-4758-958C-6A4BDF40BDD0}" type="presParOf" srcId="{DA2FBD60-8C45-4E10-BFF5-0F83A01D0B59}" destId="{DD14537C-E837-4C9C-9AB5-F5032269AEBD}" srcOrd="7" destOrd="0" presId="urn:microsoft.com/office/officeart/2018/2/layout/IconVerticalSolidList"/>
    <dgm:cxn modelId="{5F20FCAB-E972-4D14-9361-FA143984BE20}" type="presParOf" srcId="{DA2FBD60-8C45-4E10-BFF5-0F83A01D0B59}" destId="{92C2F2E8-14EB-4278-BDB9-26FCF257A907}" srcOrd="8" destOrd="0" presId="urn:microsoft.com/office/officeart/2018/2/layout/IconVerticalSolidList"/>
    <dgm:cxn modelId="{7936D08A-C99D-4181-845D-B4032EDA3594}" type="presParOf" srcId="{92C2F2E8-14EB-4278-BDB9-26FCF257A907}" destId="{D272BBE2-CC3B-4D9D-A232-655C7ED83ACE}" srcOrd="0" destOrd="0" presId="urn:microsoft.com/office/officeart/2018/2/layout/IconVerticalSolidList"/>
    <dgm:cxn modelId="{D51B6208-3797-4ABD-9C53-075A967A3E34}" type="presParOf" srcId="{92C2F2E8-14EB-4278-BDB9-26FCF257A907}" destId="{0D12746F-C485-4334-AAB4-D4F9A5E3276D}" srcOrd="1" destOrd="0" presId="urn:microsoft.com/office/officeart/2018/2/layout/IconVerticalSolidList"/>
    <dgm:cxn modelId="{FCEAC112-3A4B-4897-A89B-E3DD31B9DF71}" type="presParOf" srcId="{92C2F2E8-14EB-4278-BDB9-26FCF257A907}" destId="{9A15C436-3B59-452B-B4D2-E06FA3731F48}" srcOrd="2" destOrd="0" presId="urn:microsoft.com/office/officeart/2018/2/layout/IconVerticalSolidList"/>
    <dgm:cxn modelId="{A7FD9DA5-01B9-40A7-8FBD-03CB191027B6}" type="presParOf" srcId="{92C2F2E8-14EB-4278-BDB9-26FCF257A907}" destId="{E13360E8-3E6D-498D-991A-074ACBB9735E}" srcOrd="3" destOrd="0" presId="urn:microsoft.com/office/officeart/2018/2/layout/IconVerticalSolidList"/>
    <dgm:cxn modelId="{9C9250E0-E714-4AD2-A468-5CD41E8BB5C8}" type="presParOf" srcId="{DA2FBD60-8C45-4E10-BFF5-0F83A01D0B59}" destId="{5845381C-C64E-49D0-BAFE-7500E9FD0B77}" srcOrd="9" destOrd="0" presId="urn:microsoft.com/office/officeart/2018/2/layout/IconVerticalSolidList"/>
    <dgm:cxn modelId="{03DCA9C8-78C7-481E-AB79-0542E64F28D7}" type="presParOf" srcId="{DA2FBD60-8C45-4E10-BFF5-0F83A01D0B59}" destId="{43401EF2-C991-45E9-8FDC-4F5C9C29E746}" srcOrd="10" destOrd="0" presId="urn:microsoft.com/office/officeart/2018/2/layout/IconVerticalSolidList"/>
    <dgm:cxn modelId="{B0DCB63E-F218-4885-A4AC-48A65A801D59}" type="presParOf" srcId="{43401EF2-C991-45E9-8FDC-4F5C9C29E746}" destId="{E1BD4801-A2D8-46F6-A303-4950DA457EE3}" srcOrd="0" destOrd="0" presId="urn:microsoft.com/office/officeart/2018/2/layout/IconVerticalSolidList"/>
    <dgm:cxn modelId="{75B38210-2288-4911-AA9B-BBAB0AFB16E6}" type="presParOf" srcId="{43401EF2-C991-45E9-8FDC-4F5C9C29E746}" destId="{DF1AC872-DEC0-4FD9-830C-167D45AC3775}" srcOrd="1" destOrd="0" presId="urn:microsoft.com/office/officeart/2018/2/layout/IconVerticalSolidList"/>
    <dgm:cxn modelId="{3F3EFD6D-DD91-4E95-B3F2-5BEA36126990}" type="presParOf" srcId="{43401EF2-C991-45E9-8FDC-4F5C9C29E746}" destId="{824810F6-C8D4-4ADE-93C1-B4185606A2BC}" srcOrd="2" destOrd="0" presId="urn:microsoft.com/office/officeart/2018/2/layout/IconVerticalSolidList"/>
    <dgm:cxn modelId="{EA4F9D59-008C-4E9C-9DEE-38DD5D9E9899}" type="presParOf" srcId="{43401EF2-C991-45E9-8FDC-4F5C9C29E746}" destId="{B2E455B6-AD2A-44CD-9757-F0CA7DC19A86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F0A4001-38F7-47CC-B60C-6555CEEB0EDE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coloredtext_colorful1" csCatId="colorful" phldr="1"/>
      <dgm:spPr/>
      <dgm:t>
        <a:bodyPr/>
        <a:lstStyle/>
        <a:p>
          <a:endParaRPr lang="en-US"/>
        </a:p>
      </dgm:t>
    </dgm:pt>
    <dgm:pt modelId="{09176ED9-B238-45AC-AC68-ABF6EAD57670}">
      <dgm:prSet/>
      <dgm:spPr/>
      <dgm:t>
        <a:bodyPr/>
        <a:lstStyle/>
        <a:p>
          <a:pPr>
            <a:defRPr cap="all"/>
          </a:pPr>
          <a:r>
            <a:rPr lang="nl-NL"/>
            <a:t>You will now present your brochure</a:t>
          </a:r>
          <a:endParaRPr lang="en-US"/>
        </a:p>
      </dgm:t>
    </dgm:pt>
    <dgm:pt modelId="{3282EB13-B7FA-4728-8FA4-EFA20B4F07A8}" type="parTrans" cxnId="{D26BAF42-CD9B-4866-928A-83AC4A238939}">
      <dgm:prSet/>
      <dgm:spPr/>
      <dgm:t>
        <a:bodyPr/>
        <a:lstStyle/>
        <a:p>
          <a:endParaRPr lang="en-US"/>
        </a:p>
      </dgm:t>
    </dgm:pt>
    <dgm:pt modelId="{FDABD84E-005C-425F-B463-519534123F92}" type="sibTrans" cxnId="{D26BAF42-CD9B-4866-928A-83AC4A238939}">
      <dgm:prSet/>
      <dgm:spPr/>
      <dgm:t>
        <a:bodyPr/>
        <a:lstStyle/>
        <a:p>
          <a:endParaRPr lang="en-US"/>
        </a:p>
      </dgm:t>
    </dgm:pt>
    <dgm:pt modelId="{D25E7E0D-468D-4906-883A-AB41C064DCB9}">
      <dgm:prSet/>
      <dgm:spPr/>
      <dgm:t>
        <a:bodyPr/>
        <a:lstStyle/>
        <a:p>
          <a:pPr>
            <a:defRPr cap="all"/>
          </a:pPr>
          <a:r>
            <a:rPr lang="nl-NL"/>
            <a:t>You may do this in front of the class or standing behind your desk.</a:t>
          </a:r>
          <a:endParaRPr lang="en-US"/>
        </a:p>
      </dgm:t>
    </dgm:pt>
    <dgm:pt modelId="{9182BAF7-1CB3-4088-AC14-026EEF21EEE0}" type="parTrans" cxnId="{1ECD1947-503E-423D-8CB3-7A2311B07544}">
      <dgm:prSet/>
      <dgm:spPr/>
      <dgm:t>
        <a:bodyPr/>
        <a:lstStyle/>
        <a:p>
          <a:endParaRPr lang="en-US"/>
        </a:p>
      </dgm:t>
    </dgm:pt>
    <dgm:pt modelId="{8F58DE61-A256-40B9-A3DA-B95E2381F9E4}" type="sibTrans" cxnId="{1ECD1947-503E-423D-8CB3-7A2311B07544}">
      <dgm:prSet/>
      <dgm:spPr/>
      <dgm:t>
        <a:bodyPr/>
        <a:lstStyle/>
        <a:p>
          <a:endParaRPr lang="en-US"/>
        </a:p>
      </dgm:t>
    </dgm:pt>
    <dgm:pt modelId="{E0815944-394E-4F38-A0BB-3F1ABC057199}">
      <dgm:prSet/>
      <dgm:spPr/>
      <dgm:t>
        <a:bodyPr/>
        <a:lstStyle/>
        <a:p>
          <a:pPr>
            <a:defRPr cap="all"/>
          </a:pPr>
          <a:r>
            <a:rPr lang="nl-NL"/>
            <a:t>You have one minute to present what you made</a:t>
          </a:r>
          <a:endParaRPr lang="en-US"/>
        </a:p>
      </dgm:t>
    </dgm:pt>
    <dgm:pt modelId="{31F5F34F-A04A-438D-99F4-9CE1E252CF20}" type="parTrans" cxnId="{D8641782-CC78-4109-8BE4-B8692350504B}">
      <dgm:prSet/>
      <dgm:spPr/>
      <dgm:t>
        <a:bodyPr/>
        <a:lstStyle/>
        <a:p>
          <a:endParaRPr lang="en-US"/>
        </a:p>
      </dgm:t>
    </dgm:pt>
    <dgm:pt modelId="{F0DEDA96-036F-4932-A3F7-9361EF0C9368}" type="sibTrans" cxnId="{D8641782-CC78-4109-8BE4-B8692350504B}">
      <dgm:prSet/>
      <dgm:spPr/>
      <dgm:t>
        <a:bodyPr/>
        <a:lstStyle/>
        <a:p>
          <a:endParaRPr lang="en-US"/>
        </a:p>
      </dgm:t>
    </dgm:pt>
    <dgm:pt modelId="{814817C5-732C-4679-BBF9-E81161F00657}" type="pres">
      <dgm:prSet presAssocID="{7F0A4001-38F7-47CC-B60C-6555CEEB0EDE}" presName="root" presStyleCnt="0">
        <dgm:presLayoutVars>
          <dgm:dir/>
          <dgm:resizeHandles val="exact"/>
        </dgm:presLayoutVars>
      </dgm:prSet>
      <dgm:spPr/>
    </dgm:pt>
    <dgm:pt modelId="{7103C423-E123-4BEC-A4F4-497FA50C814D}" type="pres">
      <dgm:prSet presAssocID="{09176ED9-B238-45AC-AC68-ABF6EAD57670}" presName="compNode" presStyleCnt="0"/>
      <dgm:spPr/>
    </dgm:pt>
    <dgm:pt modelId="{C715FAE1-EEB5-4B7E-B669-1A438A9E5D62}" type="pres">
      <dgm:prSet presAssocID="{09176ED9-B238-45AC-AC68-ABF6EAD57670}" presName="iconBgRect" presStyleLbl="bgShp" presStyleIdx="0" presStyleCnt="3"/>
      <dgm:spPr/>
    </dgm:pt>
    <dgm:pt modelId="{61B7FF4C-DCFF-4ED9-8DB0-442E4A5CAFFA}" type="pres">
      <dgm:prSet presAssocID="{09176ED9-B238-45AC-AC68-ABF6EAD57670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egaphone"/>
        </a:ext>
      </dgm:extLst>
    </dgm:pt>
    <dgm:pt modelId="{DC41CEAB-AC20-4CC7-AA41-6B7F5F4C7FF3}" type="pres">
      <dgm:prSet presAssocID="{09176ED9-B238-45AC-AC68-ABF6EAD57670}" presName="spaceRect" presStyleCnt="0"/>
      <dgm:spPr/>
    </dgm:pt>
    <dgm:pt modelId="{373195E8-6574-475A-8439-38014048E7DE}" type="pres">
      <dgm:prSet presAssocID="{09176ED9-B238-45AC-AC68-ABF6EAD57670}" presName="textRect" presStyleLbl="revTx" presStyleIdx="0" presStyleCnt="3">
        <dgm:presLayoutVars>
          <dgm:chMax val="1"/>
          <dgm:chPref val="1"/>
        </dgm:presLayoutVars>
      </dgm:prSet>
      <dgm:spPr/>
    </dgm:pt>
    <dgm:pt modelId="{A0A3B672-2FAD-4313-A5C1-9839EA9193B8}" type="pres">
      <dgm:prSet presAssocID="{FDABD84E-005C-425F-B463-519534123F92}" presName="sibTrans" presStyleCnt="0"/>
      <dgm:spPr/>
    </dgm:pt>
    <dgm:pt modelId="{63612AA2-FF53-4140-A4FD-4B01DCCE71CD}" type="pres">
      <dgm:prSet presAssocID="{D25E7E0D-468D-4906-883A-AB41C064DCB9}" presName="compNode" presStyleCnt="0"/>
      <dgm:spPr/>
    </dgm:pt>
    <dgm:pt modelId="{3FDB9942-4EF7-48DE-AD50-4C0B54B72066}" type="pres">
      <dgm:prSet presAssocID="{D25E7E0D-468D-4906-883A-AB41C064DCB9}" presName="iconBgRect" presStyleLbl="bgShp" presStyleIdx="1" presStyleCnt="3"/>
      <dgm:spPr/>
    </dgm:pt>
    <dgm:pt modelId="{0DAD4636-D63B-42F0-98FD-17DC9DC0D85D}" type="pres">
      <dgm:prSet presAssocID="{D25E7E0D-468D-4906-883A-AB41C064DCB9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assroom"/>
        </a:ext>
      </dgm:extLst>
    </dgm:pt>
    <dgm:pt modelId="{5F4BE3F7-9325-40BF-8044-DE03F48A6427}" type="pres">
      <dgm:prSet presAssocID="{D25E7E0D-468D-4906-883A-AB41C064DCB9}" presName="spaceRect" presStyleCnt="0"/>
      <dgm:spPr/>
    </dgm:pt>
    <dgm:pt modelId="{24090FDA-98FE-4351-ABBF-E017784FC17F}" type="pres">
      <dgm:prSet presAssocID="{D25E7E0D-468D-4906-883A-AB41C064DCB9}" presName="textRect" presStyleLbl="revTx" presStyleIdx="1" presStyleCnt="3">
        <dgm:presLayoutVars>
          <dgm:chMax val="1"/>
          <dgm:chPref val="1"/>
        </dgm:presLayoutVars>
      </dgm:prSet>
      <dgm:spPr/>
    </dgm:pt>
    <dgm:pt modelId="{E805CA8F-37D0-4E59-9EE1-7159640F5EB8}" type="pres">
      <dgm:prSet presAssocID="{8F58DE61-A256-40B9-A3DA-B95E2381F9E4}" presName="sibTrans" presStyleCnt="0"/>
      <dgm:spPr/>
    </dgm:pt>
    <dgm:pt modelId="{D59ED9B0-C180-41A2-A873-F68B324EADE0}" type="pres">
      <dgm:prSet presAssocID="{E0815944-394E-4F38-A0BB-3F1ABC057199}" presName="compNode" presStyleCnt="0"/>
      <dgm:spPr/>
    </dgm:pt>
    <dgm:pt modelId="{F1477E47-80EE-41C4-AD4C-020BCF22A8FC}" type="pres">
      <dgm:prSet presAssocID="{E0815944-394E-4F38-A0BB-3F1ABC057199}" presName="iconBgRect" presStyleLbl="bgShp" presStyleIdx="2" presStyleCnt="3"/>
      <dgm:spPr/>
    </dgm:pt>
    <dgm:pt modelId="{B59EAFD0-9FB2-4860-AEA7-584249CF2CEB}" type="pres">
      <dgm:prSet presAssocID="{E0815944-394E-4F38-A0BB-3F1ABC057199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opwatch"/>
        </a:ext>
      </dgm:extLst>
    </dgm:pt>
    <dgm:pt modelId="{DD0165AB-0789-460C-B0ED-1D9DB0148401}" type="pres">
      <dgm:prSet presAssocID="{E0815944-394E-4F38-A0BB-3F1ABC057199}" presName="spaceRect" presStyleCnt="0"/>
      <dgm:spPr/>
    </dgm:pt>
    <dgm:pt modelId="{A9CDC22B-23BC-4440-BA6C-E92673C97B3E}" type="pres">
      <dgm:prSet presAssocID="{E0815944-394E-4F38-A0BB-3F1ABC057199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314A5E0D-B4BF-4440-819A-ADA0D8FC4801}" type="presOf" srcId="{7F0A4001-38F7-47CC-B60C-6555CEEB0EDE}" destId="{814817C5-732C-4679-BBF9-E81161F00657}" srcOrd="0" destOrd="0" presId="urn:microsoft.com/office/officeart/2018/5/layout/IconCircleLabelList"/>
    <dgm:cxn modelId="{D26BAF42-CD9B-4866-928A-83AC4A238939}" srcId="{7F0A4001-38F7-47CC-B60C-6555CEEB0EDE}" destId="{09176ED9-B238-45AC-AC68-ABF6EAD57670}" srcOrd="0" destOrd="0" parTransId="{3282EB13-B7FA-4728-8FA4-EFA20B4F07A8}" sibTransId="{FDABD84E-005C-425F-B463-519534123F92}"/>
    <dgm:cxn modelId="{1ECD1947-503E-423D-8CB3-7A2311B07544}" srcId="{7F0A4001-38F7-47CC-B60C-6555CEEB0EDE}" destId="{D25E7E0D-468D-4906-883A-AB41C064DCB9}" srcOrd="1" destOrd="0" parTransId="{9182BAF7-1CB3-4088-AC14-026EEF21EEE0}" sibTransId="{8F58DE61-A256-40B9-A3DA-B95E2381F9E4}"/>
    <dgm:cxn modelId="{D8641782-CC78-4109-8BE4-B8692350504B}" srcId="{7F0A4001-38F7-47CC-B60C-6555CEEB0EDE}" destId="{E0815944-394E-4F38-A0BB-3F1ABC057199}" srcOrd="2" destOrd="0" parTransId="{31F5F34F-A04A-438D-99F4-9CE1E252CF20}" sibTransId="{F0DEDA96-036F-4932-A3F7-9361EF0C9368}"/>
    <dgm:cxn modelId="{9D575D9E-1CD2-4D25-B81E-9B06BE633DC8}" type="presOf" srcId="{E0815944-394E-4F38-A0BB-3F1ABC057199}" destId="{A9CDC22B-23BC-4440-BA6C-E92673C97B3E}" srcOrd="0" destOrd="0" presId="urn:microsoft.com/office/officeart/2018/5/layout/IconCircleLabelList"/>
    <dgm:cxn modelId="{D8D785A4-9F44-42D8-97A7-50ABED2E812F}" type="presOf" srcId="{D25E7E0D-468D-4906-883A-AB41C064DCB9}" destId="{24090FDA-98FE-4351-ABBF-E017784FC17F}" srcOrd="0" destOrd="0" presId="urn:microsoft.com/office/officeart/2018/5/layout/IconCircleLabelList"/>
    <dgm:cxn modelId="{5E7566E2-66F0-4BC5-BB2B-5CC4AF5E0007}" type="presOf" srcId="{09176ED9-B238-45AC-AC68-ABF6EAD57670}" destId="{373195E8-6574-475A-8439-38014048E7DE}" srcOrd="0" destOrd="0" presId="urn:microsoft.com/office/officeart/2018/5/layout/IconCircleLabelList"/>
    <dgm:cxn modelId="{043DC350-E0BE-4971-8F6D-1EF7678CDDE0}" type="presParOf" srcId="{814817C5-732C-4679-BBF9-E81161F00657}" destId="{7103C423-E123-4BEC-A4F4-497FA50C814D}" srcOrd="0" destOrd="0" presId="urn:microsoft.com/office/officeart/2018/5/layout/IconCircleLabelList"/>
    <dgm:cxn modelId="{5631328C-40D9-49DD-8CC4-A39ACFC62028}" type="presParOf" srcId="{7103C423-E123-4BEC-A4F4-497FA50C814D}" destId="{C715FAE1-EEB5-4B7E-B669-1A438A9E5D62}" srcOrd="0" destOrd="0" presId="urn:microsoft.com/office/officeart/2018/5/layout/IconCircleLabelList"/>
    <dgm:cxn modelId="{2CFD2487-AFE0-4AC1-85F0-4BF9712FF1C2}" type="presParOf" srcId="{7103C423-E123-4BEC-A4F4-497FA50C814D}" destId="{61B7FF4C-DCFF-4ED9-8DB0-442E4A5CAFFA}" srcOrd="1" destOrd="0" presId="urn:microsoft.com/office/officeart/2018/5/layout/IconCircleLabelList"/>
    <dgm:cxn modelId="{5157BA53-D8D8-4807-9C90-91AF149F3836}" type="presParOf" srcId="{7103C423-E123-4BEC-A4F4-497FA50C814D}" destId="{DC41CEAB-AC20-4CC7-AA41-6B7F5F4C7FF3}" srcOrd="2" destOrd="0" presId="urn:microsoft.com/office/officeart/2018/5/layout/IconCircleLabelList"/>
    <dgm:cxn modelId="{2C231B1D-E66A-4BE1-A4B3-9F634A20D480}" type="presParOf" srcId="{7103C423-E123-4BEC-A4F4-497FA50C814D}" destId="{373195E8-6574-475A-8439-38014048E7DE}" srcOrd="3" destOrd="0" presId="urn:microsoft.com/office/officeart/2018/5/layout/IconCircleLabelList"/>
    <dgm:cxn modelId="{629139B4-F9CA-4EDE-8CB6-97B4894EEB78}" type="presParOf" srcId="{814817C5-732C-4679-BBF9-E81161F00657}" destId="{A0A3B672-2FAD-4313-A5C1-9839EA9193B8}" srcOrd="1" destOrd="0" presId="urn:microsoft.com/office/officeart/2018/5/layout/IconCircleLabelList"/>
    <dgm:cxn modelId="{07E6A021-AB19-4D3C-A67F-3D4A7206F934}" type="presParOf" srcId="{814817C5-732C-4679-BBF9-E81161F00657}" destId="{63612AA2-FF53-4140-A4FD-4B01DCCE71CD}" srcOrd="2" destOrd="0" presId="urn:microsoft.com/office/officeart/2018/5/layout/IconCircleLabelList"/>
    <dgm:cxn modelId="{F99E9793-72A9-48F0-949D-61740395D4D5}" type="presParOf" srcId="{63612AA2-FF53-4140-A4FD-4B01DCCE71CD}" destId="{3FDB9942-4EF7-48DE-AD50-4C0B54B72066}" srcOrd="0" destOrd="0" presId="urn:microsoft.com/office/officeart/2018/5/layout/IconCircleLabelList"/>
    <dgm:cxn modelId="{4D525C7E-098D-4EA3-A7E7-47BAE3C750AE}" type="presParOf" srcId="{63612AA2-FF53-4140-A4FD-4B01DCCE71CD}" destId="{0DAD4636-D63B-42F0-98FD-17DC9DC0D85D}" srcOrd="1" destOrd="0" presId="urn:microsoft.com/office/officeart/2018/5/layout/IconCircleLabelList"/>
    <dgm:cxn modelId="{7BBC88B1-BE60-4ECB-A5C2-FCDFAB7E2AFD}" type="presParOf" srcId="{63612AA2-FF53-4140-A4FD-4B01DCCE71CD}" destId="{5F4BE3F7-9325-40BF-8044-DE03F48A6427}" srcOrd="2" destOrd="0" presId="urn:microsoft.com/office/officeart/2018/5/layout/IconCircleLabelList"/>
    <dgm:cxn modelId="{DD4ADF70-355E-4EF1-8948-F0FB5102BF1E}" type="presParOf" srcId="{63612AA2-FF53-4140-A4FD-4B01DCCE71CD}" destId="{24090FDA-98FE-4351-ABBF-E017784FC17F}" srcOrd="3" destOrd="0" presId="urn:microsoft.com/office/officeart/2018/5/layout/IconCircleLabelList"/>
    <dgm:cxn modelId="{63FBA9A7-6A30-4EB1-A13A-BE692E5A8B4E}" type="presParOf" srcId="{814817C5-732C-4679-BBF9-E81161F00657}" destId="{E805CA8F-37D0-4E59-9EE1-7159640F5EB8}" srcOrd="3" destOrd="0" presId="urn:microsoft.com/office/officeart/2018/5/layout/IconCircleLabelList"/>
    <dgm:cxn modelId="{1CF694B7-2EE4-4F14-9494-77824AC7755D}" type="presParOf" srcId="{814817C5-732C-4679-BBF9-E81161F00657}" destId="{D59ED9B0-C180-41A2-A873-F68B324EADE0}" srcOrd="4" destOrd="0" presId="urn:microsoft.com/office/officeart/2018/5/layout/IconCircleLabelList"/>
    <dgm:cxn modelId="{1E0685F0-977B-44E1-AD1B-04DE6E02AF59}" type="presParOf" srcId="{D59ED9B0-C180-41A2-A873-F68B324EADE0}" destId="{F1477E47-80EE-41C4-AD4C-020BCF22A8FC}" srcOrd="0" destOrd="0" presId="urn:microsoft.com/office/officeart/2018/5/layout/IconCircleLabelList"/>
    <dgm:cxn modelId="{F7DC7D4F-8127-4D43-8F23-11FF4E481316}" type="presParOf" srcId="{D59ED9B0-C180-41A2-A873-F68B324EADE0}" destId="{B59EAFD0-9FB2-4860-AEA7-584249CF2CEB}" srcOrd="1" destOrd="0" presId="urn:microsoft.com/office/officeart/2018/5/layout/IconCircleLabelList"/>
    <dgm:cxn modelId="{590B26D1-1F50-4BE8-B5AE-9F516DD67112}" type="presParOf" srcId="{D59ED9B0-C180-41A2-A873-F68B324EADE0}" destId="{DD0165AB-0789-460C-B0ED-1D9DB0148401}" srcOrd="2" destOrd="0" presId="urn:microsoft.com/office/officeart/2018/5/layout/IconCircleLabelList"/>
    <dgm:cxn modelId="{4D4076C5-2875-42B8-A334-B75923AC185A}" type="presParOf" srcId="{D59ED9B0-C180-41A2-A873-F68B324EADE0}" destId="{A9CDC22B-23BC-4440-BA6C-E92673C97B3E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27240E5-F43A-4BBF-8353-DDC78AE2D1DF}" type="doc">
      <dgm:prSet loTypeId="urn:microsoft.com/office/officeart/2005/8/layout/vProcess5" loCatId="process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2BA1CBAF-CA3B-4EC5-89BB-AE9A2CF69686}">
      <dgm:prSet/>
      <dgm:spPr/>
      <dgm:t>
        <a:bodyPr/>
        <a:lstStyle/>
        <a:p>
          <a:r>
            <a:rPr lang="nl-NL"/>
            <a:t>You now you are going to make your script!</a:t>
          </a:r>
          <a:endParaRPr lang="en-US"/>
        </a:p>
      </dgm:t>
    </dgm:pt>
    <dgm:pt modelId="{B15F5317-5272-4D60-AF30-864A9DADB27A}" type="parTrans" cxnId="{0842BE33-8A4C-41D6-9D9E-077EF67690A7}">
      <dgm:prSet/>
      <dgm:spPr/>
      <dgm:t>
        <a:bodyPr/>
        <a:lstStyle/>
        <a:p>
          <a:endParaRPr lang="en-US"/>
        </a:p>
      </dgm:t>
    </dgm:pt>
    <dgm:pt modelId="{5158AB96-2061-443C-97BF-D0F0A9279450}" type="sibTrans" cxnId="{0842BE33-8A4C-41D6-9D9E-077EF67690A7}">
      <dgm:prSet/>
      <dgm:spPr/>
      <dgm:t>
        <a:bodyPr/>
        <a:lstStyle/>
        <a:p>
          <a:endParaRPr lang="en-US"/>
        </a:p>
      </dgm:t>
    </dgm:pt>
    <dgm:pt modelId="{0CAA5C1A-28BA-43CD-9C03-E805E0827DEC}">
      <dgm:prSet/>
      <dgm:spPr/>
      <dgm:t>
        <a:bodyPr/>
        <a:lstStyle/>
        <a:p>
          <a:r>
            <a:rPr lang="nl-NL"/>
            <a:t>Use the information in your brochure</a:t>
          </a:r>
          <a:endParaRPr lang="en-US"/>
        </a:p>
      </dgm:t>
    </dgm:pt>
    <dgm:pt modelId="{62A68570-11C6-485F-983B-B097ED5C2AC4}" type="parTrans" cxnId="{D4566E36-F745-4538-9B4B-AAADBFC2CD9C}">
      <dgm:prSet/>
      <dgm:spPr/>
      <dgm:t>
        <a:bodyPr/>
        <a:lstStyle/>
        <a:p>
          <a:endParaRPr lang="en-US"/>
        </a:p>
      </dgm:t>
    </dgm:pt>
    <dgm:pt modelId="{19E072AA-2CD0-438C-AC74-45896FA85554}" type="sibTrans" cxnId="{D4566E36-F745-4538-9B4B-AAADBFC2CD9C}">
      <dgm:prSet/>
      <dgm:spPr/>
      <dgm:t>
        <a:bodyPr/>
        <a:lstStyle/>
        <a:p>
          <a:endParaRPr lang="en-US"/>
        </a:p>
      </dgm:t>
    </dgm:pt>
    <dgm:pt modelId="{323883D3-31FF-483D-AD68-1F899C70D7C2}">
      <dgm:prSet/>
      <dgm:spPr/>
      <dgm:t>
        <a:bodyPr/>
        <a:lstStyle/>
        <a:p>
          <a:r>
            <a:rPr lang="nl-NL"/>
            <a:t>This script will be used in the making and filming of your talkshow!</a:t>
          </a:r>
          <a:endParaRPr lang="en-US"/>
        </a:p>
      </dgm:t>
    </dgm:pt>
    <dgm:pt modelId="{1474F81F-B7F6-4398-AAE6-3B90541E79EB}" type="parTrans" cxnId="{5D1F9ECF-0831-46C5-A241-7E80B84181E4}">
      <dgm:prSet/>
      <dgm:spPr/>
      <dgm:t>
        <a:bodyPr/>
        <a:lstStyle/>
        <a:p>
          <a:endParaRPr lang="en-US"/>
        </a:p>
      </dgm:t>
    </dgm:pt>
    <dgm:pt modelId="{D4DEC5BE-319E-4DC9-9BFC-9FA519CA847A}" type="sibTrans" cxnId="{5D1F9ECF-0831-46C5-A241-7E80B84181E4}">
      <dgm:prSet/>
      <dgm:spPr/>
      <dgm:t>
        <a:bodyPr/>
        <a:lstStyle/>
        <a:p>
          <a:endParaRPr lang="en-US"/>
        </a:p>
      </dgm:t>
    </dgm:pt>
    <dgm:pt modelId="{B63709FE-A282-7942-816D-DDCBDD7A764A}" type="pres">
      <dgm:prSet presAssocID="{F27240E5-F43A-4BBF-8353-DDC78AE2D1DF}" presName="outerComposite" presStyleCnt="0">
        <dgm:presLayoutVars>
          <dgm:chMax val="5"/>
          <dgm:dir/>
          <dgm:resizeHandles val="exact"/>
        </dgm:presLayoutVars>
      </dgm:prSet>
      <dgm:spPr/>
    </dgm:pt>
    <dgm:pt modelId="{E36EE50B-E116-244E-ACAC-208898AAF445}" type="pres">
      <dgm:prSet presAssocID="{F27240E5-F43A-4BBF-8353-DDC78AE2D1DF}" presName="dummyMaxCanvas" presStyleCnt="0">
        <dgm:presLayoutVars/>
      </dgm:prSet>
      <dgm:spPr/>
    </dgm:pt>
    <dgm:pt modelId="{BD4146B5-93CE-384A-B04F-F6AE0F8D9E03}" type="pres">
      <dgm:prSet presAssocID="{F27240E5-F43A-4BBF-8353-DDC78AE2D1DF}" presName="ThreeNodes_1" presStyleLbl="node1" presStyleIdx="0" presStyleCnt="3">
        <dgm:presLayoutVars>
          <dgm:bulletEnabled val="1"/>
        </dgm:presLayoutVars>
      </dgm:prSet>
      <dgm:spPr/>
    </dgm:pt>
    <dgm:pt modelId="{860592B3-6715-C045-AC54-B31E2922FA47}" type="pres">
      <dgm:prSet presAssocID="{F27240E5-F43A-4BBF-8353-DDC78AE2D1DF}" presName="ThreeNodes_2" presStyleLbl="node1" presStyleIdx="1" presStyleCnt="3">
        <dgm:presLayoutVars>
          <dgm:bulletEnabled val="1"/>
        </dgm:presLayoutVars>
      </dgm:prSet>
      <dgm:spPr/>
    </dgm:pt>
    <dgm:pt modelId="{83B8FEC7-B2F5-B046-8592-E31091CBEFDC}" type="pres">
      <dgm:prSet presAssocID="{F27240E5-F43A-4BBF-8353-DDC78AE2D1DF}" presName="ThreeNodes_3" presStyleLbl="node1" presStyleIdx="2" presStyleCnt="3">
        <dgm:presLayoutVars>
          <dgm:bulletEnabled val="1"/>
        </dgm:presLayoutVars>
      </dgm:prSet>
      <dgm:spPr/>
    </dgm:pt>
    <dgm:pt modelId="{88EB8FF7-CED9-8F45-8439-EA940DDEF0AD}" type="pres">
      <dgm:prSet presAssocID="{F27240E5-F43A-4BBF-8353-DDC78AE2D1DF}" presName="ThreeConn_1-2" presStyleLbl="fgAccFollowNode1" presStyleIdx="0" presStyleCnt="2">
        <dgm:presLayoutVars>
          <dgm:bulletEnabled val="1"/>
        </dgm:presLayoutVars>
      </dgm:prSet>
      <dgm:spPr/>
    </dgm:pt>
    <dgm:pt modelId="{E9BD5181-AD16-7F4A-A59F-BA1954C80765}" type="pres">
      <dgm:prSet presAssocID="{F27240E5-F43A-4BBF-8353-DDC78AE2D1DF}" presName="ThreeConn_2-3" presStyleLbl="fgAccFollowNode1" presStyleIdx="1" presStyleCnt="2">
        <dgm:presLayoutVars>
          <dgm:bulletEnabled val="1"/>
        </dgm:presLayoutVars>
      </dgm:prSet>
      <dgm:spPr/>
    </dgm:pt>
    <dgm:pt modelId="{B83768AD-D95E-954D-BEEF-E5E0F664B03B}" type="pres">
      <dgm:prSet presAssocID="{F27240E5-F43A-4BBF-8353-DDC78AE2D1DF}" presName="ThreeNodes_1_text" presStyleLbl="node1" presStyleIdx="2" presStyleCnt="3">
        <dgm:presLayoutVars>
          <dgm:bulletEnabled val="1"/>
        </dgm:presLayoutVars>
      </dgm:prSet>
      <dgm:spPr/>
    </dgm:pt>
    <dgm:pt modelId="{B0F20DB7-26EA-E647-BD69-A3454ADA1633}" type="pres">
      <dgm:prSet presAssocID="{F27240E5-F43A-4BBF-8353-DDC78AE2D1DF}" presName="ThreeNodes_2_text" presStyleLbl="node1" presStyleIdx="2" presStyleCnt="3">
        <dgm:presLayoutVars>
          <dgm:bulletEnabled val="1"/>
        </dgm:presLayoutVars>
      </dgm:prSet>
      <dgm:spPr/>
    </dgm:pt>
    <dgm:pt modelId="{3480D3CE-E201-2243-9F1A-ADEA6A49C0B4}" type="pres">
      <dgm:prSet presAssocID="{F27240E5-F43A-4BBF-8353-DDC78AE2D1DF}" presName="ThreeNodes_3_text" presStyleLbl="node1" presStyleIdx="2" presStyleCnt="3">
        <dgm:presLayoutVars>
          <dgm:bulletEnabled val="1"/>
        </dgm:presLayoutVars>
      </dgm:prSet>
      <dgm:spPr/>
    </dgm:pt>
  </dgm:ptLst>
  <dgm:cxnLst>
    <dgm:cxn modelId="{233DDF08-845D-5E4C-8BF1-29FE6C05BFAD}" type="presOf" srcId="{5158AB96-2061-443C-97BF-D0F0A9279450}" destId="{88EB8FF7-CED9-8F45-8439-EA940DDEF0AD}" srcOrd="0" destOrd="0" presId="urn:microsoft.com/office/officeart/2005/8/layout/vProcess5"/>
    <dgm:cxn modelId="{B094E62D-A366-624C-BBD2-BCD47959B1E1}" type="presOf" srcId="{19E072AA-2CD0-438C-AC74-45896FA85554}" destId="{E9BD5181-AD16-7F4A-A59F-BA1954C80765}" srcOrd="0" destOrd="0" presId="urn:microsoft.com/office/officeart/2005/8/layout/vProcess5"/>
    <dgm:cxn modelId="{CB7B2E31-B42A-2047-BABF-D0BF4CFF136F}" type="presOf" srcId="{2BA1CBAF-CA3B-4EC5-89BB-AE9A2CF69686}" destId="{B83768AD-D95E-954D-BEEF-E5E0F664B03B}" srcOrd="1" destOrd="0" presId="urn:microsoft.com/office/officeart/2005/8/layout/vProcess5"/>
    <dgm:cxn modelId="{0842BE33-8A4C-41D6-9D9E-077EF67690A7}" srcId="{F27240E5-F43A-4BBF-8353-DDC78AE2D1DF}" destId="{2BA1CBAF-CA3B-4EC5-89BB-AE9A2CF69686}" srcOrd="0" destOrd="0" parTransId="{B15F5317-5272-4D60-AF30-864A9DADB27A}" sibTransId="{5158AB96-2061-443C-97BF-D0F0A9279450}"/>
    <dgm:cxn modelId="{D4566E36-F745-4538-9B4B-AAADBFC2CD9C}" srcId="{F27240E5-F43A-4BBF-8353-DDC78AE2D1DF}" destId="{0CAA5C1A-28BA-43CD-9C03-E805E0827DEC}" srcOrd="1" destOrd="0" parTransId="{62A68570-11C6-485F-983B-B097ED5C2AC4}" sibTransId="{19E072AA-2CD0-438C-AC74-45896FA85554}"/>
    <dgm:cxn modelId="{9F430557-918E-1D48-82DA-087988402373}" type="presOf" srcId="{323883D3-31FF-483D-AD68-1F899C70D7C2}" destId="{3480D3CE-E201-2243-9F1A-ADEA6A49C0B4}" srcOrd="1" destOrd="0" presId="urn:microsoft.com/office/officeart/2005/8/layout/vProcess5"/>
    <dgm:cxn modelId="{2F1D4358-2AEC-3043-999E-6B4CAEBE3EA2}" type="presOf" srcId="{0CAA5C1A-28BA-43CD-9C03-E805E0827DEC}" destId="{860592B3-6715-C045-AC54-B31E2922FA47}" srcOrd="0" destOrd="0" presId="urn:microsoft.com/office/officeart/2005/8/layout/vProcess5"/>
    <dgm:cxn modelId="{4215769B-77F7-2249-BA14-EF6A92D43110}" type="presOf" srcId="{F27240E5-F43A-4BBF-8353-DDC78AE2D1DF}" destId="{B63709FE-A282-7942-816D-DDCBDD7A764A}" srcOrd="0" destOrd="0" presId="urn:microsoft.com/office/officeart/2005/8/layout/vProcess5"/>
    <dgm:cxn modelId="{77699FB5-E777-3A4D-AFE3-94DC8F7B4D67}" type="presOf" srcId="{0CAA5C1A-28BA-43CD-9C03-E805E0827DEC}" destId="{B0F20DB7-26EA-E647-BD69-A3454ADA1633}" srcOrd="1" destOrd="0" presId="urn:microsoft.com/office/officeart/2005/8/layout/vProcess5"/>
    <dgm:cxn modelId="{78A2A6B5-48E6-9E4B-9CAA-2C597A838564}" type="presOf" srcId="{323883D3-31FF-483D-AD68-1F899C70D7C2}" destId="{83B8FEC7-B2F5-B046-8592-E31091CBEFDC}" srcOrd="0" destOrd="0" presId="urn:microsoft.com/office/officeart/2005/8/layout/vProcess5"/>
    <dgm:cxn modelId="{5D1F9ECF-0831-46C5-A241-7E80B84181E4}" srcId="{F27240E5-F43A-4BBF-8353-DDC78AE2D1DF}" destId="{323883D3-31FF-483D-AD68-1F899C70D7C2}" srcOrd="2" destOrd="0" parTransId="{1474F81F-B7F6-4398-AAE6-3B90541E79EB}" sibTransId="{D4DEC5BE-319E-4DC9-9BFC-9FA519CA847A}"/>
    <dgm:cxn modelId="{95D867D2-7344-A94C-87BF-ED29A4ADBCE8}" type="presOf" srcId="{2BA1CBAF-CA3B-4EC5-89BB-AE9A2CF69686}" destId="{BD4146B5-93CE-384A-B04F-F6AE0F8D9E03}" srcOrd="0" destOrd="0" presId="urn:microsoft.com/office/officeart/2005/8/layout/vProcess5"/>
    <dgm:cxn modelId="{E8088271-57FF-C54C-8392-E6C8D90EAA79}" type="presParOf" srcId="{B63709FE-A282-7942-816D-DDCBDD7A764A}" destId="{E36EE50B-E116-244E-ACAC-208898AAF445}" srcOrd="0" destOrd="0" presId="urn:microsoft.com/office/officeart/2005/8/layout/vProcess5"/>
    <dgm:cxn modelId="{6EE556BA-7E56-4548-9574-10868DBCFBF0}" type="presParOf" srcId="{B63709FE-A282-7942-816D-DDCBDD7A764A}" destId="{BD4146B5-93CE-384A-B04F-F6AE0F8D9E03}" srcOrd="1" destOrd="0" presId="urn:microsoft.com/office/officeart/2005/8/layout/vProcess5"/>
    <dgm:cxn modelId="{DD944092-A8AF-9C41-86B9-E1FD72C1D415}" type="presParOf" srcId="{B63709FE-A282-7942-816D-DDCBDD7A764A}" destId="{860592B3-6715-C045-AC54-B31E2922FA47}" srcOrd="2" destOrd="0" presId="urn:microsoft.com/office/officeart/2005/8/layout/vProcess5"/>
    <dgm:cxn modelId="{884C2DCB-3E85-CC46-A5D2-1501CB97A5A9}" type="presParOf" srcId="{B63709FE-A282-7942-816D-DDCBDD7A764A}" destId="{83B8FEC7-B2F5-B046-8592-E31091CBEFDC}" srcOrd="3" destOrd="0" presId="urn:microsoft.com/office/officeart/2005/8/layout/vProcess5"/>
    <dgm:cxn modelId="{D7A0FEBA-0B4C-9241-A043-07F4D6A48B5F}" type="presParOf" srcId="{B63709FE-A282-7942-816D-DDCBDD7A764A}" destId="{88EB8FF7-CED9-8F45-8439-EA940DDEF0AD}" srcOrd="4" destOrd="0" presId="urn:microsoft.com/office/officeart/2005/8/layout/vProcess5"/>
    <dgm:cxn modelId="{FCB46AD1-881D-2342-BABC-8ED4F66E395E}" type="presParOf" srcId="{B63709FE-A282-7942-816D-DDCBDD7A764A}" destId="{E9BD5181-AD16-7F4A-A59F-BA1954C80765}" srcOrd="5" destOrd="0" presId="urn:microsoft.com/office/officeart/2005/8/layout/vProcess5"/>
    <dgm:cxn modelId="{E3E39458-CA3D-EE41-BD0A-3DB9E4B061DE}" type="presParOf" srcId="{B63709FE-A282-7942-816D-DDCBDD7A764A}" destId="{B83768AD-D95E-954D-BEEF-E5E0F664B03B}" srcOrd="6" destOrd="0" presId="urn:microsoft.com/office/officeart/2005/8/layout/vProcess5"/>
    <dgm:cxn modelId="{1A855BF2-6813-2B4B-B409-7FC2A7405139}" type="presParOf" srcId="{B63709FE-A282-7942-816D-DDCBDD7A764A}" destId="{B0F20DB7-26EA-E647-BD69-A3454ADA1633}" srcOrd="7" destOrd="0" presId="urn:microsoft.com/office/officeart/2005/8/layout/vProcess5"/>
    <dgm:cxn modelId="{30B91F4B-3F2E-0142-8571-0F5ABF6DA314}" type="presParOf" srcId="{B63709FE-A282-7942-816D-DDCBDD7A764A}" destId="{3480D3CE-E201-2243-9F1A-ADEA6A49C0B4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AFF1612-0682-4129-A9D0-DC2E89826C1F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8111E91F-B5D9-447E-8E36-AF4DFBB00084}">
      <dgm:prSet/>
      <dgm:spPr/>
      <dgm:t>
        <a:bodyPr/>
        <a:lstStyle/>
        <a:p>
          <a:r>
            <a:rPr lang="nl-NL" b="1" dirty="0" err="1"/>
            <a:t>What</a:t>
          </a:r>
          <a:r>
            <a:rPr lang="nl-NL" b="1" dirty="0"/>
            <a:t>: </a:t>
          </a:r>
          <a:r>
            <a:rPr lang="nl-NL" dirty="0" err="1"/>
            <a:t>You</a:t>
          </a:r>
          <a:r>
            <a:rPr lang="nl-NL" dirty="0"/>
            <a:t> are </a:t>
          </a:r>
          <a:r>
            <a:rPr lang="nl-NL" dirty="0" err="1"/>
            <a:t>going</a:t>
          </a:r>
          <a:r>
            <a:rPr lang="nl-NL" dirty="0"/>
            <a:t> </a:t>
          </a:r>
          <a:r>
            <a:rPr lang="nl-NL" dirty="0" err="1"/>
            <a:t>to</a:t>
          </a:r>
          <a:r>
            <a:rPr lang="nl-NL" dirty="0"/>
            <a:t> make a script </a:t>
          </a:r>
          <a:r>
            <a:rPr lang="nl-NL" dirty="0" err="1"/>
            <a:t>for</a:t>
          </a:r>
          <a:r>
            <a:rPr lang="nl-NL" dirty="0"/>
            <a:t> </a:t>
          </a:r>
          <a:r>
            <a:rPr lang="nl-NL" dirty="0" err="1"/>
            <a:t>your</a:t>
          </a:r>
          <a:r>
            <a:rPr lang="nl-NL" dirty="0"/>
            <a:t> talk show.</a:t>
          </a:r>
          <a:endParaRPr lang="en-US" dirty="0"/>
        </a:p>
      </dgm:t>
    </dgm:pt>
    <dgm:pt modelId="{709FF9D3-4587-4D95-8984-B7FA3A1C9E9A}" type="parTrans" cxnId="{874DBCFD-5F7C-47B0-82C3-9C877A60B260}">
      <dgm:prSet/>
      <dgm:spPr/>
      <dgm:t>
        <a:bodyPr/>
        <a:lstStyle/>
        <a:p>
          <a:endParaRPr lang="en-US"/>
        </a:p>
      </dgm:t>
    </dgm:pt>
    <dgm:pt modelId="{B3C5B887-7E93-4591-A511-927A8F3F064B}" type="sibTrans" cxnId="{874DBCFD-5F7C-47B0-82C3-9C877A60B260}">
      <dgm:prSet/>
      <dgm:spPr/>
      <dgm:t>
        <a:bodyPr/>
        <a:lstStyle/>
        <a:p>
          <a:endParaRPr lang="en-US"/>
        </a:p>
      </dgm:t>
    </dgm:pt>
    <dgm:pt modelId="{D53B53E3-7D6F-4DB1-B0AB-16BD743F69A3}">
      <dgm:prSet/>
      <dgm:spPr/>
      <dgm:t>
        <a:bodyPr/>
        <a:lstStyle/>
        <a:p>
          <a:r>
            <a:rPr lang="nl-NL" b="1" dirty="0"/>
            <a:t>How: </a:t>
          </a:r>
          <a:r>
            <a:rPr lang="nl-NL" dirty="0"/>
            <a:t> In </a:t>
          </a:r>
          <a:r>
            <a:rPr lang="nl-NL" dirty="0" err="1"/>
            <a:t>your</a:t>
          </a:r>
          <a:r>
            <a:rPr lang="nl-NL" dirty="0"/>
            <a:t> duo's, </a:t>
          </a:r>
          <a:r>
            <a:rPr lang="nl-NL" dirty="0" err="1"/>
            <a:t>create</a:t>
          </a:r>
          <a:r>
            <a:rPr lang="nl-NL" dirty="0"/>
            <a:t> a script </a:t>
          </a:r>
          <a:r>
            <a:rPr lang="nl-NL" dirty="0" err="1"/>
            <a:t>for</a:t>
          </a:r>
          <a:r>
            <a:rPr lang="nl-NL" dirty="0"/>
            <a:t> </a:t>
          </a:r>
          <a:r>
            <a:rPr lang="nl-NL" dirty="0" err="1"/>
            <a:t>your</a:t>
          </a:r>
          <a:r>
            <a:rPr lang="nl-NL" dirty="0"/>
            <a:t> talk show </a:t>
          </a:r>
          <a:r>
            <a:rPr lang="nl-NL" dirty="0" err="1"/>
            <a:t>about</a:t>
          </a:r>
          <a:r>
            <a:rPr lang="nl-NL" dirty="0"/>
            <a:t> </a:t>
          </a:r>
          <a:r>
            <a:rPr lang="nl-NL" dirty="0" err="1"/>
            <a:t>the</a:t>
          </a:r>
          <a:r>
            <a:rPr lang="nl-NL" dirty="0"/>
            <a:t> </a:t>
          </a:r>
          <a:r>
            <a:rPr lang="nl-NL" dirty="0" err="1"/>
            <a:t>city</a:t>
          </a:r>
          <a:r>
            <a:rPr lang="nl-NL" dirty="0"/>
            <a:t> </a:t>
          </a:r>
          <a:r>
            <a:rPr lang="nl-NL" dirty="0" err="1"/>
            <a:t>you</a:t>
          </a:r>
          <a:r>
            <a:rPr lang="nl-NL" dirty="0"/>
            <a:t> chose. </a:t>
          </a:r>
          <a:r>
            <a:rPr lang="nl-NL" dirty="0" err="1"/>
            <a:t>Use</a:t>
          </a:r>
          <a:r>
            <a:rPr lang="nl-NL" dirty="0"/>
            <a:t> </a:t>
          </a:r>
          <a:r>
            <a:rPr lang="nl-NL" dirty="0" err="1"/>
            <a:t>the</a:t>
          </a:r>
          <a:r>
            <a:rPr lang="nl-NL" dirty="0"/>
            <a:t> brochure </a:t>
          </a:r>
          <a:r>
            <a:rPr lang="nl-NL" dirty="0" err="1"/>
            <a:t>that</a:t>
          </a:r>
          <a:r>
            <a:rPr lang="nl-NL" dirty="0"/>
            <a:t> </a:t>
          </a:r>
          <a:r>
            <a:rPr lang="nl-NL" dirty="0" err="1"/>
            <a:t>you</a:t>
          </a:r>
          <a:r>
            <a:rPr lang="nl-NL" dirty="0"/>
            <a:t> made beforehand. Look at </a:t>
          </a:r>
          <a:r>
            <a:rPr lang="nl-NL" dirty="0" err="1"/>
            <a:t>the</a:t>
          </a:r>
          <a:r>
            <a:rPr lang="nl-NL" dirty="0"/>
            <a:t> </a:t>
          </a:r>
          <a:r>
            <a:rPr lang="nl-NL" dirty="0" err="1"/>
            <a:t>rubric</a:t>
          </a:r>
          <a:r>
            <a:rPr lang="nl-NL" dirty="0"/>
            <a:t> </a:t>
          </a:r>
          <a:r>
            <a:rPr lang="nl-NL" dirty="0" err="1"/>
            <a:t>for</a:t>
          </a:r>
          <a:r>
            <a:rPr lang="nl-NL" dirty="0"/>
            <a:t> </a:t>
          </a:r>
          <a:r>
            <a:rPr lang="nl-NL" dirty="0" err="1"/>
            <a:t>the</a:t>
          </a:r>
          <a:r>
            <a:rPr lang="nl-NL" dirty="0"/>
            <a:t> </a:t>
          </a:r>
          <a:r>
            <a:rPr lang="nl-NL" dirty="0" err="1"/>
            <a:t>requirements</a:t>
          </a:r>
          <a:r>
            <a:rPr lang="nl-NL" dirty="0"/>
            <a:t>.(Wikiwijs)</a:t>
          </a:r>
          <a:endParaRPr lang="en-US" dirty="0"/>
        </a:p>
      </dgm:t>
    </dgm:pt>
    <dgm:pt modelId="{2A1C6795-19ED-442C-82F2-6876CC516974}" type="parTrans" cxnId="{F25D1404-20DC-4BCA-A6F3-1806FA164ADB}">
      <dgm:prSet/>
      <dgm:spPr/>
      <dgm:t>
        <a:bodyPr/>
        <a:lstStyle/>
        <a:p>
          <a:endParaRPr lang="en-US"/>
        </a:p>
      </dgm:t>
    </dgm:pt>
    <dgm:pt modelId="{8E3B0BBE-6BF9-4AAA-BE99-4FC6E3317A95}" type="sibTrans" cxnId="{F25D1404-20DC-4BCA-A6F3-1806FA164ADB}">
      <dgm:prSet/>
      <dgm:spPr/>
      <dgm:t>
        <a:bodyPr/>
        <a:lstStyle/>
        <a:p>
          <a:endParaRPr lang="en-US"/>
        </a:p>
      </dgm:t>
    </dgm:pt>
    <dgm:pt modelId="{A0F1F38B-9093-42C7-AC11-AD51AC5D0BFE}">
      <dgm:prSet/>
      <dgm:spPr/>
      <dgm:t>
        <a:bodyPr/>
        <a:lstStyle/>
        <a:p>
          <a:r>
            <a:rPr lang="nl-NL" b="1" dirty="0"/>
            <a:t>Help: </a:t>
          </a:r>
          <a:r>
            <a:rPr lang="nl-NL" dirty="0"/>
            <a:t>Wikiwijs page, </a:t>
          </a:r>
          <a:r>
            <a:rPr lang="nl-NL" dirty="0" err="1"/>
            <a:t>your</a:t>
          </a:r>
          <a:r>
            <a:rPr lang="nl-NL" dirty="0"/>
            <a:t> </a:t>
          </a:r>
          <a:r>
            <a:rPr lang="nl-NL" dirty="0" err="1"/>
            <a:t>book</a:t>
          </a:r>
          <a:r>
            <a:rPr lang="nl-NL" dirty="0"/>
            <a:t>, internet, </a:t>
          </a:r>
          <a:r>
            <a:rPr lang="nl-NL" dirty="0" err="1"/>
            <a:t>your</a:t>
          </a:r>
          <a:r>
            <a:rPr lang="nl-NL" dirty="0"/>
            <a:t> brochure, </a:t>
          </a:r>
          <a:r>
            <a:rPr lang="nl-NL" dirty="0" err="1"/>
            <a:t>and</a:t>
          </a:r>
          <a:r>
            <a:rPr lang="nl-NL" dirty="0"/>
            <a:t> teacher.</a:t>
          </a:r>
          <a:endParaRPr lang="en-US" dirty="0"/>
        </a:p>
      </dgm:t>
    </dgm:pt>
    <dgm:pt modelId="{7458CF13-E2D5-49DE-9581-F132DBF5981F}" type="parTrans" cxnId="{B8B25764-858E-4707-8699-CE7C27545CEA}">
      <dgm:prSet/>
      <dgm:spPr/>
      <dgm:t>
        <a:bodyPr/>
        <a:lstStyle/>
        <a:p>
          <a:endParaRPr lang="en-US"/>
        </a:p>
      </dgm:t>
    </dgm:pt>
    <dgm:pt modelId="{EED0131A-D8CF-489E-80A9-73282C1D8F01}" type="sibTrans" cxnId="{B8B25764-858E-4707-8699-CE7C27545CEA}">
      <dgm:prSet/>
      <dgm:spPr/>
      <dgm:t>
        <a:bodyPr/>
        <a:lstStyle/>
        <a:p>
          <a:endParaRPr lang="en-US"/>
        </a:p>
      </dgm:t>
    </dgm:pt>
    <dgm:pt modelId="{75F94535-9304-4FA9-8B82-14DD62A042F5}">
      <dgm:prSet/>
      <dgm:spPr/>
      <dgm:t>
        <a:bodyPr/>
        <a:lstStyle/>
        <a:p>
          <a:r>
            <a:rPr lang="nl-NL" b="1" dirty="0" err="1"/>
            <a:t>Result</a:t>
          </a:r>
          <a:r>
            <a:rPr lang="nl-NL" b="1" dirty="0"/>
            <a:t>: </a:t>
          </a:r>
          <a:r>
            <a:rPr lang="nl-NL" dirty="0"/>
            <a:t>A script </a:t>
          </a:r>
          <a:r>
            <a:rPr lang="nl-NL" dirty="0" err="1"/>
            <a:t>for</a:t>
          </a:r>
          <a:r>
            <a:rPr lang="nl-NL" dirty="0"/>
            <a:t> </a:t>
          </a:r>
          <a:r>
            <a:rPr lang="nl-NL" dirty="0" err="1"/>
            <a:t>your</a:t>
          </a:r>
          <a:r>
            <a:rPr lang="nl-NL" dirty="0"/>
            <a:t> talk show </a:t>
          </a:r>
          <a:r>
            <a:rPr lang="nl-NL" dirty="0" err="1"/>
            <a:t>about</a:t>
          </a:r>
          <a:r>
            <a:rPr lang="nl-NL" dirty="0"/>
            <a:t> </a:t>
          </a:r>
          <a:r>
            <a:rPr lang="nl-NL" dirty="0" err="1"/>
            <a:t>your</a:t>
          </a:r>
          <a:r>
            <a:rPr lang="nl-NL" dirty="0"/>
            <a:t> </a:t>
          </a:r>
          <a:r>
            <a:rPr lang="nl-NL" dirty="0" err="1"/>
            <a:t>chosen</a:t>
          </a:r>
          <a:r>
            <a:rPr lang="nl-NL" dirty="0"/>
            <a:t> </a:t>
          </a:r>
          <a:r>
            <a:rPr lang="nl-NL" dirty="0" err="1"/>
            <a:t>city</a:t>
          </a:r>
          <a:r>
            <a:rPr lang="nl-NL" dirty="0"/>
            <a:t>.</a:t>
          </a:r>
          <a:endParaRPr lang="en-US" dirty="0"/>
        </a:p>
      </dgm:t>
    </dgm:pt>
    <dgm:pt modelId="{92697275-6703-42A8-A794-41D5E431EDFC}" type="parTrans" cxnId="{67E93DEF-02AB-433D-8931-C1D7D9FD03A6}">
      <dgm:prSet/>
      <dgm:spPr/>
      <dgm:t>
        <a:bodyPr/>
        <a:lstStyle/>
        <a:p>
          <a:endParaRPr lang="en-US"/>
        </a:p>
      </dgm:t>
    </dgm:pt>
    <dgm:pt modelId="{29738FE0-B9BD-4686-8EE7-CB2E2BC6115E}" type="sibTrans" cxnId="{67E93DEF-02AB-433D-8931-C1D7D9FD03A6}">
      <dgm:prSet/>
      <dgm:spPr/>
      <dgm:t>
        <a:bodyPr/>
        <a:lstStyle/>
        <a:p>
          <a:endParaRPr lang="en-US"/>
        </a:p>
      </dgm:t>
    </dgm:pt>
    <dgm:pt modelId="{89CB29FC-09ED-4428-BC81-B54A62FD41A9}">
      <dgm:prSet/>
      <dgm:spPr/>
      <dgm:t>
        <a:bodyPr/>
        <a:lstStyle/>
        <a:p>
          <a:r>
            <a:rPr lang="nl-NL" b="1" dirty="0" err="1"/>
            <a:t>Done</a:t>
          </a:r>
          <a:r>
            <a:rPr lang="nl-NL" dirty="0"/>
            <a:t>: Start </a:t>
          </a:r>
          <a:r>
            <a:rPr lang="nl-NL" dirty="0" err="1"/>
            <a:t>with</a:t>
          </a:r>
          <a:r>
            <a:rPr lang="nl-NL" dirty="0"/>
            <a:t> </a:t>
          </a:r>
          <a:r>
            <a:rPr lang="nl-NL" dirty="0" err="1"/>
            <a:t>filming</a:t>
          </a:r>
          <a:r>
            <a:rPr lang="nl-NL" dirty="0"/>
            <a:t> </a:t>
          </a:r>
          <a:r>
            <a:rPr lang="nl-NL" dirty="0" err="1"/>
            <a:t>your</a:t>
          </a:r>
          <a:r>
            <a:rPr lang="nl-NL" dirty="0"/>
            <a:t> talk show.</a:t>
          </a:r>
          <a:endParaRPr lang="en-US" dirty="0"/>
        </a:p>
      </dgm:t>
    </dgm:pt>
    <dgm:pt modelId="{0C2CE4FE-8E17-46A1-9E1A-F4CA679D1510}" type="parTrans" cxnId="{A65EDA3A-B584-46F7-AAD0-2D042F67B6D6}">
      <dgm:prSet/>
      <dgm:spPr/>
      <dgm:t>
        <a:bodyPr/>
        <a:lstStyle/>
        <a:p>
          <a:endParaRPr lang="en-US"/>
        </a:p>
      </dgm:t>
    </dgm:pt>
    <dgm:pt modelId="{FB6A1519-85CD-4BAD-8F05-0197EC7AE457}" type="sibTrans" cxnId="{A65EDA3A-B584-46F7-AAD0-2D042F67B6D6}">
      <dgm:prSet/>
      <dgm:spPr/>
      <dgm:t>
        <a:bodyPr/>
        <a:lstStyle/>
        <a:p>
          <a:endParaRPr lang="en-US"/>
        </a:p>
      </dgm:t>
    </dgm:pt>
    <dgm:pt modelId="{4767B805-1B6A-4D38-94CA-222878EAB22A}" type="pres">
      <dgm:prSet presAssocID="{EAFF1612-0682-4129-A9D0-DC2E89826C1F}" presName="root" presStyleCnt="0">
        <dgm:presLayoutVars>
          <dgm:dir/>
          <dgm:resizeHandles val="exact"/>
        </dgm:presLayoutVars>
      </dgm:prSet>
      <dgm:spPr/>
    </dgm:pt>
    <dgm:pt modelId="{8FC859AD-1D74-4E23-832E-C41B39B26380}" type="pres">
      <dgm:prSet presAssocID="{8111E91F-B5D9-447E-8E36-AF4DFBB00084}" presName="compNode" presStyleCnt="0"/>
      <dgm:spPr/>
    </dgm:pt>
    <dgm:pt modelId="{28FC1E17-506F-41A4-9B9E-129573EBFD84}" type="pres">
      <dgm:prSet presAssocID="{8111E91F-B5D9-447E-8E36-AF4DFBB00084}" presName="bgRect" presStyleLbl="bgShp" presStyleIdx="0" presStyleCnt="5"/>
      <dgm:spPr/>
    </dgm:pt>
    <dgm:pt modelId="{2A9160FF-75ED-4BE4-A2E5-0A3BDB1D72D8}" type="pres">
      <dgm:prSet presAssocID="{8111E91F-B5D9-447E-8E36-AF4DFBB00084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oustache Face with Solid Fill"/>
        </a:ext>
      </dgm:extLst>
    </dgm:pt>
    <dgm:pt modelId="{0CE35AB9-3337-42AF-942E-66343F83D7F2}" type="pres">
      <dgm:prSet presAssocID="{8111E91F-B5D9-447E-8E36-AF4DFBB00084}" presName="spaceRect" presStyleCnt="0"/>
      <dgm:spPr/>
    </dgm:pt>
    <dgm:pt modelId="{5F21D1FE-ED35-4050-9385-B457AA5CA77B}" type="pres">
      <dgm:prSet presAssocID="{8111E91F-B5D9-447E-8E36-AF4DFBB00084}" presName="parTx" presStyleLbl="revTx" presStyleIdx="0" presStyleCnt="5">
        <dgm:presLayoutVars>
          <dgm:chMax val="0"/>
          <dgm:chPref val="0"/>
        </dgm:presLayoutVars>
      </dgm:prSet>
      <dgm:spPr/>
    </dgm:pt>
    <dgm:pt modelId="{AAAFFB2C-355D-44FA-B587-68F34F194C99}" type="pres">
      <dgm:prSet presAssocID="{B3C5B887-7E93-4591-A511-927A8F3F064B}" presName="sibTrans" presStyleCnt="0"/>
      <dgm:spPr/>
    </dgm:pt>
    <dgm:pt modelId="{6EC68DEF-3A2B-4CA8-924A-E6F2D44294C1}" type="pres">
      <dgm:prSet presAssocID="{D53B53E3-7D6F-4DB1-B0AB-16BD743F69A3}" presName="compNode" presStyleCnt="0"/>
      <dgm:spPr/>
    </dgm:pt>
    <dgm:pt modelId="{F870EEE7-FFF8-4E4C-9084-949A8F17884F}" type="pres">
      <dgm:prSet presAssocID="{D53B53E3-7D6F-4DB1-B0AB-16BD743F69A3}" presName="bgRect" presStyleLbl="bgShp" presStyleIdx="1" presStyleCnt="5"/>
      <dgm:spPr/>
    </dgm:pt>
    <dgm:pt modelId="{48B8371E-4E3D-4C62-9E3E-61548D2EE613}" type="pres">
      <dgm:prSet presAssocID="{D53B53E3-7D6F-4DB1-B0AB-16BD743F69A3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keleton"/>
        </a:ext>
      </dgm:extLst>
    </dgm:pt>
    <dgm:pt modelId="{3318D83A-8A15-422C-9274-257AAA870291}" type="pres">
      <dgm:prSet presAssocID="{D53B53E3-7D6F-4DB1-B0AB-16BD743F69A3}" presName="spaceRect" presStyleCnt="0"/>
      <dgm:spPr/>
    </dgm:pt>
    <dgm:pt modelId="{C541B56B-1510-4197-B6F9-CE095C280B22}" type="pres">
      <dgm:prSet presAssocID="{D53B53E3-7D6F-4DB1-B0AB-16BD743F69A3}" presName="parTx" presStyleLbl="revTx" presStyleIdx="1" presStyleCnt="5">
        <dgm:presLayoutVars>
          <dgm:chMax val="0"/>
          <dgm:chPref val="0"/>
        </dgm:presLayoutVars>
      </dgm:prSet>
      <dgm:spPr/>
    </dgm:pt>
    <dgm:pt modelId="{63AEE07A-9E9C-4756-86B9-99CF2A6927F8}" type="pres">
      <dgm:prSet presAssocID="{8E3B0BBE-6BF9-4AAA-BE99-4FC6E3317A95}" presName="sibTrans" presStyleCnt="0"/>
      <dgm:spPr/>
    </dgm:pt>
    <dgm:pt modelId="{1283F863-D386-44E3-861F-5E3DA7127631}" type="pres">
      <dgm:prSet presAssocID="{A0F1F38B-9093-42C7-AC11-AD51AC5D0BFE}" presName="compNode" presStyleCnt="0"/>
      <dgm:spPr/>
    </dgm:pt>
    <dgm:pt modelId="{FC0287CE-EB67-413B-90E1-36DE347EF7BD}" type="pres">
      <dgm:prSet presAssocID="{A0F1F38B-9093-42C7-AC11-AD51AC5D0BFE}" presName="bgRect" presStyleLbl="bgShp" presStyleIdx="2" presStyleCnt="5"/>
      <dgm:spPr/>
    </dgm:pt>
    <dgm:pt modelId="{F9D86E88-4234-47E2-9EE4-D8A134B52FC4}" type="pres">
      <dgm:prSet presAssocID="{A0F1F38B-9093-42C7-AC11-AD51AC5D0BFE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ooks"/>
        </a:ext>
      </dgm:extLst>
    </dgm:pt>
    <dgm:pt modelId="{019D581D-27DE-47C5-8C8D-9C6C72EEC999}" type="pres">
      <dgm:prSet presAssocID="{A0F1F38B-9093-42C7-AC11-AD51AC5D0BFE}" presName="spaceRect" presStyleCnt="0"/>
      <dgm:spPr/>
    </dgm:pt>
    <dgm:pt modelId="{42C6A9F0-1851-4628-B0B2-66C70E089466}" type="pres">
      <dgm:prSet presAssocID="{A0F1F38B-9093-42C7-AC11-AD51AC5D0BFE}" presName="parTx" presStyleLbl="revTx" presStyleIdx="2" presStyleCnt="5">
        <dgm:presLayoutVars>
          <dgm:chMax val="0"/>
          <dgm:chPref val="0"/>
        </dgm:presLayoutVars>
      </dgm:prSet>
      <dgm:spPr/>
    </dgm:pt>
    <dgm:pt modelId="{D4E4435A-48D1-4BCA-809B-5D38484543DC}" type="pres">
      <dgm:prSet presAssocID="{EED0131A-D8CF-489E-80A9-73282C1D8F01}" presName="sibTrans" presStyleCnt="0"/>
      <dgm:spPr/>
    </dgm:pt>
    <dgm:pt modelId="{EE9E78DE-C66C-4B4A-9FCE-2EE9ED74DB9F}" type="pres">
      <dgm:prSet presAssocID="{75F94535-9304-4FA9-8B82-14DD62A042F5}" presName="compNode" presStyleCnt="0"/>
      <dgm:spPr/>
    </dgm:pt>
    <dgm:pt modelId="{86CE5A49-EC54-42AC-B62E-FB01D3E80B19}" type="pres">
      <dgm:prSet presAssocID="{75F94535-9304-4FA9-8B82-14DD62A042F5}" presName="bgRect" presStyleLbl="bgShp" presStyleIdx="3" presStyleCnt="5"/>
      <dgm:spPr/>
    </dgm:pt>
    <dgm:pt modelId="{13B3AD07-179B-4566-8846-6E119DC1F082}" type="pres">
      <dgm:prSet presAssocID="{75F94535-9304-4FA9-8B82-14DD62A042F5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rum Set"/>
        </a:ext>
      </dgm:extLst>
    </dgm:pt>
    <dgm:pt modelId="{9A2F0A20-7669-46EC-A310-D33728D86D58}" type="pres">
      <dgm:prSet presAssocID="{75F94535-9304-4FA9-8B82-14DD62A042F5}" presName="spaceRect" presStyleCnt="0"/>
      <dgm:spPr/>
    </dgm:pt>
    <dgm:pt modelId="{33FE4A63-F3D5-4788-AB15-0FE65C6A1C5A}" type="pres">
      <dgm:prSet presAssocID="{75F94535-9304-4FA9-8B82-14DD62A042F5}" presName="parTx" presStyleLbl="revTx" presStyleIdx="3" presStyleCnt="5">
        <dgm:presLayoutVars>
          <dgm:chMax val="0"/>
          <dgm:chPref val="0"/>
        </dgm:presLayoutVars>
      </dgm:prSet>
      <dgm:spPr/>
    </dgm:pt>
    <dgm:pt modelId="{B3196CE5-928A-4B84-A852-968554555617}" type="pres">
      <dgm:prSet presAssocID="{29738FE0-B9BD-4686-8EE7-CB2E2BC6115E}" presName="sibTrans" presStyleCnt="0"/>
      <dgm:spPr/>
    </dgm:pt>
    <dgm:pt modelId="{4E8D8F3B-DBC3-4BD3-9BC6-1C79F2B48A54}" type="pres">
      <dgm:prSet presAssocID="{89CB29FC-09ED-4428-BC81-B54A62FD41A9}" presName="compNode" presStyleCnt="0"/>
      <dgm:spPr/>
    </dgm:pt>
    <dgm:pt modelId="{7BA0A97C-EC35-454D-A7AC-EAC54B181250}" type="pres">
      <dgm:prSet presAssocID="{89CB29FC-09ED-4428-BC81-B54A62FD41A9}" presName="bgRect" presStyleLbl="bgShp" presStyleIdx="4" presStyleCnt="5"/>
      <dgm:spPr/>
    </dgm:pt>
    <dgm:pt modelId="{587DCD9A-C925-4EBD-836E-7A9F2575CE02}" type="pres">
      <dgm:prSet presAssocID="{89CB29FC-09ED-4428-BC81-B54A62FD41A9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apping Hands"/>
        </a:ext>
      </dgm:extLst>
    </dgm:pt>
    <dgm:pt modelId="{87C6FC86-02DF-4354-9A66-4ACAB2146B02}" type="pres">
      <dgm:prSet presAssocID="{89CB29FC-09ED-4428-BC81-B54A62FD41A9}" presName="spaceRect" presStyleCnt="0"/>
      <dgm:spPr/>
    </dgm:pt>
    <dgm:pt modelId="{4D845AAD-9B0D-41EC-96A7-1B17CA40AD0B}" type="pres">
      <dgm:prSet presAssocID="{89CB29FC-09ED-4428-BC81-B54A62FD41A9}" presName="parTx" presStyleLbl="revTx" presStyleIdx="4" presStyleCnt="5">
        <dgm:presLayoutVars>
          <dgm:chMax val="0"/>
          <dgm:chPref val="0"/>
        </dgm:presLayoutVars>
      </dgm:prSet>
      <dgm:spPr/>
    </dgm:pt>
  </dgm:ptLst>
  <dgm:cxnLst>
    <dgm:cxn modelId="{F25D1404-20DC-4BCA-A6F3-1806FA164ADB}" srcId="{EAFF1612-0682-4129-A9D0-DC2E89826C1F}" destId="{D53B53E3-7D6F-4DB1-B0AB-16BD743F69A3}" srcOrd="1" destOrd="0" parTransId="{2A1C6795-19ED-442C-82F2-6876CC516974}" sibTransId="{8E3B0BBE-6BF9-4AAA-BE99-4FC6E3317A95}"/>
    <dgm:cxn modelId="{A65EDA3A-B584-46F7-AAD0-2D042F67B6D6}" srcId="{EAFF1612-0682-4129-A9D0-DC2E89826C1F}" destId="{89CB29FC-09ED-4428-BC81-B54A62FD41A9}" srcOrd="4" destOrd="0" parTransId="{0C2CE4FE-8E17-46A1-9E1A-F4CA679D1510}" sibTransId="{FB6A1519-85CD-4BAD-8F05-0197EC7AE457}"/>
    <dgm:cxn modelId="{B8B25764-858E-4707-8699-CE7C27545CEA}" srcId="{EAFF1612-0682-4129-A9D0-DC2E89826C1F}" destId="{A0F1F38B-9093-42C7-AC11-AD51AC5D0BFE}" srcOrd="2" destOrd="0" parTransId="{7458CF13-E2D5-49DE-9581-F132DBF5981F}" sibTransId="{EED0131A-D8CF-489E-80A9-73282C1D8F01}"/>
    <dgm:cxn modelId="{04373750-8D07-46BC-8C39-9CE715B141E1}" type="presOf" srcId="{A0F1F38B-9093-42C7-AC11-AD51AC5D0BFE}" destId="{42C6A9F0-1851-4628-B0B2-66C70E089466}" srcOrd="0" destOrd="0" presId="urn:microsoft.com/office/officeart/2018/2/layout/IconVerticalSolidList"/>
    <dgm:cxn modelId="{6FB22091-63D7-4780-BCB2-07D0B3A1EFEF}" type="presOf" srcId="{8111E91F-B5D9-447E-8E36-AF4DFBB00084}" destId="{5F21D1FE-ED35-4050-9385-B457AA5CA77B}" srcOrd="0" destOrd="0" presId="urn:microsoft.com/office/officeart/2018/2/layout/IconVerticalSolidList"/>
    <dgm:cxn modelId="{FCD4D691-F98A-4891-98F4-FCC2950A0E77}" type="presOf" srcId="{EAFF1612-0682-4129-A9D0-DC2E89826C1F}" destId="{4767B805-1B6A-4D38-94CA-222878EAB22A}" srcOrd="0" destOrd="0" presId="urn:microsoft.com/office/officeart/2018/2/layout/IconVerticalSolidList"/>
    <dgm:cxn modelId="{83F5ABB8-FE60-4D79-94CB-0B2980AB62A9}" type="presOf" srcId="{75F94535-9304-4FA9-8B82-14DD62A042F5}" destId="{33FE4A63-F3D5-4788-AB15-0FE65C6A1C5A}" srcOrd="0" destOrd="0" presId="urn:microsoft.com/office/officeart/2018/2/layout/IconVerticalSolidList"/>
    <dgm:cxn modelId="{14412EE0-78D3-436A-AD8F-CD3E09A541C0}" type="presOf" srcId="{89CB29FC-09ED-4428-BC81-B54A62FD41A9}" destId="{4D845AAD-9B0D-41EC-96A7-1B17CA40AD0B}" srcOrd="0" destOrd="0" presId="urn:microsoft.com/office/officeart/2018/2/layout/IconVerticalSolidList"/>
    <dgm:cxn modelId="{67E93DEF-02AB-433D-8931-C1D7D9FD03A6}" srcId="{EAFF1612-0682-4129-A9D0-DC2E89826C1F}" destId="{75F94535-9304-4FA9-8B82-14DD62A042F5}" srcOrd="3" destOrd="0" parTransId="{92697275-6703-42A8-A794-41D5E431EDFC}" sibTransId="{29738FE0-B9BD-4686-8EE7-CB2E2BC6115E}"/>
    <dgm:cxn modelId="{7C6EFAFA-A858-4AED-9513-98A4D6407191}" type="presOf" srcId="{D53B53E3-7D6F-4DB1-B0AB-16BD743F69A3}" destId="{C541B56B-1510-4197-B6F9-CE095C280B22}" srcOrd="0" destOrd="0" presId="urn:microsoft.com/office/officeart/2018/2/layout/IconVerticalSolidList"/>
    <dgm:cxn modelId="{874DBCFD-5F7C-47B0-82C3-9C877A60B260}" srcId="{EAFF1612-0682-4129-A9D0-DC2E89826C1F}" destId="{8111E91F-B5D9-447E-8E36-AF4DFBB00084}" srcOrd="0" destOrd="0" parTransId="{709FF9D3-4587-4D95-8984-B7FA3A1C9E9A}" sibTransId="{B3C5B887-7E93-4591-A511-927A8F3F064B}"/>
    <dgm:cxn modelId="{C1BD5DE4-0EF2-4E81-9EBC-2A96B684A82D}" type="presParOf" srcId="{4767B805-1B6A-4D38-94CA-222878EAB22A}" destId="{8FC859AD-1D74-4E23-832E-C41B39B26380}" srcOrd="0" destOrd="0" presId="urn:microsoft.com/office/officeart/2018/2/layout/IconVerticalSolidList"/>
    <dgm:cxn modelId="{E48987E3-0D74-4124-9327-EBC7430819F9}" type="presParOf" srcId="{8FC859AD-1D74-4E23-832E-C41B39B26380}" destId="{28FC1E17-506F-41A4-9B9E-129573EBFD84}" srcOrd="0" destOrd="0" presId="urn:microsoft.com/office/officeart/2018/2/layout/IconVerticalSolidList"/>
    <dgm:cxn modelId="{BFF40C26-8052-46F1-B0EC-AFBBC77E3B98}" type="presParOf" srcId="{8FC859AD-1D74-4E23-832E-C41B39B26380}" destId="{2A9160FF-75ED-4BE4-A2E5-0A3BDB1D72D8}" srcOrd="1" destOrd="0" presId="urn:microsoft.com/office/officeart/2018/2/layout/IconVerticalSolidList"/>
    <dgm:cxn modelId="{BB71518E-C37A-401E-A29E-05B050E8C776}" type="presParOf" srcId="{8FC859AD-1D74-4E23-832E-C41B39B26380}" destId="{0CE35AB9-3337-42AF-942E-66343F83D7F2}" srcOrd="2" destOrd="0" presId="urn:microsoft.com/office/officeart/2018/2/layout/IconVerticalSolidList"/>
    <dgm:cxn modelId="{CCAF6BF1-EC61-47CB-A3D6-55E6495A460F}" type="presParOf" srcId="{8FC859AD-1D74-4E23-832E-C41B39B26380}" destId="{5F21D1FE-ED35-4050-9385-B457AA5CA77B}" srcOrd="3" destOrd="0" presId="urn:microsoft.com/office/officeart/2018/2/layout/IconVerticalSolidList"/>
    <dgm:cxn modelId="{12CEDC61-7488-4359-8EFF-581F567F2238}" type="presParOf" srcId="{4767B805-1B6A-4D38-94CA-222878EAB22A}" destId="{AAAFFB2C-355D-44FA-B587-68F34F194C99}" srcOrd="1" destOrd="0" presId="urn:microsoft.com/office/officeart/2018/2/layout/IconVerticalSolidList"/>
    <dgm:cxn modelId="{94C0F70F-FFC5-4935-B931-487BEF2FBD14}" type="presParOf" srcId="{4767B805-1B6A-4D38-94CA-222878EAB22A}" destId="{6EC68DEF-3A2B-4CA8-924A-E6F2D44294C1}" srcOrd="2" destOrd="0" presId="urn:microsoft.com/office/officeart/2018/2/layout/IconVerticalSolidList"/>
    <dgm:cxn modelId="{4CE0C87C-5592-4AD3-9BF8-853F19E01600}" type="presParOf" srcId="{6EC68DEF-3A2B-4CA8-924A-E6F2D44294C1}" destId="{F870EEE7-FFF8-4E4C-9084-949A8F17884F}" srcOrd="0" destOrd="0" presId="urn:microsoft.com/office/officeart/2018/2/layout/IconVerticalSolidList"/>
    <dgm:cxn modelId="{6E18EFB4-6869-43B7-B40B-D278A3A5A4E1}" type="presParOf" srcId="{6EC68DEF-3A2B-4CA8-924A-E6F2D44294C1}" destId="{48B8371E-4E3D-4C62-9E3E-61548D2EE613}" srcOrd="1" destOrd="0" presId="urn:microsoft.com/office/officeart/2018/2/layout/IconVerticalSolidList"/>
    <dgm:cxn modelId="{8536B718-47D1-4B38-849D-F99A411BC932}" type="presParOf" srcId="{6EC68DEF-3A2B-4CA8-924A-E6F2D44294C1}" destId="{3318D83A-8A15-422C-9274-257AAA870291}" srcOrd="2" destOrd="0" presId="urn:microsoft.com/office/officeart/2018/2/layout/IconVerticalSolidList"/>
    <dgm:cxn modelId="{5AF97907-E083-4738-9206-27690EC72134}" type="presParOf" srcId="{6EC68DEF-3A2B-4CA8-924A-E6F2D44294C1}" destId="{C541B56B-1510-4197-B6F9-CE095C280B22}" srcOrd="3" destOrd="0" presId="urn:microsoft.com/office/officeart/2018/2/layout/IconVerticalSolidList"/>
    <dgm:cxn modelId="{BF789E87-9D78-43F1-8885-3DEB5BE223D6}" type="presParOf" srcId="{4767B805-1B6A-4D38-94CA-222878EAB22A}" destId="{63AEE07A-9E9C-4756-86B9-99CF2A6927F8}" srcOrd="3" destOrd="0" presId="urn:microsoft.com/office/officeart/2018/2/layout/IconVerticalSolidList"/>
    <dgm:cxn modelId="{0BCA6BE2-4F38-49E3-ACB3-01AF443AFE5D}" type="presParOf" srcId="{4767B805-1B6A-4D38-94CA-222878EAB22A}" destId="{1283F863-D386-44E3-861F-5E3DA7127631}" srcOrd="4" destOrd="0" presId="urn:microsoft.com/office/officeart/2018/2/layout/IconVerticalSolidList"/>
    <dgm:cxn modelId="{2061B72B-5955-4674-A406-FB98B5F79DC4}" type="presParOf" srcId="{1283F863-D386-44E3-861F-5E3DA7127631}" destId="{FC0287CE-EB67-413B-90E1-36DE347EF7BD}" srcOrd="0" destOrd="0" presId="urn:microsoft.com/office/officeart/2018/2/layout/IconVerticalSolidList"/>
    <dgm:cxn modelId="{B5311EE9-959D-4BC4-B6A8-9B2000E2CED1}" type="presParOf" srcId="{1283F863-D386-44E3-861F-5E3DA7127631}" destId="{F9D86E88-4234-47E2-9EE4-D8A134B52FC4}" srcOrd="1" destOrd="0" presId="urn:microsoft.com/office/officeart/2018/2/layout/IconVerticalSolidList"/>
    <dgm:cxn modelId="{84682D6B-2DC5-4A2F-83DE-4CF5E8244008}" type="presParOf" srcId="{1283F863-D386-44E3-861F-5E3DA7127631}" destId="{019D581D-27DE-47C5-8C8D-9C6C72EEC999}" srcOrd="2" destOrd="0" presId="urn:microsoft.com/office/officeart/2018/2/layout/IconVerticalSolidList"/>
    <dgm:cxn modelId="{6479702C-ADDF-4E09-9B6D-E746FC9FAEB7}" type="presParOf" srcId="{1283F863-D386-44E3-861F-5E3DA7127631}" destId="{42C6A9F0-1851-4628-B0B2-66C70E089466}" srcOrd="3" destOrd="0" presId="urn:microsoft.com/office/officeart/2018/2/layout/IconVerticalSolidList"/>
    <dgm:cxn modelId="{B92A4F52-003F-43C7-B0A1-94341B672046}" type="presParOf" srcId="{4767B805-1B6A-4D38-94CA-222878EAB22A}" destId="{D4E4435A-48D1-4BCA-809B-5D38484543DC}" srcOrd="5" destOrd="0" presId="urn:microsoft.com/office/officeart/2018/2/layout/IconVerticalSolidList"/>
    <dgm:cxn modelId="{E01A28B0-90F9-45D1-A3D0-2CCB3B70BA3E}" type="presParOf" srcId="{4767B805-1B6A-4D38-94CA-222878EAB22A}" destId="{EE9E78DE-C66C-4B4A-9FCE-2EE9ED74DB9F}" srcOrd="6" destOrd="0" presId="urn:microsoft.com/office/officeart/2018/2/layout/IconVerticalSolidList"/>
    <dgm:cxn modelId="{B25057E0-AB6A-4309-BB14-17A23DEC1DF0}" type="presParOf" srcId="{EE9E78DE-C66C-4B4A-9FCE-2EE9ED74DB9F}" destId="{86CE5A49-EC54-42AC-B62E-FB01D3E80B19}" srcOrd="0" destOrd="0" presId="urn:microsoft.com/office/officeart/2018/2/layout/IconVerticalSolidList"/>
    <dgm:cxn modelId="{4BB243D2-BE93-493A-89D2-EB425BB33BCC}" type="presParOf" srcId="{EE9E78DE-C66C-4B4A-9FCE-2EE9ED74DB9F}" destId="{13B3AD07-179B-4566-8846-6E119DC1F082}" srcOrd="1" destOrd="0" presId="urn:microsoft.com/office/officeart/2018/2/layout/IconVerticalSolidList"/>
    <dgm:cxn modelId="{5BD686EA-EE7F-44A8-8302-E55D26042119}" type="presParOf" srcId="{EE9E78DE-C66C-4B4A-9FCE-2EE9ED74DB9F}" destId="{9A2F0A20-7669-46EC-A310-D33728D86D58}" srcOrd="2" destOrd="0" presId="urn:microsoft.com/office/officeart/2018/2/layout/IconVerticalSolidList"/>
    <dgm:cxn modelId="{853E70E0-FD8B-4FB6-BA75-350C2111DDEA}" type="presParOf" srcId="{EE9E78DE-C66C-4B4A-9FCE-2EE9ED74DB9F}" destId="{33FE4A63-F3D5-4788-AB15-0FE65C6A1C5A}" srcOrd="3" destOrd="0" presId="urn:microsoft.com/office/officeart/2018/2/layout/IconVerticalSolidList"/>
    <dgm:cxn modelId="{565354CA-218A-4CE2-AC7E-987BC196C824}" type="presParOf" srcId="{4767B805-1B6A-4D38-94CA-222878EAB22A}" destId="{B3196CE5-928A-4B84-A852-968554555617}" srcOrd="7" destOrd="0" presId="urn:microsoft.com/office/officeart/2018/2/layout/IconVerticalSolidList"/>
    <dgm:cxn modelId="{252E4B19-E9A4-47C7-B535-C4DD5F9F9397}" type="presParOf" srcId="{4767B805-1B6A-4D38-94CA-222878EAB22A}" destId="{4E8D8F3B-DBC3-4BD3-9BC6-1C79F2B48A54}" srcOrd="8" destOrd="0" presId="urn:microsoft.com/office/officeart/2018/2/layout/IconVerticalSolidList"/>
    <dgm:cxn modelId="{B0E45D7A-0A38-4FF4-B92D-2FCFDE48DE41}" type="presParOf" srcId="{4E8D8F3B-DBC3-4BD3-9BC6-1C79F2B48A54}" destId="{7BA0A97C-EC35-454D-A7AC-EAC54B181250}" srcOrd="0" destOrd="0" presId="urn:microsoft.com/office/officeart/2018/2/layout/IconVerticalSolidList"/>
    <dgm:cxn modelId="{CA45377A-BFDD-43F7-8DAC-1353A15C1037}" type="presParOf" srcId="{4E8D8F3B-DBC3-4BD3-9BC6-1C79F2B48A54}" destId="{587DCD9A-C925-4EBD-836E-7A9F2575CE02}" srcOrd="1" destOrd="0" presId="urn:microsoft.com/office/officeart/2018/2/layout/IconVerticalSolidList"/>
    <dgm:cxn modelId="{98E7720D-4EFE-4212-B2A0-8195E09B6172}" type="presParOf" srcId="{4E8D8F3B-DBC3-4BD3-9BC6-1C79F2B48A54}" destId="{87C6FC86-02DF-4354-9A66-4ACAB2146B02}" srcOrd="2" destOrd="0" presId="urn:microsoft.com/office/officeart/2018/2/layout/IconVerticalSolidList"/>
    <dgm:cxn modelId="{2B5B6CE0-A133-422B-BD37-A1183EDC1BDC}" type="presParOf" srcId="{4E8D8F3B-DBC3-4BD3-9BC6-1C79F2B48A54}" destId="{4D845AAD-9B0D-41EC-96A7-1B17CA40AD0B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8EAE3A0-F61C-461C-B838-4C04ED8D8995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accent3_2" csCatId="accent3" phldr="1"/>
      <dgm:spPr/>
      <dgm:t>
        <a:bodyPr/>
        <a:lstStyle/>
        <a:p>
          <a:endParaRPr lang="en-US"/>
        </a:p>
      </dgm:t>
    </dgm:pt>
    <dgm:pt modelId="{7AEE304B-0D57-412C-814D-E8C489566FF6}">
      <dgm:prSet/>
      <dgm:spPr/>
      <dgm:t>
        <a:bodyPr/>
        <a:lstStyle/>
        <a:p>
          <a:pPr>
            <a:lnSpc>
              <a:spcPct val="100000"/>
            </a:lnSpc>
          </a:pPr>
          <a:r>
            <a:rPr lang="nl-NL"/>
            <a:t>At the end of the lesson you can find information about your city on the internet.</a:t>
          </a:r>
          <a:endParaRPr lang="en-US"/>
        </a:p>
      </dgm:t>
    </dgm:pt>
    <dgm:pt modelId="{13590EC5-410F-4D1A-9CD5-2693FDF7A3E4}" type="parTrans" cxnId="{E45D1E5D-D032-4F0C-935B-2FB6CA4FDD58}">
      <dgm:prSet/>
      <dgm:spPr/>
      <dgm:t>
        <a:bodyPr/>
        <a:lstStyle/>
        <a:p>
          <a:endParaRPr lang="en-US"/>
        </a:p>
      </dgm:t>
    </dgm:pt>
    <dgm:pt modelId="{2DC10267-A86C-4FED-8EB4-BB609D510A8A}" type="sibTrans" cxnId="{E45D1E5D-D032-4F0C-935B-2FB6CA4FDD58}">
      <dgm:prSet/>
      <dgm:spPr/>
      <dgm:t>
        <a:bodyPr/>
        <a:lstStyle/>
        <a:p>
          <a:endParaRPr lang="en-US"/>
        </a:p>
      </dgm:t>
    </dgm:pt>
    <dgm:pt modelId="{484DF3E3-07E7-4528-A83E-AF0B93A824B1}">
      <dgm:prSet/>
      <dgm:spPr/>
      <dgm:t>
        <a:bodyPr/>
        <a:lstStyle/>
        <a:p>
          <a:pPr>
            <a:lnSpc>
              <a:spcPct val="100000"/>
            </a:lnSpc>
          </a:pPr>
          <a:r>
            <a:rPr lang="nl-NL"/>
            <a:t>At the end of the lesson you can link information in order to make your brochure</a:t>
          </a:r>
          <a:endParaRPr lang="en-US"/>
        </a:p>
      </dgm:t>
    </dgm:pt>
    <dgm:pt modelId="{7CD048E0-3AC0-4604-9131-B3D8C60B727C}" type="parTrans" cxnId="{652B3B16-1A00-4F40-938D-8B9D94473F7D}">
      <dgm:prSet/>
      <dgm:spPr/>
      <dgm:t>
        <a:bodyPr/>
        <a:lstStyle/>
        <a:p>
          <a:endParaRPr lang="en-US"/>
        </a:p>
      </dgm:t>
    </dgm:pt>
    <dgm:pt modelId="{1ED7C543-262B-4A21-8B29-5001D99E1B68}" type="sibTrans" cxnId="{652B3B16-1A00-4F40-938D-8B9D94473F7D}">
      <dgm:prSet/>
      <dgm:spPr/>
      <dgm:t>
        <a:bodyPr/>
        <a:lstStyle/>
        <a:p>
          <a:endParaRPr lang="en-US"/>
        </a:p>
      </dgm:t>
    </dgm:pt>
    <dgm:pt modelId="{00E4C109-780A-4689-861D-E80982C6C1CE}">
      <dgm:prSet/>
      <dgm:spPr/>
      <dgm:t>
        <a:bodyPr/>
        <a:lstStyle/>
        <a:p>
          <a:pPr>
            <a:lnSpc>
              <a:spcPct val="100000"/>
            </a:lnSpc>
          </a:pPr>
          <a:r>
            <a:rPr lang="nl-NL"/>
            <a:t>Ar the end of he lesson you can create a script for your own talkshow</a:t>
          </a:r>
          <a:endParaRPr lang="en-US"/>
        </a:p>
      </dgm:t>
    </dgm:pt>
    <dgm:pt modelId="{F64F2232-DD6E-4055-8908-488B8C8668E0}" type="parTrans" cxnId="{84619C05-3177-40E5-9A40-1C89726495F4}">
      <dgm:prSet/>
      <dgm:spPr/>
      <dgm:t>
        <a:bodyPr/>
        <a:lstStyle/>
        <a:p>
          <a:endParaRPr lang="en-US"/>
        </a:p>
      </dgm:t>
    </dgm:pt>
    <dgm:pt modelId="{93149D26-11E5-4AFD-938B-D8EFA91CC3D2}" type="sibTrans" cxnId="{84619C05-3177-40E5-9A40-1C89726495F4}">
      <dgm:prSet/>
      <dgm:spPr/>
      <dgm:t>
        <a:bodyPr/>
        <a:lstStyle/>
        <a:p>
          <a:endParaRPr lang="en-US"/>
        </a:p>
      </dgm:t>
    </dgm:pt>
    <dgm:pt modelId="{9F4322AE-B76A-4814-9CC3-CEC2D9E72BDE}" type="pres">
      <dgm:prSet presAssocID="{98EAE3A0-F61C-461C-B838-4C04ED8D8995}" presName="root" presStyleCnt="0">
        <dgm:presLayoutVars>
          <dgm:dir/>
          <dgm:resizeHandles val="exact"/>
        </dgm:presLayoutVars>
      </dgm:prSet>
      <dgm:spPr/>
    </dgm:pt>
    <dgm:pt modelId="{3D6F4A62-DA01-47AF-A278-FFF13CD5A43E}" type="pres">
      <dgm:prSet presAssocID="{7AEE304B-0D57-412C-814D-E8C489566FF6}" presName="compNode" presStyleCnt="0"/>
      <dgm:spPr/>
    </dgm:pt>
    <dgm:pt modelId="{5F8046CA-C266-4863-9438-C0D208019A9D}" type="pres">
      <dgm:prSet presAssocID="{7AEE304B-0D57-412C-814D-E8C489566FF6}" presName="bgRect" presStyleLbl="bgShp" presStyleIdx="0" presStyleCnt="3"/>
      <dgm:spPr/>
    </dgm:pt>
    <dgm:pt modelId="{8D0D379D-7BE9-4517-B4B1-70121AEC48C8}" type="pres">
      <dgm:prSet presAssocID="{7AEE304B-0D57-412C-814D-E8C489566FF6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nk"/>
        </a:ext>
      </dgm:extLst>
    </dgm:pt>
    <dgm:pt modelId="{C228D126-F41A-4BCA-A0CD-672CCCE101A8}" type="pres">
      <dgm:prSet presAssocID="{7AEE304B-0D57-412C-814D-E8C489566FF6}" presName="spaceRect" presStyleCnt="0"/>
      <dgm:spPr/>
    </dgm:pt>
    <dgm:pt modelId="{0CB60164-9BC3-4A13-85E1-487A8E6C34AB}" type="pres">
      <dgm:prSet presAssocID="{7AEE304B-0D57-412C-814D-E8C489566FF6}" presName="parTx" presStyleLbl="revTx" presStyleIdx="0" presStyleCnt="3">
        <dgm:presLayoutVars>
          <dgm:chMax val="0"/>
          <dgm:chPref val="0"/>
        </dgm:presLayoutVars>
      </dgm:prSet>
      <dgm:spPr/>
    </dgm:pt>
    <dgm:pt modelId="{BE2162FC-CFF6-4F4B-8CD6-E863DD8175E7}" type="pres">
      <dgm:prSet presAssocID="{2DC10267-A86C-4FED-8EB4-BB609D510A8A}" presName="sibTrans" presStyleCnt="0"/>
      <dgm:spPr/>
    </dgm:pt>
    <dgm:pt modelId="{24A854E1-C5DF-4F6F-BE55-988496B2393B}" type="pres">
      <dgm:prSet presAssocID="{484DF3E3-07E7-4528-A83E-AF0B93A824B1}" presName="compNode" presStyleCnt="0"/>
      <dgm:spPr/>
    </dgm:pt>
    <dgm:pt modelId="{4A873312-EFF0-401E-87E2-0A7093968E57}" type="pres">
      <dgm:prSet presAssocID="{484DF3E3-07E7-4528-A83E-AF0B93A824B1}" presName="bgRect" presStyleLbl="bgShp" presStyleIdx="1" presStyleCnt="3"/>
      <dgm:spPr/>
    </dgm:pt>
    <dgm:pt modelId="{AA2F33F2-EFC7-445D-ADC8-003B2676441C}" type="pres">
      <dgm:prSet presAssocID="{484DF3E3-07E7-4528-A83E-AF0B93A824B1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esentation with Checklist"/>
        </a:ext>
      </dgm:extLst>
    </dgm:pt>
    <dgm:pt modelId="{7F12B9DC-227E-4EF4-A743-31555DDA5533}" type="pres">
      <dgm:prSet presAssocID="{484DF3E3-07E7-4528-A83E-AF0B93A824B1}" presName="spaceRect" presStyleCnt="0"/>
      <dgm:spPr/>
    </dgm:pt>
    <dgm:pt modelId="{6893105D-5152-42D2-B8DB-1F398535DFF2}" type="pres">
      <dgm:prSet presAssocID="{484DF3E3-07E7-4528-A83E-AF0B93A824B1}" presName="parTx" presStyleLbl="revTx" presStyleIdx="1" presStyleCnt="3">
        <dgm:presLayoutVars>
          <dgm:chMax val="0"/>
          <dgm:chPref val="0"/>
        </dgm:presLayoutVars>
      </dgm:prSet>
      <dgm:spPr/>
    </dgm:pt>
    <dgm:pt modelId="{9F6C3E39-6573-4E62-AC46-123686831FC6}" type="pres">
      <dgm:prSet presAssocID="{1ED7C543-262B-4A21-8B29-5001D99E1B68}" presName="sibTrans" presStyleCnt="0"/>
      <dgm:spPr/>
    </dgm:pt>
    <dgm:pt modelId="{D1BC907F-A5EE-417D-872F-3B35B079263C}" type="pres">
      <dgm:prSet presAssocID="{00E4C109-780A-4689-861D-E80982C6C1CE}" presName="compNode" presStyleCnt="0"/>
      <dgm:spPr/>
    </dgm:pt>
    <dgm:pt modelId="{C2B22BCC-92B1-44B1-B897-2BDE51ED7456}" type="pres">
      <dgm:prSet presAssocID="{00E4C109-780A-4689-861D-E80982C6C1CE}" presName="bgRect" presStyleLbl="bgShp" presStyleIdx="2" presStyleCnt="3"/>
      <dgm:spPr/>
    </dgm:pt>
    <dgm:pt modelId="{6C63B690-7749-43D5-B609-053BF5CA1A4F}" type="pres">
      <dgm:prSet presAssocID="{00E4C109-780A-4689-861D-E80982C6C1CE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assroom"/>
        </a:ext>
      </dgm:extLst>
    </dgm:pt>
    <dgm:pt modelId="{67E2101F-1A50-4B3F-B35E-12CBEB84AE99}" type="pres">
      <dgm:prSet presAssocID="{00E4C109-780A-4689-861D-E80982C6C1CE}" presName="spaceRect" presStyleCnt="0"/>
      <dgm:spPr/>
    </dgm:pt>
    <dgm:pt modelId="{AFFE619F-7292-4723-86C1-EA67BD116127}" type="pres">
      <dgm:prSet presAssocID="{00E4C109-780A-4689-861D-E80982C6C1CE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84619C05-3177-40E5-9A40-1C89726495F4}" srcId="{98EAE3A0-F61C-461C-B838-4C04ED8D8995}" destId="{00E4C109-780A-4689-861D-E80982C6C1CE}" srcOrd="2" destOrd="0" parTransId="{F64F2232-DD6E-4055-8908-488B8C8668E0}" sibTransId="{93149D26-11E5-4AFD-938B-D8EFA91CC3D2}"/>
    <dgm:cxn modelId="{652B3B16-1A00-4F40-938D-8B9D94473F7D}" srcId="{98EAE3A0-F61C-461C-B838-4C04ED8D8995}" destId="{484DF3E3-07E7-4528-A83E-AF0B93A824B1}" srcOrd="1" destOrd="0" parTransId="{7CD048E0-3AC0-4604-9131-B3D8C60B727C}" sibTransId="{1ED7C543-262B-4A21-8B29-5001D99E1B68}"/>
    <dgm:cxn modelId="{E45D1E5D-D032-4F0C-935B-2FB6CA4FDD58}" srcId="{98EAE3A0-F61C-461C-B838-4C04ED8D8995}" destId="{7AEE304B-0D57-412C-814D-E8C489566FF6}" srcOrd="0" destOrd="0" parTransId="{13590EC5-410F-4D1A-9CD5-2693FDF7A3E4}" sibTransId="{2DC10267-A86C-4FED-8EB4-BB609D510A8A}"/>
    <dgm:cxn modelId="{6A905777-4F08-C048-92E7-4044CF345EE2}" type="presOf" srcId="{7AEE304B-0D57-412C-814D-E8C489566FF6}" destId="{0CB60164-9BC3-4A13-85E1-487A8E6C34AB}" srcOrd="0" destOrd="0" presId="urn:microsoft.com/office/officeart/2018/2/layout/IconVerticalSolidList"/>
    <dgm:cxn modelId="{087BAE97-8A24-E44C-8D2D-B0DFC272EC80}" type="presOf" srcId="{484DF3E3-07E7-4528-A83E-AF0B93A824B1}" destId="{6893105D-5152-42D2-B8DB-1F398535DFF2}" srcOrd="0" destOrd="0" presId="urn:microsoft.com/office/officeart/2018/2/layout/IconVerticalSolidList"/>
    <dgm:cxn modelId="{A5A2F29F-1BCF-A54E-9E94-9B65AD645D53}" type="presOf" srcId="{98EAE3A0-F61C-461C-B838-4C04ED8D8995}" destId="{9F4322AE-B76A-4814-9CC3-CEC2D9E72BDE}" srcOrd="0" destOrd="0" presId="urn:microsoft.com/office/officeart/2018/2/layout/IconVerticalSolidList"/>
    <dgm:cxn modelId="{98736ED3-3FBC-1041-8D07-833AA02A7C44}" type="presOf" srcId="{00E4C109-780A-4689-861D-E80982C6C1CE}" destId="{AFFE619F-7292-4723-86C1-EA67BD116127}" srcOrd="0" destOrd="0" presId="urn:microsoft.com/office/officeart/2018/2/layout/IconVerticalSolidList"/>
    <dgm:cxn modelId="{9E655361-4E72-5349-864D-1DF3F370639A}" type="presParOf" srcId="{9F4322AE-B76A-4814-9CC3-CEC2D9E72BDE}" destId="{3D6F4A62-DA01-47AF-A278-FFF13CD5A43E}" srcOrd="0" destOrd="0" presId="urn:microsoft.com/office/officeart/2018/2/layout/IconVerticalSolidList"/>
    <dgm:cxn modelId="{D1F4D499-1052-0842-82D2-B46C3F6D740B}" type="presParOf" srcId="{3D6F4A62-DA01-47AF-A278-FFF13CD5A43E}" destId="{5F8046CA-C266-4863-9438-C0D208019A9D}" srcOrd="0" destOrd="0" presId="urn:microsoft.com/office/officeart/2018/2/layout/IconVerticalSolidList"/>
    <dgm:cxn modelId="{F0701B10-6187-5F40-B26C-3B4BDF4D374B}" type="presParOf" srcId="{3D6F4A62-DA01-47AF-A278-FFF13CD5A43E}" destId="{8D0D379D-7BE9-4517-B4B1-70121AEC48C8}" srcOrd="1" destOrd="0" presId="urn:microsoft.com/office/officeart/2018/2/layout/IconVerticalSolidList"/>
    <dgm:cxn modelId="{70E2AD35-02FA-9241-BF9E-4A58463D4D0E}" type="presParOf" srcId="{3D6F4A62-DA01-47AF-A278-FFF13CD5A43E}" destId="{C228D126-F41A-4BCA-A0CD-672CCCE101A8}" srcOrd="2" destOrd="0" presId="urn:microsoft.com/office/officeart/2018/2/layout/IconVerticalSolidList"/>
    <dgm:cxn modelId="{F9B54584-E264-724C-9AC5-05216EA8AF22}" type="presParOf" srcId="{3D6F4A62-DA01-47AF-A278-FFF13CD5A43E}" destId="{0CB60164-9BC3-4A13-85E1-487A8E6C34AB}" srcOrd="3" destOrd="0" presId="urn:microsoft.com/office/officeart/2018/2/layout/IconVerticalSolidList"/>
    <dgm:cxn modelId="{AABF806D-218F-EF40-BB28-F050053145C9}" type="presParOf" srcId="{9F4322AE-B76A-4814-9CC3-CEC2D9E72BDE}" destId="{BE2162FC-CFF6-4F4B-8CD6-E863DD8175E7}" srcOrd="1" destOrd="0" presId="urn:microsoft.com/office/officeart/2018/2/layout/IconVerticalSolidList"/>
    <dgm:cxn modelId="{B6C45D9D-7EAF-AE4A-AC1B-3C4A982B5680}" type="presParOf" srcId="{9F4322AE-B76A-4814-9CC3-CEC2D9E72BDE}" destId="{24A854E1-C5DF-4F6F-BE55-988496B2393B}" srcOrd="2" destOrd="0" presId="urn:microsoft.com/office/officeart/2018/2/layout/IconVerticalSolidList"/>
    <dgm:cxn modelId="{A2DD4E80-9374-5F41-83F4-74DE97A2BCBF}" type="presParOf" srcId="{24A854E1-C5DF-4F6F-BE55-988496B2393B}" destId="{4A873312-EFF0-401E-87E2-0A7093968E57}" srcOrd="0" destOrd="0" presId="urn:microsoft.com/office/officeart/2018/2/layout/IconVerticalSolidList"/>
    <dgm:cxn modelId="{A24598B4-06E2-7447-9560-DCA3041014FA}" type="presParOf" srcId="{24A854E1-C5DF-4F6F-BE55-988496B2393B}" destId="{AA2F33F2-EFC7-445D-ADC8-003B2676441C}" srcOrd="1" destOrd="0" presId="urn:microsoft.com/office/officeart/2018/2/layout/IconVerticalSolidList"/>
    <dgm:cxn modelId="{56A1B2DC-9054-E943-9EFF-C190F522D649}" type="presParOf" srcId="{24A854E1-C5DF-4F6F-BE55-988496B2393B}" destId="{7F12B9DC-227E-4EF4-A743-31555DDA5533}" srcOrd="2" destOrd="0" presId="urn:microsoft.com/office/officeart/2018/2/layout/IconVerticalSolidList"/>
    <dgm:cxn modelId="{37D40380-758D-9443-A01B-58713C9F3FC7}" type="presParOf" srcId="{24A854E1-C5DF-4F6F-BE55-988496B2393B}" destId="{6893105D-5152-42D2-B8DB-1F398535DFF2}" srcOrd="3" destOrd="0" presId="urn:microsoft.com/office/officeart/2018/2/layout/IconVerticalSolidList"/>
    <dgm:cxn modelId="{DD17B29C-D9DF-9341-BB45-331C901526BD}" type="presParOf" srcId="{9F4322AE-B76A-4814-9CC3-CEC2D9E72BDE}" destId="{9F6C3E39-6573-4E62-AC46-123686831FC6}" srcOrd="3" destOrd="0" presId="urn:microsoft.com/office/officeart/2018/2/layout/IconVerticalSolidList"/>
    <dgm:cxn modelId="{6B60EEE0-CADF-E34F-BECA-8E470A5CDF32}" type="presParOf" srcId="{9F4322AE-B76A-4814-9CC3-CEC2D9E72BDE}" destId="{D1BC907F-A5EE-417D-872F-3B35B079263C}" srcOrd="4" destOrd="0" presId="urn:microsoft.com/office/officeart/2018/2/layout/IconVerticalSolidList"/>
    <dgm:cxn modelId="{23928A11-56D8-C94C-BE4A-23DB77C73200}" type="presParOf" srcId="{D1BC907F-A5EE-417D-872F-3B35B079263C}" destId="{C2B22BCC-92B1-44B1-B897-2BDE51ED7456}" srcOrd="0" destOrd="0" presId="urn:microsoft.com/office/officeart/2018/2/layout/IconVerticalSolidList"/>
    <dgm:cxn modelId="{5A9E551A-0EFA-134C-B52F-0ACDF3FC64C9}" type="presParOf" srcId="{D1BC907F-A5EE-417D-872F-3B35B079263C}" destId="{6C63B690-7749-43D5-B609-053BF5CA1A4F}" srcOrd="1" destOrd="0" presId="urn:microsoft.com/office/officeart/2018/2/layout/IconVerticalSolidList"/>
    <dgm:cxn modelId="{4B6A0AD8-AA3F-2044-9E81-87F2F45BEC9C}" type="presParOf" srcId="{D1BC907F-A5EE-417D-872F-3B35B079263C}" destId="{67E2101F-1A50-4B3F-B35E-12CBEB84AE99}" srcOrd="2" destOrd="0" presId="urn:microsoft.com/office/officeart/2018/2/layout/IconVerticalSolidList"/>
    <dgm:cxn modelId="{A35795C0-F148-9946-A95F-2A4B56BA8B01}" type="presParOf" srcId="{D1BC907F-A5EE-417D-872F-3B35B079263C}" destId="{AFFE619F-7292-4723-86C1-EA67BD116127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5D5AD4-188B-EC40-A9F1-9FC438C0235D}">
      <dsp:nvSpPr>
        <dsp:cNvPr id="0" name=""/>
        <dsp:cNvSpPr/>
      </dsp:nvSpPr>
      <dsp:spPr>
        <a:xfrm>
          <a:off x="492097" y="995"/>
          <a:ext cx="4157717" cy="249463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4000" kern="1200"/>
            <a:t>What do you remember from last week?</a:t>
          </a:r>
          <a:endParaRPr lang="en-US" sz="4000" kern="1200"/>
        </a:p>
      </dsp:txBody>
      <dsp:txXfrm>
        <a:off x="492097" y="995"/>
        <a:ext cx="4157717" cy="2494630"/>
      </dsp:txXfrm>
    </dsp:sp>
    <dsp:sp modelId="{14AAF79F-B05A-7140-92E0-CF01BE053E9B}">
      <dsp:nvSpPr>
        <dsp:cNvPr id="0" name=""/>
        <dsp:cNvSpPr/>
      </dsp:nvSpPr>
      <dsp:spPr>
        <a:xfrm>
          <a:off x="492097" y="2911398"/>
          <a:ext cx="4157717" cy="249463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4000" kern="1200"/>
            <a:t>Who can name one thing that you learned last week?</a:t>
          </a:r>
          <a:endParaRPr lang="en-US" sz="4000" kern="1200"/>
        </a:p>
      </dsp:txBody>
      <dsp:txXfrm>
        <a:off x="492097" y="2911398"/>
        <a:ext cx="4157717" cy="249463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8046CA-C266-4863-9438-C0D208019A9D}">
      <dsp:nvSpPr>
        <dsp:cNvPr id="0" name=""/>
        <dsp:cNvSpPr/>
      </dsp:nvSpPr>
      <dsp:spPr>
        <a:xfrm>
          <a:off x="0" y="682"/>
          <a:ext cx="6572250" cy="159618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0D379D-7BE9-4517-B4B1-70121AEC48C8}">
      <dsp:nvSpPr>
        <dsp:cNvPr id="0" name=""/>
        <dsp:cNvSpPr/>
      </dsp:nvSpPr>
      <dsp:spPr>
        <a:xfrm>
          <a:off x="482844" y="359822"/>
          <a:ext cx="877899" cy="87789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B60164-9BC3-4A13-85E1-487A8E6C34AB}">
      <dsp:nvSpPr>
        <dsp:cNvPr id="0" name=""/>
        <dsp:cNvSpPr/>
      </dsp:nvSpPr>
      <dsp:spPr>
        <a:xfrm>
          <a:off x="1843589" y="682"/>
          <a:ext cx="4728660" cy="15961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8929" tIns="168929" rIns="168929" bIns="168929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500" kern="1200"/>
            <a:t>At the end of the lesson you can find information about your city on the internet.</a:t>
          </a:r>
          <a:endParaRPr lang="en-US" sz="2500" kern="1200"/>
        </a:p>
      </dsp:txBody>
      <dsp:txXfrm>
        <a:off x="1843589" y="682"/>
        <a:ext cx="4728660" cy="1596181"/>
      </dsp:txXfrm>
    </dsp:sp>
    <dsp:sp modelId="{4A873312-EFF0-401E-87E2-0A7093968E57}">
      <dsp:nvSpPr>
        <dsp:cNvPr id="0" name=""/>
        <dsp:cNvSpPr/>
      </dsp:nvSpPr>
      <dsp:spPr>
        <a:xfrm>
          <a:off x="0" y="1995909"/>
          <a:ext cx="6572250" cy="1596181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2F33F2-EFC7-445D-ADC8-003B2676441C}">
      <dsp:nvSpPr>
        <dsp:cNvPr id="0" name=""/>
        <dsp:cNvSpPr/>
      </dsp:nvSpPr>
      <dsp:spPr>
        <a:xfrm>
          <a:off x="482844" y="2355050"/>
          <a:ext cx="877899" cy="87789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93105D-5152-42D2-B8DB-1F398535DFF2}">
      <dsp:nvSpPr>
        <dsp:cNvPr id="0" name=""/>
        <dsp:cNvSpPr/>
      </dsp:nvSpPr>
      <dsp:spPr>
        <a:xfrm>
          <a:off x="1843589" y="1995909"/>
          <a:ext cx="4728660" cy="15961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8929" tIns="168929" rIns="168929" bIns="168929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500" kern="1200"/>
            <a:t>At the end of the lesson you can link information in order to make your brochure</a:t>
          </a:r>
          <a:endParaRPr lang="en-US" sz="2500" kern="1200"/>
        </a:p>
      </dsp:txBody>
      <dsp:txXfrm>
        <a:off x="1843589" y="1995909"/>
        <a:ext cx="4728660" cy="1596181"/>
      </dsp:txXfrm>
    </dsp:sp>
    <dsp:sp modelId="{C2B22BCC-92B1-44B1-B897-2BDE51ED7456}">
      <dsp:nvSpPr>
        <dsp:cNvPr id="0" name=""/>
        <dsp:cNvSpPr/>
      </dsp:nvSpPr>
      <dsp:spPr>
        <a:xfrm>
          <a:off x="0" y="3991136"/>
          <a:ext cx="6572250" cy="159618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63B690-7749-43D5-B609-053BF5CA1A4F}">
      <dsp:nvSpPr>
        <dsp:cNvPr id="0" name=""/>
        <dsp:cNvSpPr/>
      </dsp:nvSpPr>
      <dsp:spPr>
        <a:xfrm>
          <a:off x="482844" y="4350277"/>
          <a:ext cx="877899" cy="87789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FE619F-7292-4723-86C1-EA67BD116127}">
      <dsp:nvSpPr>
        <dsp:cNvPr id="0" name=""/>
        <dsp:cNvSpPr/>
      </dsp:nvSpPr>
      <dsp:spPr>
        <a:xfrm>
          <a:off x="1843589" y="3991136"/>
          <a:ext cx="4728660" cy="15961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8929" tIns="168929" rIns="168929" bIns="168929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500" kern="1200" dirty="0"/>
            <a:t>Ar </a:t>
          </a:r>
          <a:r>
            <a:rPr lang="nl-NL" sz="2500" kern="1200" dirty="0" err="1"/>
            <a:t>the</a:t>
          </a:r>
          <a:r>
            <a:rPr lang="nl-NL" sz="2500" kern="1200" dirty="0"/>
            <a:t> end of </a:t>
          </a:r>
          <a:r>
            <a:rPr lang="nl-NL" sz="2500" kern="1200" dirty="0" err="1"/>
            <a:t>the</a:t>
          </a:r>
          <a:r>
            <a:rPr lang="nl-NL" sz="2500" kern="1200" dirty="0"/>
            <a:t> </a:t>
          </a:r>
          <a:r>
            <a:rPr lang="nl-NL" sz="2500" kern="1200" dirty="0" err="1"/>
            <a:t>lesson</a:t>
          </a:r>
          <a:r>
            <a:rPr lang="nl-NL" sz="2500" kern="1200" dirty="0"/>
            <a:t> </a:t>
          </a:r>
          <a:r>
            <a:rPr lang="nl-NL" sz="2500" kern="1200" dirty="0" err="1"/>
            <a:t>you</a:t>
          </a:r>
          <a:r>
            <a:rPr lang="nl-NL" sz="2500" kern="1200" dirty="0"/>
            <a:t> </a:t>
          </a:r>
          <a:r>
            <a:rPr lang="nl-NL" sz="2500" kern="1200" dirty="0" err="1"/>
            <a:t>can</a:t>
          </a:r>
          <a:r>
            <a:rPr lang="nl-NL" sz="2500" kern="1200" dirty="0"/>
            <a:t> </a:t>
          </a:r>
          <a:r>
            <a:rPr lang="nl-NL" sz="2500" kern="1200" dirty="0" err="1"/>
            <a:t>create</a:t>
          </a:r>
          <a:r>
            <a:rPr lang="nl-NL" sz="2500" kern="1200" dirty="0"/>
            <a:t> a script </a:t>
          </a:r>
          <a:r>
            <a:rPr lang="nl-NL" sz="2500" kern="1200" dirty="0" err="1"/>
            <a:t>for</a:t>
          </a:r>
          <a:r>
            <a:rPr lang="nl-NL" sz="2500" kern="1200" dirty="0"/>
            <a:t> </a:t>
          </a:r>
          <a:r>
            <a:rPr lang="nl-NL" sz="2500" kern="1200" dirty="0" err="1"/>
            <a:t>your</a:t>
          </a:r>
          <a:r>
            <a:rPr lang="nl-NL" sz="2500" kern="1200" dirty="0"/>
            <a:t> </a:t>
          </a:r>
          <a:r>
            <a:rPr lang="nl-NL" sz="2500" kern="1200" dirty="0" err="1"/>
            <a:t>own</a:t>
          </a:r>
          <a:r>
            <a:rPr lang="nl-NL" sz="2500" kern="1200" dirty="0"/>
            <a:t> talkshow</a:t>
          </a:r>
          <a:endParaRPr lang="en-US" sz="2500" kern="1200" dirty="0"/>
        </a:p>
      </dsp:txBody>
      <dsp:txXfrm>
        <a:off x="1843589" y="3991136"/>
        <a:ext cx="4728660" cy="159618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A68306-ECF3-4CFD-BAC3-2198B5CBB816}">
      <dsp:nvSpPr>
        <dsp:cNvPr id="0" name=""/>
        <dsp:cNvSpPr/>
      </dsp:nvSpPr>
      <dsp:spPr>
        <a:xfrm>
          <a:off x="0" y="1807"/>
          <a:ext cx="6572250" cy="77025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4374A5-D264-41C3-B802-4A717EA34489}">
      <dsp:nvSpPr>
        <dsp:cNvPr id="0" name=""/>
        <dsp:cNvSpPr/>
      </dsp:nvSpPr>
      <dsp:spPr>
        <a:xfrm>
          <a:off x="233003" y="175116"/>
          <a:ext cx="423642" cy="42364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905FAD-0AB7-4951-B892-BFBBA706641F}">
      <dsp:nvSpPr>
        <dsp:cNvPr id="0" name=""/>
        <dsp:cNvSpPr/>
      </dsp:nvSpPr>
      <dsp:spPr>
        <a:xfrm>
          <a:off x="889650" y="1807"/>
          <a:ext cx="5682599" cy="7702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519" tIns="81519" rIns="81519" bIns="81519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600" b="1" kern="1200" dirty="0" err="1"/>
            <a:t>What</a:t>
          </a:r>
          <a:r>
            <a:rPr lang="nl-NL" sz="1600" b="1" kern="1200" dirty="0"/>
            <a:t>: </a:t>
          </a:r>
          <a:r>
            <a:rPr lang="nl-NL" sz="1600" kern="1200" dirty="0"/>
            <a:t>Make a brochure </a:t>
          </a:r>
          <a:r>
            <a:rPr lang="nl-NL" sz="1600" kern="1200" dirty="0" err="1"/>
            <a:t>about</a:t>
          </a:r>
          <a:r>
            <a:rPr lang="nl-NL" sz="1600" kern="1200" dirty="0"/>
            <a:t> </a:t>
          </a:r>
          <a:r>
            <a:rPr lang="nl-NL" sz="1600" kern="1200" dirty="0" err="1"/>
            <a:t>one</a:t>
          </a:r>
          <a:r>
            <a:rPr lang="nl-NL" sz="1600" kern="1200" dirty="0"/>
            <a:t> of </a:t>
          </a:r>
          <a:r>
            <a:rPr lang="nl-NL" sz="1600" kern="1200" dirty="0" err="1"/>
            <a:t>the</a:t>
          </a:r>
          <a:r>
            <a:rPr lang="nl-NL" sz="1600" kern="1200" dirty="0"/>
            <a:t> </a:t>
          </a:r>
          <a:r>
            <a:rPr lang="nl-NL" sz="1600" kern="1200" dirty="0" err="1"/>
            <a:t>following</a:t>
          </a:r>
          <a:r>
            <a:rPr lang="nl-NL" sz="1600" kern="1200" dirty="0"/>
            <a:t> </a:t>
          </a:r>
          <a:r>
            <a:rPr lang="nl-NL" sz="1600" kern="1200" dirty="0" err="1"/>
            <a:t>cities</a:t>
          </a:r>
          <a:r>
            <a:rPr lang="nl-NL" sz="1600" kern="1200" dirty="0"/>
            <a:t>; London, Paris, New York, Barcelona, Berlin, Sydney</a:t>
          </a:r>
          <a:endParaRPr lang="en-US" sz="1600" kern="1200" dirty="0"/>
        </a:p>
      </dsp:txBody>
      <dsp:txXfrm>
        <a:off x="889650" y="1807"/>
        <a:ext cx="5682599" cy="770259"/>
      </dsp:txXfrm>
    </dsp:sp>
    <dsp:sp modelId="{0CEC57BC-75E0-4D49-B2EE-F132F1E7D077}">
      <dsp:nvSpPr>
        <dsp:cNvPr id="0" name=""/>
        <dsp:cNvSpPr/>
      </dsp:nvSpPr>
      <dsp:spPr>
        <a:xfrm>
          <a:off x="0" y="964632"/>
          <a:ext cx="6572250" cy="77025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33C6F67-30C3-4E37-875F-0470258DDB59}">
      <dsp:nvSpPr>
        <dsp:cNvPr id="0" name=""/>
        <dsp:cNvSpPr/>
      </dsp:nvSpPr>
      <dsp:spPr>
        <a:xfrm>
          <a:off x="233003" y="1137941"/>
          <a:ext cx="423642" cy="42364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43207E-7B05-4B80-B457-3D212B2DC2D9}">
      <dsp:nvSpPr>
        <dsp:cNvPr id="0" name=""/>
        <dsp:cNvSpPr/>
      </dsp:nvSpPr>
      <dsp:spPr>
        <a:xfrm>
          <a:off x="889650" y="964632"/>
          <a:ext cx="5682599" cy="7702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519" tIns="81519" rIns="81519" bIns="81519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600" b="1" kern="1200" dirty="0"/>
            <a:t>How: </a:t>
          </a:r>
          <a:r>
            <a:rPr lang="nl-NL" sz="1600" kern="1200" dirty="0"/>
            <a:t>In pairs, </a:t>
          </a:r>
          <a:r>
            <a:rPr lang="nl-NL" sz="1600" kern="1200" dirty="0" err="1"/>
            <a:t>pick</a:t>
          </a:r>
          <a:r>
            <a:rPr lang="nl-NL" sz="1600" kern="1200" dirty="0"/>
            <a:t> a </a:t>
          </a:r>
          <a:r>
            <a:rPr lang="nl-NL" sz="1600" kern="1200" dirty="0" err="1"/>
            <a:t>city</a:t>
          </a:r>
          <a:r>
            <a:rPr lang="nl-NL" sz="1600" kern="1200" dirty="0"/>
            <a:t> </a:t>
          </a:r>
          <a:r>
            <a:rPr lang="nl-NL" sz="1600" kern="1200" dirty="0" err="1"/>
            <a:t>and</a:t>
          </a:r>
          <a:r>
            <a:rPr lang="nl-NL" sz="1600" kern="1200" dirty="0"/>
            <a:t> </a:t>
          </a:r>
          <a:r>
            <a:rPr lang="nl-NL" sz="1600" kern="1200" dirty="0" err="1"/>
            <a:t>create</a:t>
          </a:r>
          <a:r>
            <a:rPr lang="nl-NL" sz="1600" kern="1200" dirty="0"/>
            <a:t> a brochure </a:t>
          </a:r>
          <a:r>
            <a:rPr lang="nl-NL" sz="1600" kern="1200" dirty="0" err="1"/>
            <a:t>with</a:t>
          </a:r>
          <a:r>
            <a:rPr lang="nl-NL" sz="1600" kern="1200" dirty="0"/>
            <a:t> at </a:t>
          </a:r>
          <a:r>
            <a:rPr lang="nl-NL" sz="1600" kern="1200" dirty="0" err="1"/>
            <a:t>least</a:t>
          </a:r>
          <a:r>
            <a:rPr lang="nl-NL" sz="1600" kern="1200" dirty="0"/>
            <a:t> 3 </a:t>
          </a:r>
          <a:r>
            <a:rPr lang="nl-NL" sz="1600" kern="1200" dirty="0" err="1"/>
            <a:t>tourist</a:t>
          </a:r>
          <a:r>
            <a:rPr lang="nl-NL" sz="1600" kern="1200" dirty="0"/>
            <a:t> </a:t>
          </a:r>
          <a:r>
            <a:rPr lang="nl-NL" sz="1600" kern="1200" dirty="0" err="1"/>
            <a:t>places</a:t>
          </a:r>
          <a:r>
            <a:rPr lang="nl-NL" sz="1600" kern="1200" dirty="0"/>
            <a:t>. </a:t>
          </a:r>
          <a:r>
            <a:rPr lang="nl-NL" sz="1600" kern="1200" dirty="0" err="1"/>
            <a:t>Use</a:t>
          </a:r>
          <a:r>
            <a:rPr lang="nl-NL" sz="1600" kern="1200" dirty="0"/>
            <a:t> </a:t>
          </a:r>
          <a:r>
            <a:rPr lang="nl-NL" sz="1600" kern="1200" dirty="0" err="1"/>
            <a:t>your</a:t>
          </a:r>
          <a:r>
            <a:rPr lang="nl-NL" sz="1600" kern="1200" dirty="0"/>
            <a:t> laptop</a:t>
          </a:r>
          <a:endParaRPr lang="en-US" sz="1600" kern="1200" dirty="0"/>
        </a:p>
      </dsp:txBody>
      <dsp:txXfrm>
        <a:off x="889650" y="964632"/>
        <a:ext cx="5682599" cy="770259"/>
      </dsp:txXfrm>
    </dsp:sp>
    <dsp:sp modelId="{0E10EE1E-2F4A-4E31-911E-4FAAF4157942}">
      <dsp:nvSpPr>
        <dsp:cNvPr id="0" name=""/>
        <dsp:cNvSpPr/>
      </dsp:nvSpPr>
      <dsp:spPr>
        <a:xfrm>
          <a:off x="0" y="1927457"/>
          <a:ext cx="6572250" cy="7702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61FC6B-A87F-40DB-B5A5-2BBACD08747B}">
      <dsp:nvSpPr>
        <dsp:cNvPr id="0" name=""/>
        <dsp:cNvSpPr/>
      </dsp:nvSpPr>
      <dsp:spPr>
        <a:xfrm>
          <a:off x="233003" y="2100766"/>
          <a:ext cx="423642" cy="42364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6373D9-7864-4443-A3F6-0EE2131DA091}">
      <dsp:nvSpPr>
        <dsp:cNvPr id="0" name=""/>
        <dsp:cNvSpPr/>
      </dsp:nvSpPr>
      <dsp:spPr>
        <a:xfrm>
          <a:off x="889650" y="1927457"/>
          <a:ext cx="5682599" cy="7702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519" tIns="81519" rIns="81519" bIns="81519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600" b="1" kern="1200" dirty="0"/>
            <a:t>Help: </a:t>
          </a:r>
          <a:r>
            <a:rPr lang="nl-NL" sz="1600" kern="1200" dirty="0" err="1"/>
            <a:t>Your</a:t>
          </a:r>
          <a:r>
            <a:rPr lang="nl-NL" sz="1600" kern="1200" dirty="0"/>
            <a:t> </a:t>
          </a:r>
          <a:r>
            <a:rPr lang="nl-NL" sz="1600" kern="1200" dirty="0" err="1"/>
            <a:t>book</a:t>
          </a:r>
          <a:r>
            <a:rPr lang="nl-NL" sz="1600" kern="1200" dirty="0"/>
            <a:t>, internet &amp; Wikiwijs page</a:t>
          </a:r>
          <a:endParaRPr lang="en-US" sz="1600" kern="1200" dirty="0"/>
        </a:p>
      </dsp:txBody>
      <dsp:txXfrm>
        <a:off x="889650" y="1927457"/>
        <a:ext cx="5682599" cy="770259"/>
      </dsp:txXfrm>
    </dsp:sp>
    <dsp:sp modelId="{440C3DA6-931B-46A8-83A8-376A43A1C896}">
      <dsp:nvSpPr>
        <dsp:cNvPr id="0" name=""/>
        <dsp:cNvSpPr/>
      </dsp:nvSpPr>
      <dsp:spPr>
        <a:xfrm>
          <a:off x="0" y="2890282"/>
          <a:ext cx="6572250" cy="77025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BD6F83-8F23-4082-B6E2-D9C06F152C6B}">
      <dsp:nvSpPr>
        <dsp:cNvPr id="0" name=""/>
        <dsp:cNvSpPr/>
      </dsp:nvSpPr>
      <dsp:spPr>
        <a:xfrm>
          <a:off x="233003" y="3063590"/>
          <a:ext cx="423642" cy="42364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5D59DF-4E89-4F8D-A879-D989790B656D}">
      <dsp:nvSpPr>
        <dsp:cNvPr id="0" name=""/>
        <dsp:cNvSpPr/>
      </dsp:nvSpPr>
      <dsp:spPr>
        <a:xfrm>
          <a:off x="889650" y="2890282"/>
          <a:ext cx="5682599" cy="7702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519" tIns="81519" rIns="81519" bIns="81519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600" b="1" kern="1200" dirty="0"/>
            <a:t>Time: </a:t>
          </a:r>
          <a:r>
            <a:rPr lang="nl-NL" sz="1600" kern="1200" dirty="0"/>
            <a:t>15 minutes</a:t>
          </a:r>
          <a:endParaRPr lang="en-US" sz="1600" kern="1200" dirty="0"/>
        </a:p>
      </dsp:txBody>
      <dsp:txXfrm>
        <a:off x="889650" y="2890282"/>
        <a:ext cx="5682599" cy="770259"/>
      </dsp:txXfrm>
    </dsp:sp>
    <dsp:sp modelId="{D272BBE2-CC3B-4D9D-A232-655C7ED83ACE}">
      <dsp:nvSpPr>
        <dsp:cNvPr id="0" name=""/>
        <dsp:cNvSpPr/>
      </dsp:nvSpPr>
      <dsp:spPr>
        <a:xfrm>
          <a:off x="0" y="3853107"/>
          <a:ext cx="6572250" cy="770259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12746F-C485-4334-AAB4-D4F9A5E3276D}">
      <dsp:nvSpPr>
        <dsp:cNvPr id="0" name=""/>
        <dsp:cNvSpPr/>
      </dsp:nvSpPr>
      <dsp:spPr>
        <a:xfrm>
          <a:off x="233003" y="4026415"/>
          <a:ext cx="423642" cy="423642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3360E8-3E6D-498D-991A-074ACBB9735E}">
      <dsp:nvSpPr>
        <dsp:cNvPr id="0" name=""/>
        <dsp:cNvSpPr/>
      </dsp:nvSpPr>
      <dsp:spPr>
        <a:xfrm>
          <a:off x="889650" y="3853107"/>
          <a:ext cx="5682599" cy="7702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519" tIns="81519" rIns="81519" bIns="81519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600" b="1" kern="1200" dirty="0" err="1"/>
            <a:t>Result</a:t>
          </a:r>
          <a:r>
            <a:rPr lang="nl-NL" sz="1600" b="1" kern="1200" dirty="0"/>
            <a:t>: </a:t>
          </a:r>
          <a:r>
            <a:rPr lang="nl-NL" sz="1600" kern="1200" dirty="0"/>
            <a:t> A brochure </a:t>
          </a:r>
          <a:r>
            <a:rPr lang="nl-NL" sz="1600" kern="1200" dirty="0" err="1"/>
            <a:t>with</a:t>
          </a:r>
          <a:r>
            <a:rPr lang="nl-NL" sz="1600" kern="1200" dirty="0"/>
            <a:t> </a:t>
          </a:r>
          <a:r>
            <a:rPr lang="nl-NL" sz="1600" kern="1200" dirty="0" err="1"/>
            <a:t>travel</a:t>
          </a:r>
          <a:r>
            <a:rPr lang="nl-NL" sz="1600" kern="1200" dirty="0"/>
            <a:t> information </a:t>
          </a:r>
          <a:r>
            <a:rPr lang="nl-NL" sz="1600" kern="1200" dirty="0" err="1"/>
            <a:t>about</a:t>
          </a:r>
          <a:r>
            <a:rPr lang="nl-NL" sz="1600" kern="1200" dirty="0"/>
            <a:t> </a:t>
          </a:r>
          <a:r>
            <a:rPr lang="nl-NL" sz="1600" kern="1200" dirty="0" err="1"/>
            <a:t>one</a:t>
          </a:r>
          <a:r>
            <a:rPr lang="nl-NL" sz="1600" kern="1200" dirty="0"/>
            <a:t> of </a:t>
          </a:r>
          <a:r>
            <a:rPr lang="nl-NL" sz="1600" kern="1200" dirty="0" err="1"/>
            <a:t>the</a:t>
          </a:r>
          <a:r>
            <a:rPr lang="nl-NL" sz="1600" kern="1200" dirty="0"/>
            <a:t> </a:t>
          </a:r>
          <a:r>
            <a:rPr lang="nl-NL" sz="1600" kern="1200" dirty="0" err="1"/>
            <a:t>cities</a:t>
          </a:r>
          <a:r>
            <a:rPr lang="nl-NL" sz="1600" kern="1200" dirty="0"/>
            <a:t>.</a:t>
          </a:r>
          <a:endParaRPr lang="en-US" sz="1600" kern="1200" dirty="0"/>
        </a:p>
      </dsp:txBody>
      <dsp:txXfrm>
        <a:off x="889650" y="3853107"/>
        <a:ext cx="5682599" cy="770259"/>
      </dsp:txXfrm>
    </dsp:sp>
    <dsp:sp modelId="{E1BD4801-A2D8-46F6-A303-4950DA457EE3}">
      <dsp:nvSpPr>
        <dsp:cNvPr id="0" name=""/>
        <dsp:cNvSpPr/>
      </dsp:nvSpPr>
      <dsp:spPr>
        <a:xfrm>
          <a:off x="0" y="4815932"/>
          <a:ext cx="6572250" cy="77025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1AC872-DEC0-4FD9-830C-167D45AC3775}">
      <dsp:nvSpPr>
        <dsp:cNvPr id="0" name=""/>
        <dsp:cNvSpPr/>
      </dsp:nvSpPr>
      <dsp:spPr>
        <a:xfrm>
          <a:off x="233003" y="4989240"/>
          <a:ext cx="423642" cy="423642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E455B6-AD2A-44CD-9757-F0CA7DC19A86}">
      <dsp:nvSpPr>
        <dsp:cNvPr id="0" name=""/>
        <dsp:cNvSpPr/>
      </dsp:nvSpPr>
      <dsp:spPr>
        <a:xfrm>
          <a:off x="889650" y="4815932"/>
          <a:ext cx="5682599" cy="7702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519" tIns="81519" rIns="81519" bIns="81519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600" b="1" kern="1200" dirty="0" err="1"/>
            <a:t>Done</a:t>
          </a:r>
          <a:r>
            <a:rPr lang="nl-NL" sz="1600" b="1" kern="1200" dirty="0"/>
            <a:t>: </a:t>
          </a:r>
          <a:r>
            <a:rPr lang="nl-NL" sz="1600" kern="1200" dirty="0" err="1"/>
            <a:t>Find</a:t>
          </a:r>
          <a:r>
            <a:rPr lang="nl-NL" sz="1600" kern="1200" dirty="0"/>
            <a:t> </a:t>
          </a:r>
          <a:r>
            <a:rPr lang="nl-NL" sz="1600" kern="1200" dirty="0" err="1"/>
            <a:t>some</a:t>
          </a:r>
          <a:r>
            <a:rPr lang="nl-NL" sz="1600" kern="1200" dirty="0"/>
            <a:t> more information </a:t>
          </a:r>
          <a:r>
            <a:rPr lang="nl-NL" sz="1600" kern="1200" dirty="0" err="1"/>
            <a:t>about</a:t>
          </a:r>
          <a:r>
            <a:rPr lang="nl-NL" sz="1600" kern="1200" dirty="0"/>
            <a:t> </a:t>
          </a:r>
          <a:r>
            <a:rPr lang="nl-NL" sz="1600" kern="1200" dirty="0" err="1"/>
            <a:t>your</a:t>
          </a:r>
          <a:r>
            <a:rPr lang="nl-NL" sz="1600" kern="1200" dirty="0"/>
            <a:t> </a:t>
          </a:r>
          <a:r>
            <a:rPr lang="nl-NL" sz="1600" kern="1200" dirty="0" err="1"/>
            <a:t>chosen</a:t>
          </a:r>
          <a:r>
            <a:rPr lang="nl-NL" sz="1600" kern="1200" dirty="0"/>
            <a:t> </a:t>
          </a:r>
          <a:r>
            <a:rPr lang="nl-NL" sz="1600" kern="1200" dirty="0" err="1"/>
            <a:t>city</a:t>
          </a:r>
          <a:r>
            <a:rPr lang="nl-NL" sz="1600" kern="1200" dirty="0"/>
            <a:t> (</a:t>
          </a:r>
          <a:r>
            <a:rPr lang="nl-NL" sz="1600" kern="1200" dirty="0" err="1"/>
            <a:t>to</a:t>
          </a:r>
          <a:r>
            <a:rPr lang="nl-NL" sz="1600" kern="1200" dirty="0"/>
            <a:t> </a:t>
          </a:r>
          <a:r>
            <a:rPr lang="nl-NL" sz="1600" kern="1200" dirty="0" err="1"/>
            <a:t>use</a:t>
          </a:r>
          <a:r>
            <a:rPr lang="nl-NL" sz="1600" kern="1200" dirty="0"/>
            <a:t> in </a:t>
          </a:r>
          <a:r>
            <a:rPr lang="nl-NL" sz="1600" kern="1200" dirty="0" err="1"/>
            <a:t>the</a:t>
          </a:r>
          <a:r>
            <a:rPr lang="nl-NL" sz="1600" kern="1200" dirty="0"/>
            <a:t> next </a:t>
          </a:r>
          <a:r>
            <a:rPr lang="nl-NL" sz="1600" kern="1200" dirty="0" err="1"/>
            <a:t>assignment</a:t>
          </a:r>
          <a:r>
            <a:rPr lang="nl-NL" sz="1600" kern="1200" dirty="0"/>
            <a:t>).</a:t>
          </a:r>
          <a:endParaRPr lang="en-US" sz="1600" kern="1200" dirty="0"/>
        </a:p>
      </dsp:txBody>
      <dsp:txXfrm>
        <a:off x="889650" y="4815932"/>
        <a:ext cx="5682599" cy="77025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15FAE1-EEB5-4B7E-B669-1A438A9E5D62}">
      <dsp:nvSpPr>
        <dsp:cNvPr id="0" name=""/>
        <dsp:cNvSpPr/>
      </dsp:nvSpPr>
      <dsp:spPr>
        <a:xfrm>
          <a:off x="616949" y="256422"/>
          <a:ext cx="1818562" cy="181856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B7FF4C-DCFF-4ED9-8DB0-442E4A5CAFFA}">
      <dsp:nvSpPr>
        <dsp:cNvPr id="0" name=""/>
        <dsp:cNvSpPr/>
      </dsp:nvSpPr>
      <dsp:spPr>
        <a:xfrm>
          <a:off x="1004512" y="643984"/>
          <a:ext cx="1043437" cy="104343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3195E8-6574-475A-8439-38014048E7DE}">
      <dsp:nvSpPr>
        <dsp:cNvPr id="0" name=""/>
        <dsp:cNvSpPr/>
      </dsp:nvSpPr>
      <dsp:spPr>
        <a:xfrm>
          <a:off x="35606" y="2641422"/>
          <a:ext cx="298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nl-NL" sz="1700" kern="1200"/>
            <a:t>You will now present your brochure</a:t>
          </a:r>
          <a:endParaRPr lang="en-US" sz="1700" kern="1200"/>
        </a:p>
      </dsp:txBody>
      <dsp:txXfrm>
        <a:off x="35606" y="2641422"/>
        <a:ext cx="2981250" cy="720000"/>
      </dsp:txXfrm>
    </dsp:sp>
    <dsp:sp modelId="{3FDB9942-4EF7-48DE-AD50-4C0B54B72066}">
      <dsp:nvSpPr>
        <dsp:cNvPr id="0" name=""/>
        <dsp:cNvSpPr/>
      </dsp:nvSpPr>
      <dsp:spPr>
        <a:xfrm>
          <a:off x="4119918" y="256422"/>
          <a:ext cx="1818562" cy="1818562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AD4636-D63B-42F0-98FD-17DC9DC0D85D}">
      <dsp:nvSpPr>
        <dsp:cNvPr id="0" name=""/>
        <dsp:cNvSpPr/>
      </dsp:nvSpPr>
      <dsp:spPr>
        <a:xfrm>
          <a:off x="4507481" y="643984"/>
          <a:ext cx="1043437" cy="104343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090FDA-98FE-4351-ABBF-E017784FC17F}">
      <dsp:nvSpPr>
        <dsp:cNvPr id="0" name=""/>
        <dsp:cNvSpPr/>
      </dsp:nvSpPr>
      <dsp:spPr>
        <a:xfrm>
          <a:off x="3538574" y="2641422"/>
          <a:ext cx="298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nl-NL" sz="1700" kern="1200"/>
            <a:t>You may do this in front of the class or standing behind your desk.</a:t>
          </a:r>
          <a:endParaRPr lang="en-US" sz="1700" kern="1200"/>
        </a:p>
      </dsp:txBody>
      <dsp:txXfrm>
        <a:off x="3538574" y="2641422"/>
        <a:ext cx="2981250" cy="720000"/>
      </dsp:txXfrm>
    </dsp:sp>
    <dsp:sp modelId="{F1477E47-80EE-41C4-AD4C-020BCF22A8FC}">
      <dsp:nvSpPr>
        <dsp:cNvPr id="0" name=""/>
        <dsp:cNvSpPr/>
      </dsp:nvSpPr>
      <dsp:spPr>
        <a:xfrm>
          <a:off x="7622887" y="256422"/>
          <a:ext cx="1818562" cy="1818562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9EAFD0-9FB2-4860-AEA7-584249CF2CEB}">
      <dsp:nvSpPr>
        <dsp:cNvPr id="0" name=""/>
        <dsp:cNvSpPr/>
      </dsp:nvSpPr>
      <dsp:spPr>
        <a:xfrm>
          <a:off x="8010450" y="643984"/>
          <a:ext cx="1043437" cy="104343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CDC22B-23BC-4440-BA6C-E92673C97B3E}">
      <dsp:nvSpPr>
        <dsp:cNvPr id="0" name=""/>
        <dsp:cNvSpPr/>
      </dsp:nvSpPr>
      <dsp:spPr>
        <a:xfrm>
          <a:off x="7041543" y="2641422"/>
          <a:ext cx="298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nl-NL" sz="1700" kern="1200"/>
            <a:t>You have one minute to present what you made</a:t>
          </a:r>
          <a:endParaRPr lang="en-US" sz="1700" kern="1200"/>
        </a:p>
      </dsp:txBody>
      <dsp:txXfrm>
        <a:off x="7041543" y="2641422"/>
        <a:ext cx="2981250" cy="72000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4146B5-93CE-384A-B04F-F6AE0F8D9E03}">
      <dsp:nvSpPr>
        <dsp:cNvPr id="0" name=""/>
        <dsp:cNvSpPr/>
      </dsp:nvSpPr>
      <dsp:spPr>
        <a:xfrm>
          <a:off x="0" y="0"/>
          <a:ext cx="5586412" cy="167640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500" kern="1200"/>
            <a:t>You now you are going to make your script!</a:t>
          </a:r>
          <a:endParaRPr lang="en-US" sz="2500" kern="1200"/>
        </a:p>
      </dsp:txBody>
      <dsp:txXfrm>
        <a:off x="49100" y="49100"/>
        <a:ext cx="3777446" cy="1578200"/>
      </dsp:txXfrm>
    </dsp:sp>
    <dsp:sp modelId="{860592B3-6715-C045-AC54-B31E2922FA47}">
      <dsp:nvSpPr>
        <dsp:cNvPr id="0" name=""/>
        <dsp:cNvSpPr/>
      </dsp:nvSpPr>
      <dsp:spPr>
        <a:xfrm>
          <a:off x="492918" y="1955800"/>
          <a:ext cx="5586412" cy="167640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500" kern="1200"/>
            <a:t>Use the information in your brochure</a:t>
          </a:r>
          <a:endParaRPr lang="en-US" sz="2500" kern="1200"/>
        </a:p>
      </dsp:txBody>
      <dsp:txXfrm>
        <a:off x="542018" y="2004900"/>
        <a:ext cx="3905633" cy="1578200"/>
      </dsp:txXfrm>
    </dsp:sp>
    <dsp:sp modelId="{83B8FEC7-B2F5-B046-8592-E31091CBEFDC}">
      <dsp:nvSpPr>
        <dsp:cNvPr id="0" name=""/>
        <dsp:cNvSpPr/>
      </dsp:nvSpPr>
      <dsp:spPr>
        <a:xfrm>
          <a:off x="985837" y="3911600"/>
          <a:ext cx="5586412" cy="1676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500" kern="1200"/>
            <a:t>This script will be used in the making and filming of your talkshow!</a:t>
          </a:r>
          <a:endParaRPr lang="en-US" sz="2500" kern="1200"/>
        </a:p>
      </dsp:txBody>
      <dsp:txXfrm>
        <a:off x="1034937" y="3960700"/>
        <a:ext cx="3905633" cy="1578200"/>
      </dsp:txXfrm>
    </dsp:sp>
    <dsp:sp modelId="{88EB8FF7-CED9-8F45-8439-EA940DDEF0AD}">
      <dsp:nvSpPr>
        <dsp:cNvPr id="0" name=""/>
        <dsp:cNvSpPr/>
      </dsp:nvSpPr>
      <dsp:spPr>
        <a:xfrm>
          <a:off x="4496752" y="1271270"/>
          <a:ext cx="1089660" cy="1089660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600" kern="1200"/>
        </a:p>
      </dsp:txBody>
      <dsp:txXfrm>
        <a:off x="4741926" y="1271270"/>
        <a:ext cx="599313" cy="819969"/>
      </dsp:txXfrm>
    </dsp:sp>
    <dsp:sp modelId="{E9BD5181-AD16-7F4A-A59F-BA1954C80765}">
      <dsp:nvSpPr>
        <dsp:cNvPr id="0" name=""/>
        <dsp:cNvSpPr/>
      </dsp:nvSpPr>
      <dsp:spPr>
        <a:xfrm>
          <a:off x="4989671" y="3215894"/>
          <a:ext cx="1089660" cy="1089660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600" kern="1200"/>
        </a:p>
      </dsp:txBody>
      <dsp:txXfrm>
        <a:off x="5234845" y="3215894"/>
        <a:ext cx="599313" cy="81996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FC1E17-506F-41A4-9B9E-129573EBFD84}">
      <dsp:nvSpPr>
        <dsp:cNvPr id="0" name=""/>
        <dsp:cNvSpPr/>
      </dsp:nvSpPr>
      <dsp:spPr>
        <a:xfrm>
          <a:off x="0" y="4365"/>
          <a:ext cx="6572250" cy="92987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9160FF-75ED-4BE4-A2E5-0A3BDB1D72D8}">
      <dsp:nvSpPr>
        <dsp:cNvPr id="0" name=""/>
        <dsp:cNvSpPr/>
      </dsp:nvSpPr>
      <dsp:spPr>
        <a:xfrm>
          <a:off x="281288" y="213588"/>
          <a:ext cx="511432" cy="51143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21D1FE-ED35-4050-9385-B457AA5CA77B}">
      <dsp:nvSpPr>
        <dsp:cNvPr id="0" name=""/>
        <dsp:cNvSpPr/>
      </dsp:nvSpPr>
      <dsp:spPr>
        <a:xfrm>
          <a:off x="1074009" y="4365"/>
          <a:ext cx="5498240" cy="9298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412" tIns="98412" rIns="98412" bIns="98412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400" b="1" kern="1200" dirty="0" err="1"/>
            <a:t>What</a:t>
          </a:r>
          <a:r>
            <a:rPr lang="nl-NL" sz="1400" b="1" kern="1200" dirty="0"/>
            <a:t>: </a:t>
          </a:r>
          <a:r>
            <a:rPr lang="nl-NL" sz="1400" kern="1200" dirty="0" err="1"/>
            <a:t>You</a:t>
          </a:r>
          <a:r>
            <a:rPr lang="nl-NL" sz="1400" kern="1200" dirty="0"/>
            <a:t> are </a:t>
          </a:r>
          <a:r>
            <a:rPr lang="nl-NL" sz="1400" kern="1200" dirty="0" err="1"/>
            <a:t>going</a:t>
          </a:r>
          <a:r>
            <a:rPr lang="nl-NL" sz="1400" kern="1200" dirty="0"/>
            <a:t> </a:t>
          </a:r>
          <a:r>
            <a:rPr lang="nl-NL" sz="1400" kern="1200" dirty="0" err="1"/>
            <a:t>to</a:t>
          </a:r>
          <a:r>
            <a:rPr lang="nl-NL" sz="1400" kern="1200" dirty="0"/>
            <a:t> make a script </a:t>
          </a:r>
          <a:r>
            <a:rPr lang="nl-NL" sz="1400" kern="1200" dirty="0" err="1"/>
            <a:t>for</a:t>
          </a:r>
          <a:r>
            <a:rPr lang="nl-NL" sz="1400" kern="1200" dirty="0"/>
            <a:t> </a:t>
          </a:r>
          <a:r>
            <a:rPr lang="nl-NL" sz="1400" kern="1200" dirty="0" err="1"/>
            <a:t>your</a:t>
          </a:r>
          <a:r>
            <a:rPr lang="nl-NL" sz="1400" kern="1200" dirty="0"/>
            <a:t> talk show.</a:t>
          </a:r>
          <a:endParaRPr lang="en-US" sz="1400" kern="1200" dirty="0"/>
        </a:p>
      </dsp:txBody>
      <dsp:txXfrm>
        <a:off x="1074009" y="4365"/>
        <a:ext cx="5498240" cy="929878"/>
      </dsp:txXfrm>
    </dsp:sp>
    <dsp:sp modelId="{F870EEE7-FFF8-4E4C-9084-949A8F17884F}">
      <dsp:nvSpPr>
        <dsp:cNvPr id="0" name=""/>
        <dsp:cNvSpPr/>
      </dsp:nvSpPr>
      <dsp:spPr>
        <a:xfrm>
          <a:off x="0" y="1166713"/>
          <a:ext cx="6572250" cy="929878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B8371E-4E3D-4C62-9E3E-61548D2EE613}">
      <dsp:nvSpPr>
        <dsp:cNvPr id="0" name=""/>
        <dsp:cNvSpPr/>
      </dsp:nvSpPr>
      <dsp:spPr>
        <a:xfrm>
          <a:off x="281288" y="1375935"/>
          <a:ext cx="511432" cy="51143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41B56B-1510-4197-B6F9-CE095C280B22}">
      <dsp:nvSpPr>
        <dsp:cNvPr id="0" name=""/>
        <dsp:cNvSpPr/>
      </dsp:nvSpPr>
      <dsp:spPr>
        <a:xfrm>
          <a:off x="1074009" y="1166713"/>
          <a:ext cx="5498240" cy="9298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412" tIns="98412" rIns="98412" bIns="98412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400" b="1" kern="1200" dirty="0"/>
            <a:t>How: </a:t>
          </a:r>
          <a:r>
            <a:rPr lang="nl-NL" sz="1400" kern="1200" dirty="0"/>
            <a:t> In </a:t>
          </a:r>
          <a:r>
            <a:rPr lang="nl-NL" sz="1400" kern="1200" dirty="0" err="1"/>
            <a:t>your</a:t>
          </a:r>
          <a:r>
            <a:rPr lang="nl-NL" sz="1400" kern="1200" dirty="0"/>
            <a:t> duo's, </a:t>
          </a:r>
          <a:r>
            <a:rPr lang="nl-NL" sz="1400" kern="1200" dirty="0" err="1"/>
            <a:t>create</a:t>
          </a:r>
          <a:r>
            <a:rPr lang="nl-NL" sz="1400" kern="1200" dirty="0"/>
            <a:t> a script </a:t>
          </a:r>
          <a:r>
            <a:rPr lang="nl-NL" sz="1400" kern="1200" dirty="0" err="1"/>
            <a:t>for</a:t>
          </a:r>
          <a:r>
            <a:rPr lang="nl-NL" sz="1400" kern="1200" dirty="0"/>
            <a:t> </a:t>
          </a:r>
          <a:r>
            <a:rPr lang="nl-NL" sz="1400" kern="1200" dirty="0" err="1"/>
            <a:t>your</a:t>
          </a:r>
          <a:r>
            <a:rPr lang="nl-NL" sz="1400" kern="1200" dirty="0"/>
            <a:t> talk show </a:t>
          </a:r>
          <a:r>
            <a:rPr lang="nl-NL" sz="1400" kern="1200" dirty="0" err="1"/>
            <a:t>about</a:t>
          </a:r>
          <a:r>
            <a:rPr lang="nl-NL" sz="1400" kern="1200" dirty="0"/>
            <a:t> </a:t>
          </a:r>
          <a:r>
            <a:rPr lang="nl-NL" sz="1400" kern="1200" dirty="0" err="1"/>
            <a:t>the</a:t>
          </a:r>
          <a:r>
            <a:rPr lang="nl-NL" sz="1400" kern="1200" dirty="0"/>
            <a:t> </a:t>
          </a:r>
          <a:r>
            <a:rPr lang="nl-NL" sz="1400" kern="1200" dirty="0" err="1"/>
            <a:t>city</a:t>
          </a:r>
          <a:r>
            <a:rPr lang="nl-NL" sz="1400" kern="1200" dirty="0"/>
            <a:t> </a:t>
          </a:r>
          <a:r>
            <a:rPr lang="nl-NL" sz="1400" kern="1200" dirty="0" err="1"/>
            <a:t>you</a:t>
          </a:r>
          <a:r>
            <a:rPr lang="nl-NL" sz="1400" kern="1200" dirty="0"/>
            <a:t> chose. </a:t>
          </a:r>
          <a:r>
            <a:rPr lang="nl-NL" sz="1400" kern="1200" dirty="0" err="1"/>
            <a:t>Use</a:t>
          </a:r>
          <a:r>
            <a:rPr lang="nl-NL" sz="1400" kern="1200" dirty="0"/>
            <a:t> </a:t>
          </a:r>
          <a:r>
            <a:rPr lang="nl-NL" sz="1400" kern="1200" dirty="0" err="1"/>
            <a:t>the</a:t>
          </a:r>
          <a:r>
            <a:rPr lang="nl-NL" sz="1400" kern="1200" dirty="0"/>
            <a:t> brochure </a:t>
          </a:r>
          <a:r>
            <a:rPr lang="nl-NL" sz="1400" kern="1200" dirty="0" err="1"/>
            <a:t>that</a:t>
          </a:r>
          <a:r>
            <a:rPr lang="nl-NL" sz="1400" kern="1200" dirty="0"/>
            <a:t> </a:t>
          </a:r>
          <a:r>
            <a:rPr lang="nl-NL" sz="1400" kern="1200" dirty="0" err="1"/>
            <a:t>you</a:t>
          </a:r>
          <a:r>
            <a:rPr lang="nl-NL" sz="1400" kern="1200" dirty="0"/>
            <a:t> made beforehand. Look at </a:t>
          </a:r>
          <a:r>
            <a:rPr lang="nl-NL" sz="1400" kern="1200" dirty="0" err="1"/>
            <a:t>the</a:t>
          </a:r>
          <a:r>
            <a:rPr lang="nl-NL" sz="1400" kern="1200" dirty="0"/>
            <a:t> </a:t>
          </a:r>
          <a:r>
            <a:rPr lang="nl-NL" sz="1400" kern="1200" dirty="0" err="1"/>
            <a:t>rubric</a:t>
          </a:r>
          <a:r>
            <a:rPr lang="nl-NL" sz="1400" kern="1200" dirty="0"/>
            <a:t> </a:t>
          </a:r>
          <a:r>
            <a:rPr lang="nl-NL" sz="1400" kern="1200" dirty="0" err="1"/>
            <a:t>for</a:t>
          </a:r>
          <a:r>
            <a:rPr lang="nl-NL" sz="1400" kern="1200" dirty="0"/>
            <a:t> </a:t>
          </a:r>
          <a:r>
            <a:rPr lang="nl-NL" sz="1400" kern="1200" dirty="0" err="1"/>
            <a:t>the</a:t>
          </a:r>
          <a:r>
            <a:rPr lang="nl-NL" sz="1400" kern="1200" dirty="0"/>
            <a:t> </a:t>
          </a:r>
          <a:r>
            <a:rPr lang="nl-NL" sz="1400" kern="1200" dirty="0" err="1"/>
            <a:t>requirements</a:t>
          </a:r>
          <a:r>
            <a:rPr lang="nl-NL" sz="1400" kern="1200" dirty="0"/>
            <a:t>.(Wikiwijs)</a:t>
          </a:r>
          <a:endParaRPr lang="en-US" sz="1400" kern="1200" dirty="0"/>
        </a:p>
      </dsp:txBody>
      <dsp:txXfrm>
        <a:off x="1074009" y="1166713"/>
        <a:ext cx="5498240" cy="929878"/>
      </dsp:txXfrm>
    </dsp:sp>
    <dsp:sp modelId="{FC0287CE-EB67-413B-90E1-36DE347EF7BD}">
      <dsp:nvSpPr>
        <dsp:cNvPr id="0" name=""/>
        <dsp:cNvSpPr/>
      </dsp:nvSpPr>
      <dsp:spPr>
        <a:xfrm>
          <a:off x="0" y="2329060"/>
          <a:ext cx="6572250" cy="9298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D86E88-4234-47E2-9EE4-D8A134B52FC4}">
      <dsp:nvSpPr>
        <dsp:cNvPr id="0" name=""/>
        <dsp:cNvSpPr/>
      </dsp:nvSpPr>
      <dsp:spPr>
        <a:xfrm>
          <a:off x="281288" y="2538283"/>
          <a:ext cx="511432" cy="51143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C6A9F0-1851-4628-B0B2-66C70E089466}">
      <dsp:nvSpPr>
        <dsp:cNvPr id="0" name=""/>
        <dsp:cNvSpPr/>
      </dsp:nvSpPr>
      <dsp:spPr>
        <a:xfrm>
          <a:off x="1074009" y="2329060"/>
          <a:ext cx="5498240" cy="9298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412" tIns="98412" rIns="98412" bIns="98412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400" b="1" kern="1200" dirty="0"/>
            <a:t>Help: </a:t>
          </a:r>
          <a:r>
            <a:rPr lang="nl-NL" sz="1400" kern="1200" dirty="0"/>
            <a:t>Wikiwijs page, </a:t>
          </a:r>
          <a:r>
            <a:rPr lang="nl-NL" sz="1400" kern="1200" dirty="0" err="1"/>
            <a:t>your</a:t>
          </a:r>
          <a:r>
            <a:rPr lang="nl-NL" sz="1400" kern="1200" dirty="0"/>
            <a:t> </a:t>
          </a:r>
          <a:r>
            <a:rPr lang="nl-NL" sz="1400" kern="1200" dirty="0" err="1"/>
            <a:t>book</a:t>
          </a:r>
          <a:r>
            <a:rPr lang="nl-NL" sz="1400" kern="1200" dirty="0"/>
            <a:t>, internet, </a:t>
          </a:r>
          <a:r>
            <a:rPr lang="nl-NL" sz="1400" kern="1200" dirty="0" err="1"/>
            <a:t>your</a:t>
          </a:r>
          <a:r>
            <a:rPr lang="nl-NL" sz="1400" kern="1200" dirty="0"/>
            <a:t> brochure, </a:t>
          </a:r>
          <a:r>
            <a:rPr lang="nl-NL" sz="1400" kern="1200" dirty="0" err="1"/>
            <a:t>and</a:t>
          </a:r>
          <a:r>
            <a:rPr lang="nl-NL" sz="1400" kern="1200" dirty="0"/>
            <a:t> teacher.</a:t>
          </a:r>
          <a:endParaRPr lang="en-US" sz="1400" kern="1200" dirty="0"/>
        </a:p>
      </dsp:txBody>
      <dsp:txXfrm>
        <a:off x="1074009" y="2329060"/>
        <a:ext cx="5498240" cy="929878"/>
      </dsp:txXfrm>
    </dsp:sp>
    <dsp:sp modelId="{86CE5A49-EC54-42AC-B62E-FB01D3E80B19}">
      <dsp:nvSpPr>
        <dsp:cNvPr id="0" name=""/>
        <dsp:cNvSpPr/>
      </dsp:nvSpPr>
      <dsp:spPr>
        <a:xfrm>
          <a:off x="0" y="3491408"/>
          <a:ext cx="6572250" cy="92987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B3AD07-179B-4566-8846-6E119DC1F082}">
      <dsp:nvSpPr>
        <dsp:cNvPr id="0" name=""/>
        <dsp:cNvSpPr/>
      </dsp:nvSpPr>
      <dsp:spPr>
        <a:xfrm>
          <a:off x="281288" y="3700631"/>
          <a:ext cx="511432" cy="51143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FE4A63-F3D5-4788-AB15-0FE65C6A1C5A}">
      <dsp:nvSpPr>
        <dsp:cNvPr id="0" name=""/>
        <dsp:cNvSpPr/>
      </dsp:nvSpPr>
      <dsp:spPr>
        <a:xfrm>
          <a:off x="1074009" y="3491408"/>
          <a:ext cx="5498240" cy="9298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412" tIns="98412" rIns="98412" bIns="98412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400" b="1" kern="1200" dirty="0" err="1"/>
            <a:t>Result</a:t>
          </a:r>
          <a:r>
            <a:rPr lang="nl-NL" sz="1400" b="1" kern="1200" dirty="0"/>
            <a:t>: </a:t>
          </a:r>
          <a:r>
            <a:rPr lang="nl-NL" sz="1400" kern="1200" dirty="0"/>
            <a:t>A script </a:t>
          </a:r>
          <a:r>
            <a:rPr lang="nl-NL" sz="1400" kern="1200" dirty="0" err="1"/>
            <a:t>for</a:t>
          </a:r>
          <a:r>
            <a:rPr lang="nl-NL" sz="1400" kern="1200" dirty="0"/>
            <a:t> </a:t>
          </a:r>
          <a:r>
            <a:rPr lang="nl-NL" sz="1400" kern="1200" dirty="0" err="1"/>
            <a:t>your</a:t>
          </a:r>
          <a:r>
            <a:rPr lang="nl-NL" sz="1400" kern="1200" dirty="0"/>
            <a:t> talk show </a:t>
          </a:r>
          <a:r>
            <a:rPr lang="nl-NL" sz="1400" kern="1200" dirty="0" err="1"/>
            <a:t>about</a:t>
          </a:r>
          <a:r>
            <a:rPr lang="nl-NL" sz="1400" kern="1200" dirty="0"/>
            <a:t> </a:t>
          </a:r>
          <a:r>
            <a:rPr lang="nl-NL" sz="1400" kern="1200" dirty="0" err="1"/>
            <a:t>your</a:t>
          </a:r>
          <a:r>
            <a:rPr lang="nl-NL" sz="1400" kern="1200" dirty="0"/>
            <a:t> </a:t>
          </a:r>
          <a:r>
            <a:rPr lang="nl-NL" sz="1400" kern="1200" dirty="0" err="1"/>
            <a:t>chosen</a:t>
          </a:r>
          <a:r>
            <a:rPr lang="nl-NL" sz="1400" kern="1200" dirty="0"/>
            <a:t> </a:t>
          </a:r>
          <a:r>
            <a:rPr lang="nl-NL" sz="1400" kern="1200" dirty="0" err="1"/>
            <a:t>city</a:t>
          </a:r>
          <a:r>
            <a:rPr lang="nl-NL" sz="1400" kern="1200" dirty="0"/>
            <a:t>.</a:t>
          </a:r>
          <a:endParaRPr lang="en-US" sz="1400" kern="1200" dirty="0"/>
        </a:p>
      </dsp:txBody>
      <dsp:txXfrm>
        <a:off x="1074009" y="3491408"/>
        <a:ext cx="5498240" cy="929878"/>
      </dsp:txXfrm>
    </dsp:sp>
    <dsp:sp modelId="{7BA0A97C-EC35-454D-A7AC-EAC54B181250}">
      <dsp:nvSpPr>
        <dsp:cNvPr id="0" name=""/>
        <dsp:cNvSpPr/>
      </dsp:nvSpPr>
      <dsp:spPr>
        <a:xfrm>
          <a:off x="0" y="4653756"/>
          <a:ext cx="6572250" cy="929878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7DCD9A-C925-4EBD-836E-7A9F2575CE02}">
      <dsp:nvSpPr>
        <dsp:cNvPr id="0" name=""/>
        <dsp:cNvSpPr/>
      </dsp:nvSpPr>
      <dsp:spPr>
        <a:xfrm>
          <a:off x="281288" y="4862978"/>
          <a:ext cx="511432" cy="511432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845AAD-9B0D-41EC-96A7-1B17CA40AD0B}">
      <dsp:nvSpPr>
        <dsp:cNvPr id="0" name=""/>
        <dsp:cNvSpPr/>
      </dsp:nvSpPr>
      <dsp:spPr>
        <a:xfrm>
          <a:off x="1074009" y="4653756"/>
          <a:ext cx="5498240" cy="9298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412" tIns="98412" rIns="98412" bIns="98412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400" b="1" kern="1200" dirty="0" err="1"/>
            <a:t>Done</a:t>
          </a:r>
          <a:r>
            <a:rPr lang="nl-NL" sz="1400" kern="1200" dirty="0"/>
            <a:t>: Start </a:t>
          </a:r>
          <a:r>
            <a:rPr lang="nl-NL" sz="1400" kern="1200" dirty="0" err="1"/>
            <a:t>with</a:t>
          </a:r>
          <a:r>
            <a:rPr lang="nl-NL" sz="1400" kern="1200" dirty="0"/>
            <a:t> </a:t>
          </a:r>
          <a:r>
            <a:rPr lang="nl-NL" sz="1400" kern="1200" dirty="0" err="1"/>
            <a:t>filming</a:t>
          </a:r>
          <a:r>
            <a:rPr lang="nl-NL" sz="1400" kern="1200" dirty="0"/>
            <a:t> </a:t>
          </a:r>
          <a:r>
            <a:rPr lang="nl-NL" sz="1400" kern="1200" dirty="0" err="1"/>
            <a:t>your</a:t>
          </a:r>
          <a:r>
            <a:rPr lang="nl-NL" sz="1400" kern="1200" dirty="0"/>
            <a:t> talk show.</a:t>
          </a:r>
          <a:endParaRPr lang="en-US" sz="1400" kern="1200" dirty="0"/>
        </a:p>
      </dsp:txBody>
      <dsp:txXfrm>
        <a:off x="1074009" y="4653756"/>
        <a:ext cx="5498240" cy="92987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8046CA-C266-4863-9438-C0D208019A9D}">
      <dsp:nvSpPr>
        <dsp:cNvPr id="0" name=""/>
        <dsp:cNvSpPr/>
      </dsp:nvSpPr>
      <dsp:spPr>
        <a:xfrm>
          <a:off x="0" y="421"/>
          <a:ext cx="10058399" cy="986161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0D379D-7BE9-4517-B4B1-70121AEC48C8}">
      <dsp:nvSpPr>
        <dsp:cNvPr id="0" name=""/>
        <dsp:cNvSpPr/>
      </dsp:nvSpPr>
      <dsp:spPr>
        <a:xfrm>
          <a:off x="298313" y="222307"/>
          <a:ext cx="542388" cy="54238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B60164-9BC3-4A13-85E1-487A8E6C34AB}">
      <dsp:nvSpPr>
        <dsp:cNvPr id="0" name=""/>
        <dsp:cNvSpPr/>
      </dsp:nvSpPr>
      <dsp:spPr>
        <a:xfrm>
          <a:off x="1139016" y="421"/>
          <a:ext cx="8919383" cy="9861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4369" tIns="104369" rIns="104369" bIns="104369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500" kern="1200"/>
            <a:t>At the end of the lesson you can find information about your city on the internet.</a:t>
          </a:r>
          <a:endParaRPr lang="en-US" sz="2500" kern="1200"/>
        </a:p>
      </dsp:txBody>
      <dsp:txXfrm>
        <a:off x="1139016" y="421"/>
        <a:ext cx="8919383" cy="986161"/>
      </dsp:txXfrm>
    </dsp:sp>
    <dsp:sp modelId="{4A873312-EFF0-401E-87E2-0A7093968E57}">
      <dsp:nvSpPr>
        <dsp:cNvPr id="0" name=""/>
        <dsp:cNvSpPr/>
      </dsp:nvSpPr>
      <dsp:spPr>
        <a:xfrm>
          <a:off x="0" y="1233122"/>
          <a:ext cx="10058399" cy="986161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2F33F2-EFC7-445D-ADC8-003B2676441C}">
      <dsp:nvSpPr>
        <dsp:cNvPr id="0" name=""/>
        <dsp:cNvSpPr/>
      </dsp:nvSpPr>
      <dsp:spPr>
        <a:xfrm>
          <a:off x="298313" y="1455009"/>
          <a:ext cx="542388" cy="54238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93105D-5152-42D2-B8DB-1F398535DFF2}">
      <dsp:nvSpPr>
        <dsp:cNvPr id="0" name=""/>
        <dsp:cNvSpPr/>
      </dsp:nvSpPr>
      <dsp:spPr>
        <a:xfrm>
          <a:off x="1139016" y="1233122"/>
          <a:ext cx="8919383" cy="9861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4369" tIns="104369" rIns="104369" bIns="104369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500" kern="1200"/>
            <a:t>At the end of the lesson you can link information in order to make your brochure</a:t>
          </a:r>
          <a:endParaRPr lang="en-US" sz="2500" kern="1200"/>
        </a:p>
      </dsp:txBody>
      <dsp:txXfrm>
        <a:off x="1139016" y="1233122"/>
        <a:ext cx="8919383" cy="986161"/>
      </dsp:txXfrm>
    </dsp:sp>
    <dsp:sp modelId="{C2B22BCC-92B1-44B1-B897-2BDE51ED7456}">
      <dsp:nvSpPr>
        <dsp:cNvPr id="0" name=""/>
        <dsp:cNvSpPr/>
      </dsp:nvSpPr>
      <dsp:spPr>
        <a:xfrm>
          <a:off x="0" y="2465824"/>
          <a:ext cx="10058399" cy="986161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63B690-7749-43D5-B609-053BF5CA1A4F}">
      <dsp:nvSpPr>
        <dsp:cNvPr id="0" name=""/>
        <dsp:cNvSpPr/>
      </dsp:nvSpPr>
      <dsp:spPr>
        <a:xfrm>
          <a:off x="298313" y="2687710"/>
          <a:ext cx="542388" cy="542388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FE619F-7292-4723-86C1-EA67BD116127}">
      <dsp:nvSpPr>
        <dsp:cNvPr id="0" name=""/>
        <dsp:cNvSpPr/>
      </dsp:nvSpPr>
      <dsp:spPr>
        <a:xfrm>
          <a:off x="1139016" y="2465824"/>
          <a:ext cx="8919383" cy="9861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4369" tIns="104369" rIns="104369" bIns="104369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500" kern="1200"/>
            <a:t>Ar the end of he lesson you can create a script for your own talkshow</a:t>
          </a:r>
          <a:endParaRPr lang="en-US" sz="2500" kern="1200"/>
        </a:p>
      </dsp:txBody>
      <dsp:txXfrm>
        <a:off x="1139016" y="2465824"/>
        <a:ext cx="8919383" cy="9861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11/8/2019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3A98EE3D-8CD1-4C3F-BD1C-C98C9596463C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6065164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11/8/2019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0431592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11/8/2019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9278606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11/8/2019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2159782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62D6E202-B606-4609-B914-27C9371A1F6D}" type="datetime1">
              <a:rPr lang="en-US" smtClean="0"/>
              <a:t>11/8/2019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3A98EE3D-8CD1-4C3F-BD1C-C98C9596463C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167232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11/8/2019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149710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11/8/2019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‹nr.›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3354602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11/8/2019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‹nr.›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38835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11/8/2019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7988482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11/8/2019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5596431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11/8/2019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7366659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62D6E202-B606-4609-B914-27C9371A1F6D}" type="datetime1">
              <a:rPr lang="en-US" smtClean="0"/>
              <a:t>11/8/2019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3A98EE3D-8CD1-4C3F-BD1C-C98C9596463C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8412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6" r:id="rId2"/>
    <p:sldLayoutId id="2147483957" r:id="rId3"/>
    <p:sldLayoutId id="2147483958" r:id="rId4"/>
    <p:sldLayoutId id="2147483959" r:id="rId5"/>
    <p:sldLayoutId id="2147483960" r:id="rId6"/>
    <p:sldLayoutId id="2147483961" r:id="rId7"/>
    <p:sldLayoutId id="2147483962" r:id="rId8"/>
    <p:sldLayoutId id="2147483963" r:id="rId9"/>
    <p:sldLayoutId id="2147483964" r:id="rId10"/>
    <p:sldLayoutId id="214748396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6.xml"/><Relationship Id="rId3" Type="http://schemas.microsoft.com/office/2007/relationships/hdphoto" Target="../media/hdphoto2.wdp"/><Relationship Id="rId7" Type="http://schemas.openxmlformats.org/officeDocument/2006/relationships/diagramQuickStyle" Target="../diagrams/quickStyle6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6.xml"/><Relationship Id="rId5" Type="http://schemas.openxmlformats.org/officeDocument/2006/relationships/diagramData" Target="../diagrams/data6.xml"/><Relationship Id="rId4" Type="http://schemas.openxmlformats.org/officeDocument/2006/relationships/image" Target="../media/image2.png"/><Relationship Id="rId9" Type="http://schemas.microsoft.com/office/2007/relationships/diagramDrawing" Target="../diagrams/drawing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microsoft.com/office/2007/relationships/hdphoto" Target="../media/hdphoto2.wdp"/><Relationship Id="rId7" Type="http://schemas.openxmlformats.org/officeDocument/2006/relationships/diagramColors" Target="../diagrams/colors7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5.tiff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microsoft.com/office/2007/relationships/hdphoto" Target="../media/hdphoto3.wdp"/><Relationship Id="rId7" Type="http://schemas.openxmlformats.org/officeDocument/2006/relationships/diagramLayout" Target="../diagrams/layout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.xml"/><Relationship Id="rId5" Type="http://schemas.microsoft.com/office/2007/relationships/hdphoto" Target="../media/hdphoto2.wdp"/><Relationship Id="rId10" Type="http://schemas.microsoft.com/office/2007/relationships/diagramDrawing" Target="../diagrams/drawing1.xml"/><Relationship Id="rId4" Type="http://schemas.openxmlformats.org/officeDocument/2006/relationships/image" Target="../media/image4.png"/><Relationship Id="rId9" Type="http://schemas.openxmlformats.org/officeDocument/2006/relationships/diagramColors" Target="../diagrams/colors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microsoft.com/office/2007/relationships/hdphoto" Target="../media/hdphoto2.wdp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2.png"/><Relationship Id="rId9" Type="http://schemas.microsoft.com/office/2007/relationships/diagramDrawing" Target="../diagrams/drawin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microsoft.com/office/2007/relationships/hdphoto" Target="../media/hdphoto2.wdp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2.png"/><Relationship Id="rId9" Type="http://schemas.microsoft.com/office/2007/relationships/diagramDrawing" Target="../diagrams/drawing3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microsoft.com/office/2007/relationships/hdphoto" Target="../media/hdphoto2.wdp"/><Relationship Id="rId7" Type="http://schemas.openxmlformats.org/officeDocument/2006/relationships/diagramColors" Target="../diagrams/colors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microsoft.com/office/2007/relationships/hdphoto" Target="../media/hdphoto2.wdp"/><Relationship Id="rId7" Type="http://schemas.openxmlformats.org/officeDocument/2006/relationships/diagramQuickStyle" Target="../diagrams/quickStyle5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2.png"/><Relationship Id="rId9" Type="http://schemas.microsoft.com/office/2007/relationships/diagramDrawing" Target="../diagrams/drawin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ABA77AE1-BABE-C347-9BA8-559EEC1FF4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5000"/>
          </a:blip>
          <a:srcRect t="5276" b="4724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006AB57B-B204-BD4D-8743-AE3D499066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>
                <a:solidFill>
                  <a:srgbClr val="FFFFFF"/>
                </a:solidFill>
              </a:rPr>
              <a:t>Welcome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BC267889-D664-D445-BA8F-BE01431331A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nl-NL" dirty="0">
                <a:solidFill>
                  <a:srgbClr val="FFFFFF"/>
                </a:solidFill>
              </a:rPr>
              <a:t>Taaltaak</a:t>
            </a:r>
          </a:p>
        </p:txBody>
      </p:sp>
    </p:spTree>
    <p:extLst>
      <p:ext uri="{BB962C8B-B14F-4D97-AF65-F5344CB8AC3E}">
        <p14:creationId xmlns:p14="http://schemas.microsoft.com/office/powerpoint/2010/main" val="33630299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CFFB95F-D901-4937-8084-8A7BAA84FA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36310" y="0"/>
            <a:ext cx="435568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EB1F7AB-BF4B-A249-AE0A-27A8AD472F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9777" y="639763"/>
            <a:ext cx="3046073" cy="5177377"/>
          </a:xfrm>
          <a:ln>
            <a:noFill/>
          </a:ln>
        </p:spPr>
        <p:txBody>
          <a:bodyPr>
            <a:normAutofit/>
          </a:bodyPr>
          <a:lstStyle/>
          <a:p>
            <a:r>
              <a:rPr lang="nl-NL" sz="4000"/>
              <a:t>Now it’s your turn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0F473BD-3FD3-4548-A8F5-11D3C9CB88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691E02ED-3E2E-4396-B6DE-5F93F2F111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28F088F5-B4E7-43B9-88F4-8667026E4B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aphicFrame>
        <p:nvGraphicFramePr>
          <p:cNvPr id="28" name="Tijdelijke aanduiding voor inhoud 2">
            <a:extLst>
              <a:ext uri="{FF2B5EF4-FFF2-40B4-BE49-F238E27FC236}">
                <a16:creationId xmlns:a16="http://schemas.microsoft.com/office/drawing/2014/main" id="{71BCBB5D-D2E5-4B3D-902E-1E2067A668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23850520"/>
              </p:ext>
            </p:extLst>
          </p:nvPr>
        </p:nvGraphicFramePr>
        <p:xfrm>
          <a:off x="622300" y="639763"/>
          <a:ext cx="6572250" cy="558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7182955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A0D857E-126C-4997-924A-F567911765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Rubric</a:t>
            </a:r>
            <a:endParaRPr lang="nl-NL" dirty="0"/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3D6C6F52-A18F-4135-A07A-C283AFD789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9975" y="2229088"/>
            <a:ext cx="10058400" cy="3834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2630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F42403B-475D-5D49-9F0E-2F8E73D6B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4511898"/>
            <a:ext cx="10058400" cy="1609344"/>
          </a:xfrm>
        </p:spPr>
        <p:txBody>
          <a:bodyPr>
            <a:normAutofit/>
          </a:bodyPr>
          <a:lstStyle/>
          <a:p>
            <a:r>
              <a:rPr lang="nl-NL"/>
              <a:t>Lesson aims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7F436110-A18F-4051-A35C-BC7FA676BE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66800" y="4431215"/>
            <a:ext cx="10058400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0" name="Tijdelijke aanduiding voor inhoud 2">
            <a:extLst>
              <a:ext uri="{FF2B5EF4-FFF2-40B4-BE49-F238E27FC236}">
                <a16:creationId xmlns:a16="http://schemas.microsoft.com/office/drawing/2014/main" id="{026DEE9A-6A51-48A1-B4F4-098C6D7FBFD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2109290"/>
              </p:ext>
            </p:extLst>
          </p:nvPr>
        </p:nvGraphicFramePr>
        <p:xfrm>
          <a:off x="1069975" y="642937"/>
          <a:ext cx="10058400" cy="34524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5809383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D8AFD15B-CF29-4306-884F-47675092F9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ED8D46A-76A1-AC48-8884-4398790D9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7544" y="1382165"/>
            <a:ext cx="4869179" cy="1517984"/>
          </a:xfrm>
        </p:spPr>
        <p:txBody>
          <a:bodyPr>
            <a:normAutofit/>
          </a:bodyPr>
          <a:lstStyle/>
          <a:p>
            <a:r>
              <a:rPr lang="nl-NL" sz="4800">
                <a:solidFill>
                  <a:schemeClr val="tx1"/>
                </a:solidFill>
              </a:rPr>
              <a:t>The end</a:t>
            </a: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EC0D68F-F813-4414-800D-F8D4F0AB80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9866" y="401980"/>
            <a:ext cx="6115733" cy="6456021"/>
          </a:xfrm>
          <a:custGeom>
            <a:avLst/>
            <a:gdLst>
              <a:gd name="connsiteX0" fmla="*/ 2259477 w 6115733"/>
              <a:gd name="connsiteY0" fmla="*/ 433395 h 6456021"/>
              <a:gd name="connsiteX1" fmla="*/ 5681904 w 6115733"/>
              <a:gd name="connsiteY1" fmla="*/ 3852396 h 6456021"/>
              <a:gd name="connsiteX2" fmla="*/ 4679499 w 6115733"/>
              <a:gd name="connsiteY2" fmla="*/ 6269995 h 6456021"/>
              <a:gd name="connsiteX3" fmla="*/ 4474613 w 6115733"/>
              <a:gd name="connsiteY3" fmla="*/ 6456021 h 6456021"/>
              <a:gd name="connsiteX4" fmla="*/ 44341 w 6115733"/>
              <a:gd name="connsiteY4" fmla="*/ 6456021 h 6456021"/>
              <a:gd name="connsiteX5" fmla="*/ 0 w 6115733"/>
              <a:gd name="connsiteY5" fmla="*/ 6415762 h 6456021"/>
              <a:gd name="connsiteX6" fmla="*/ 0 w 6115733"/>
              <a:gd name="connsiteY6" fmla="*/ 1289029 h 6456021"/>
              <a:gd name="connsiteX7" fmla="*/ 82495 w 6115733"/>
              <a:gd name="connsiteY7" fmla="*/ 1214128 h 6456021"/>
              <a:gd name="connsiteX8" fmla="*/ 2259477 w 6115733"/>
              <a:gd name="connsiteY8" fmla="*/ 433395 h 6456021"/>
              <a:gd name="connsiteX9" fmla="*/ 2259477 w 6115733"/>
              <a:gd name="connsiteY9" fmla="*/ 0 h 6456021"/>
              <a:gd name="connsiteX10" fmla="*/ 6115733 w 6115733"/>
              <a:gd name="connsiteY10" fmla="*/ 3852396 h 6456021"/>
              <a:gd name="connsiteX11" fmla="*/ 5235152 w 6115733"/>
              <a:gd name="connsiteY11" fmla="*/ 6302877 h 6456021"/>
              <a:gd name="connsiteX12" fmla="*/ 5095826 w 6115733"/>
              <a:gd name="connsiteY12" fmla="*/ 6456021 h 6456021"/>
              <a:gd name="connsiteX13" fmla="*/ 4617788 w 6115733"/>
              <a:gd name="connsiteY13" fmla="*/ 6456021 h 6456021"/>
              <a:gd name="connsiteX14" fmla="*/ 4747668 w 6115733"/>
              <a:gd name="connsiteY14" fmla="*/ 6338096 h 6456021"/>
              <a:gd name="connsiteX15" fmla="*/ 5778311 w 6115733"/>
              <a:gd name="connsiteY15" fmla="*/ 3852396 h 6456021"/>
              <a:gd name="connsiteX16" fmla="*/ 2259477 w 6115733"/>
              <a:gd name="connsiteY16" fmla="*/ 337085 h 6456021"/>
              <a:gd name="connsiteX17" fmla="*/ 21172 w 6115733"/>
              <a:gd name="connsiteY17" fmla="*/ 1139811 h 6456021"/>
              <a:gd name="connsiteX18" fmla="*/ 0 w 6115733"/>
              <a:gd name="connsiteY18" fmla="*/ 1159034 h 6456021"/>
              <a:gd name="connsiteX19" fmla="*/ 0 w 6115733"/>
              <a:gd name="connsiteY19" fmla="*/ 735177 h 6456021"/>
              <a:gd name="connsiteX20" fmla="*/ 103407 w 6115733"/>
              <a:gd name="connsiteY20" fmla="*/ 657929 h 6456021"/>
              <a:gd name="connsiteX21" fmla="*/ 2259477 w 6115733"/>
              <a:gd name="connsiteY21" fmla="*/ 0 h 6456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115733" h="6456021">
                <a:moveTo>
                  <a:pt x="2259477" y="433395"/>
                </a:moveTo>
                <a:cubicBezTo>
                  <a:pt x="4149632" y="433395"/>
                  <a:pt x="5681904" y="1964133"/>
                  <a:pt x="5681904" y="3852396"/>
                </a:cubicBezTo>
                <a:cubicBezTo>
                  <a:pt x="5681904" y="4796527"/>
                  <a:pt x="5298836" y="5651278"/>
                  <a:pt x="4679499" y="6269995"/>
                </a:cubicBezTo>
                <a:lnTo>
                  <a:pt x="4474613" y="6456021"/>
                </a:lnTo>
                <a:lnTo>
                  <a:pt x="44341" y="6456021"/>
                </a:lnTo>
                <a:lnTo>
                  <a:pt x="0" y="6415762"/>
                </a:lnTo>
                <a:lnTo>
                  <a:pt x="0" y="1289029"/>
                </a:lnTo>
                <a:lnTo>
                  <a:pt x="82495" y="1214128"/>
                </a:lnTo>
                <a:cubicBezTo>
                  <a:pt x="674092" y="726388"/>
                  <a:pt x="1432534" y="433395"/>
                  <a:pt x="2259477" y="433395"/>
                </a:cubicBezTo>
                <a:close/>
                <a:moveTo>
                  <a:pt x="2259477" y="0"/>
                </a:moveTo>
                <a:cubicBezTo>
                  <a:pt x="4389229" y="0"/>
                  <a:pt x="6115733" y="1724776"/>
                  <a:pt x="6115733" y="3852396"/>
                </a:cubicBezTo>
                <a:cubicBezTo>
                  <a:pt x="6115733" y="4783230"/>
                  <a:pt x="5785270" y="5636956"/>
                  <a:pt x="5235152" y="6302877"/>
                </a:cubicBezTo>
                <a:lnTo>
                  <a:pt x="5095826" y="6456021"/>
                </a:lnTo>
                <a:lnTo>
                  <a:pt x="4617788" y="6456021"/>
                </a:lnTo>
                <a:lnTo>
                  <a:pt x="4747668" y="6338096"/>
                </a:lnTo>
                <a:cubicBezTo>
                  <a:pt x="5384452" y="5701950"/>
                  <a:pt x="5778311" y="4823122"/>
                  <a:pt x="5778311" y="3852396"/>
                </a:cubicBezTo>
                <a:cubicBezTo>
                  <a:pt x="5778311" y="1910944"/>
                  <a:pt x="4202875" y="337085"/>
                  <a:pt x="2259477" y="337085"/>
                </a:cubicBezTo>
                <a:cubicBezTo>
                  <a:pt x="1409240" y="337085"/>
                  <a:pt x="629434" y="638331"/>
                  <a:pt x="21172" y="1139811"/>
                </a:cubicBezTo>
                <a:lnTo>
                  <a:pt x="0" y="1159034"/>
                </a:lnTo>
                <a:lnTo>
                  <a:pt x="0" y="735177"/>
                </a:lnTo>
                <a:lnTo>
                  <a:pt x="103407" y="657929"/>
                </a:lnTo>
                <a:cubicBezTo>
                  <a:pt x="718869" y="242547"/>
                  <a:pt x="1460820" y="0"/>
                  <a:pt x="2259477" y="0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Afbeelding 3" descr="Afbeelding met illustratie&#10;&#10;Automatisch gegenereerde beschrijving">
            <a:extLst>
              <a:ext uri="{FF2B5EF4-FFF2-40B4-BE49-F238E27FC236}">
                <a16:creationId xmlns:a16="http://schemas.microsoft.com/office/drawing/2014/main" id="{EDD47FD1-3BC0-E946-91ED-065CE70324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275" y="2255301"/>
            <a:ext cx="3542527" cy="3542527"/>
          </a:xfrm>
          <a:prstGeom prst="rect">
            <a:avLst/>
          </a:prstGeom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3564EF5-E3B9-2E48-A138-49854244D7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87545" y="3007389"/>
            <a:ext cx="4869179" cy="3065865"/>
          </a:xfrm>
        </p:spPr>
        <p:txBody>
          <a:bodyPr anchor="t">
            <a:normAutofit/>
          </a:bodyPr>
          <a:lstStyle/>
          <a:p>
            <a:r>
              <a:rPr lang="nl-NL" sz="2400" dirty="0" err="1"/>
              <a:t>If</a:t>
            </a:r>
            <a:r>
              <a:rPr lang="nl-NL" sz="2400" dirty="0"/>
              <a:t> </a:t>
            </a:r>
            <a:r>
              <a:rPr lang="nl-NL" sz="2400" dirty="0" err="1"/>
              <a:t>you</a:t>
            </a:r>
            <a:r>
              <a:rPr lang="nl-NL" sz="2400" dirty="0"/>
              <a:t> have </a:t>
            </a:r>
            <a:r>
              <a:rPr lang="nl-NL" sz="2400" dirty="0" err="1"/>
              <a:t>not</a:t>
            </a:r>
            <a:r>
              <a:rPr lang="nl-NL" sz="2400" dirty="0"/>
              <a:t> </a:t>
            </a:r>
            <a:r>
              <a:rPr lang="nl-NL" sz="2400" dirty="0" err="1"/>
              <a:t>finished</a:t>
            </a:r>
            <a:r>
              <a:rPr lang="nl-NL" sz="2400" dirty="0"/>
              <a:t> </a:t>
            </a:r>
            <a:r>
              <a:rPr lang="nl-NL" sz="2400" dirty="0" err="1"/>
              <a:t>your</a:t>
            </a:r>
            <a:r>
              <a:rPr lang="nl-NL" sz="2400" dirty="0"/>
              <a:t> script, </a:t>
            </a:r>
            <a:r>
              <a:rPr lang="nl-NL" sz="2400" dirty="0" err="1"/>
              <a:t>you</a:t>
            </a:r>
            <a:r>
              <a:rPr lang="nl-NL" sz="2400" dirty="0"/>
              <a:t> have </a:t>
            </a:r>
            <a:r>
              <a:rPr lang="nl-NL" sz="2400" dirty="0" err="1"/>
              <a:t>the</a:t>
            </a:r>
            <a:r>
              <a:rPr lang="nl-NL" sz="2400" dirty="0"/>
              <a:t> time </a:t>
            </a:r>
            <a:r>
              <a:rPr lang="nl-NL" sz="2400" dirty="0" err="1"/>
              <a:t>until</a:t>
            </a:r>
            <a:r>
              <a:rPr lang="nl-NL" sz="2400" dirty="0"/>
              <a:t> next class.</a:t>
            </a:r>
          </a:p>
          <a:p>
            <a:r>
              <a:rPr lang="nl-NL" sz="2400" dirty="0"/>
              <a:t>In </a:t>
            </a:r>
            <a:r>
              <a:rPr lang="nl-NL" sz="2400" dirty="0" err="1"/>
              <a:t>the</a:t>
            </a:r>
            <a:r>
              <a:rPr lang="nl-NL" sz="2400" dirty="0"/>
              <a:t> next class we </a:t>
            </a:r>
            <a:r>
              <a:rPr lang="nl-NL" sz="2400" dirty="0" err="1"/>
              <a:t>will</a:t>
            </a:r>
            <a:r>
              <a:rPr lang="nl-NL" sz="2400" dirty="0"/>
              <a:t> start </a:t>
            </a:r>
            <a:r>
              <a:rPr lang="nl-NL" sz="2400" dirty="0" err="1"/>
              <a:t>filming</a:t>
            </a:r>
            <a:r>
              <a:rPr lang="nl-NL" sz="2400" dirty="0"/>
              <a:t> </a:t>
            </a:r>
            <a:r>
              <a:rPr lang="nl-NL" sz="2400" dirty="0" err="1"/>
              <a:t>our</a:t>
            </a:r>
            <a:r>
              <a:rPr lang="nl-NL" sz="2400" dirty="0"/>
              <a:t> talkshows!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4CA915D-BDF0-41F8-B00E-FB186EFF7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317AAC03-BF64-4E67-9032-3BD0249980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1A131397-5A45-4344-9983-5E400A3EA5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</p:spTree>
    <p:extLst>
      <p:ext uri="{BB962C8B-B14F-4D97-AF65-F5344CB8AC3E}">
        <p14:creationId xmlns:p14="http://schemas.microsoft.com/office/powerpoint/2010/main" val="3220996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5118BA95-03E7-41B7-B442-0AF8C0A7FF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12188952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59D8741-EAD6-41B1-A882-70D70FC358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61035" y="1679569"/>
            <a:ext cx="3498864" cy="3498858"/>
          </a:xfrm>
          <a:prstGeom prst="ellipse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</a:extLst>
            </a:blip>
            <a:srcRect/>
            <a:tile tx="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5444F36-3103-4D11-A25F-C054D4606D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46134" y="1864667"/>
            <a:ext cx="3128666" cy="3128662"/>
          </a:xfrm>
          <a:prstGeom prst="ellipse">
            <a:avLst/>
          </a:prstGeom>
          <a:noFill/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9210BA7-F378-9A42-BA0B-99B13B7611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0145" y="2376862"/>
            <a:ext cx="2640646" cy="2104273"/>
          </a:xfrm>
          <a:noFill/>
        </p:spPr>
        <p:txBody>
          <a:bodyPr>
            <a:normAutofit/>
          </a:bodyPr>
          <a:lstStyle/>
          <a:p>
            <a:pPr algn="ctr"/>
            <a:r>
              <a:rPr lang="nl-NL" sz="4000" dirty="0" err="1">
                <a:solidFill>
                  <a:srgbClr val="FFFFFF"/>
                </a:solidFill>
              </a:rPr>
              <a:t>Previous</a:t>
            </a:r>
            <a:r>
              <a:rPr lang="nl-NL" sz="4000" dirty="0">
                <a:solidFill>
                  <a:srgbClr val="FFFFFF"/>
                </a:solidFill>
              </a:rPr>
              <a:t> week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D9B3EAD-A2B3-42C4-927C-3455E3E69E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502277" y="3388659"/>
            <a:ext cx="3657600" cy="80683"/>
          </a:xfrm>
          <a:prstGeom prst="rect">
            <a:avLst/>
          </a:prstGeom>
          <a:blipFill dpi="0" rotWithShape="1">
            <a:blip r:embed="rId4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aphicFrame>
        <p:nvGraphicFramePr>
          <p:cNvPr id="5" name="Tijdelijke aanduiding voor inhoud 2">
            <a:extLst>
              <a:ext uri="{FF2B5EF4-FFF2-40B4-BE49-F238E27FC236}">
                <a16:creationId xmlns:a16="http://schemas.microsoft.com/office/drawing/2014/main" id="{A127B0A3-8AC1-462C-AA6F-66B5665A18B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27471527"/>
              </p:ext>
            </p:extLst>
          </p:nvPr>
        </p:nvGraphicFramePr>
        <p:xfrm>
          <a:off x="6081713" y="725488"/>
          <a:ext cx="5141912" cy="54070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2606667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320E11-B1D8-5442-93B4-2B541BC85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798394"/>
            <a:ext cx="4730451" cy="1637730"/>
          </a:xfrm>
        </p:spPr>
        <p:txBody>
          <a:bodyPr>
            <a:normAutofit/>
          </a:bodyPr>
          <a:lstStyle/>
          <a:p>
            <a:r>
              <a:rPr lang="nl-NL" sz="4400"/>
              <a:t>Today</a:t>
            </a:r>
          </a:p>
        </p:txBody>
      </p:sp>
      <p:sp>
        <p:nvSpPr>
          <p:cNvPr id="18" name="Tijdelijke aanduiding voor inhoud 2">
            <a:extLst>
              <a:ext uri="{FF2B5EF4-FFF2-40B4-BE49-F238E27FC236}">
                <a16:creationId xmlns:a16="http://schemas.microsoft.com/office/drawing/2014/main" id="{C5BE71BC-B201-2641-A782-30DB7E53F9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848" y="2578608"/>
            <a:ext cx="4730451" cy="3593592"/>
          </a:xfrm>
        </p:spPr>
        <p:txBody>
          <a:bodyPr>
            <a:normAutofit lnSpcReduction="10000"/>
          </a:bodyPr>
          <a:lstStyle/>
          <a:p>
            <a:r>
              <a:rPr lang="nl-NL" sz="2800" dirty="0" err="1"/>
              <a:t>Lesson</a:t>
            </a:r>
            <a:r>
              <a:rPr lang="nl-NL" sz="2800" dirty="0"/>
              <a:t> </a:t>
            </a:r>
            <a:r>
              <a:rPr lang="nl-NL" sz="2800" dirty="0" err="1"/>
              <a:t>aims</a:t>
            </a:r>
            <a:endParaRPr lang="nl-NL" sz="2800" dirty="0"/>
          </a:p>
          <a:p>
            <a:r>
              <a:rPr lang="nl-NL" sz="2800" dirty="0"/>
              <a:t>Brochure</a:t>
            </a:r>
          </a:p>
          <a:p>
            <a:r>
              <a:rPr lang="nl-NL" sz="2800" dirty="0"/>
              <a:t>Presenting </a:t>
            </a:r>
            <a:r>
              <a:rPr lang="nl-NL" sz="2800" dirty="0" err="1"/>
              <a:t>your</a:t>
            </a:r>
            <a:r>
              <a:rPr lang="nl-NL" sz="2800" dirty="0"/>
              <a:t> brochure</a:t>
            </a:r>
          </a:p>
          <a:p>
            <a:r>
              <a:rPr lang="nl-NL" sz="2800" dirty="0"/>
              <a:t>Energizer</a:t>
            </a:r>
          </a:p>
          <a:p>
            <a:r>
              <a:rPr lang="nl-NL" sz="2800" dirty="0"/>
              <a:t>The script</a:t>
            </a:r>
          </a:p>
          <a:p>
            <a:r>
              <a:rPr lang="nl-NL" sz="2800" dirty="0" err="1"/>
              <a:t>Lesson</a:t>
            </a:r>
            <a:r>
              <a:rPr lang="nl-NL" sz="2800" dirty="0"/>
              <a:t> </a:t>
            </a:r>
            <a:r>
              <a:rPr lang="nl-NL" sz="2800" dirty="0" err="1"/>
              <a:t>aims</a:t>
            </a:r>
            <a:endParaRPr lang="nl-NL" sz="2800" dirty="0"/>
          </a:p>
          <a:p>
            <a:r>
              <a:rPr lang="nl-NL" sz="2800" dirty="0"/>
              <a:t>The end</a:t>
            </a:r>
          </a:p>
          <a:p>
            <a:endParaRPr lang="nl-NL" sz="1800" dirty="0"/>
          </a:p>
        </p:txBody>
      </p:sp>
      <p:sp>
        <p:nvSpPr>
          <p:cNvPr id="19" name="Freeform: Shape 9">
            <a:extLst>
              <a:ext uri="{FF2B5EF4-FFF2-40B4-BE49-F238E27FC236}">
                <a16:creationId xmlns:a16="http://schemas.microsoft.com/office/drawing/2014/main" id="{B16070FD-9EB8-4AC8-A8E2-267228385B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13124" y="0"/>
            <a:ext cx="6278877" cy="6858000"/>
          </a:xfrm>
          <a:custGeom>
            <a:avLst/>
            <a:gdLst>
              <a:gd name="connsiteX0" fmla="*/ 45571 w 6278877"/>
              <a:gd name="connsiteY0" fmla="*/ 0 h 6858000"/>
              <a:gd name="connsiteX1" fmla="*/ 6278877 w 6278877"/>
              <a:gd name="connsiteY1" fmla="*/ 0 h 6858000"/>
              <a:gd name="connsiteX2" fmla="*/ 6278877 w 6278877"/>
              <a:gd name="connsiteY2" fmla="*/ 6858000 h 6858000"/>
              <a:gd name="connsiteX3" fmla="*/ 3292307 w 6278877"/>
              <a:gd name="connsiteY3" fmla="*/ 6858000 h 6858000"/>
              <a:gd name="connsiteX4" fmla="*/ 3181525 w 6278877"/>
              <a:gd name="connsiteY4" fmla="*/ 6786980 h 6858000"/>
              <a:gd name="connsiteX5" fmla="*/ 0 w 6278877"/>
              <a:gd name="connsiteY5" fmla="*/ 803252 h 6858000"/>
              <a:gd name="connsiteX6" fmla="*/ 37255 w 6278877"/>
              <a:gd name="connsiteY6" fmla="*/ 6544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78877" h="6858000">
                <a:moveTo>
                  <a:pt x="45571" y="0"/>
                </a:moveTo>
                <a:lnTo>
                  <a:pt x="6278877" y="0"/>
                </a:lnTo>
                <a:lnTo>
                  <a:pt x="6278877" y="6858000"/>
                </a:lnTo>
                <a:lnTo>
                  <a:pt x="3292307" y="6858000"/>
                </a:lnTo>
                <a:lnTo>
                  <a:pt x="3181525" y="6786980"/>
                </a:lnTo>
                <a:cubicBezTo>
                  <a:pt x="1262020" y="5490189"/>
                  <a:pt x="0" y="3294101"/>
                  <a:pt x="0" y="803252"/>
                </a:cubicBezTo>
                <a:cubicBezTo>
                  <a:pt x="0" y="554167"/>
                  <a:pt x="12619" y="308030"/>
                  <a:pt x="37255" y="65445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B97DF8BC-4A3E-4B41-BDA6-2339856158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73809" y="847514"/>
            <a:ext cx="3613168" cy="3613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6376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9">
            <a:extLst>
              <a:ext uri="{FF2B5EF4-FFF2-40B4-BE49-F238E27FC236}">
                <a16:creationId xmlns:a16="http://schemas.microsoft.com/office/drawing/2014/main" id="{BCFFB95F-D901-4937-8084-8A7BAA84FA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36310" y="0"/>
            <a:ext cx="435568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F42403B-475D-5D49-9F0E-2F8E73D6B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9777" y="639763"/>
            <a:ext cx="3046073" cy="5177377"/>
          </a:xfrm>
          <a:ln>
            <a:noFill/>
          </a:ln>
        </p:spPr>
        <p:txBody>
          <a:bodyPr>
            <a:normAutofit/>
          </a:bodyPr>
          <a:lstStyle/>
          <a:p>
            <a:r>
              <a:rPr lang="nl-NL" sz="4000"/>
              <a:t>Lesson aims</a:t>
            </a:r>
          </a:p>
        </p:txBody>
      </p:sp>
      <p:grpSp>
        <p:nvGrpSpPr>
          <p:cNvPr id="29" name="Group 11">
            <a:extLst>
              <a:ext uri="{FF2B5EF4-FFF2-40B4-BE49-F238E27FC236}">
                <a16:creationId xmlns:a16="http://schemas.microsoft.com/office/drawing/2014/main" id="{60F473BD-3FD3-4548-A8F5-11D3C9CB88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691E02ED-3E2E-4396-B6DE-5F93F2F111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28F088F5-B4E7-43B9-88F4-8667026E4B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aphicFrame>
        <p:nvGraphicFramePr>
          <p:cNvPr id="30" name="Tijdelijke aanduiding voor inhoud 2">
            <a:extLst>
              <a:ext uri="{FF2B5EF4-FFF2-40B4-BE49-F238E27FC236}">
                <a16:creationId xmlns:a16="http://schemas.microsoft.com/office/drawing/2014/main" id="{026DEE9A-6A51-48A1-B4F4-098C6D7FBFD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07187877"/>
              </p:ext>
            </p:extLst>
          </p:nvPr>
        </p:nvGraphicFramePr>
        <p:xfrm>
          <a:off x="622300" y="639763"/>
          <a:ext cx="6572250" cy="558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8824661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9C8D586-1ECD-4981-BED2-97336112C0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B1C635B-6BC1-0E4E-B5ED-7720C4270E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0" y="484632"/>
            <a:ext cx="5299586" cy="1609344"/>
          </a:xfrm>
          <a:ln>
            <a:noFill/>
          </a:ln>
        </p:spPr>
        <p:txBody>
          <a:bodyPr>
            <a:normAutofit/>
          </a:bodyPr>
          <a:lstStyle/>
          <a:p>
            <a:r>
              <a:rPr lang="nl-NL" sz="4000" dirty="0"/>
              <a:t>The brochure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44155AF9-5B94-2740-9C45-4F228912173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369"/>
          <a:stretch/>
        </p:blipFill>
        <p:spPr>
          <a:xfrm>
            <a:off x="1" y="10"/>
            <a:ext cx="6066502" cy="6857989"/>
          </a:xfrm>
          <a:prstGeom prst="rect">
            <a:avLst/>
          </a:prstGeom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D4DFFB3-7478-AA41-BDB3-CFC60EEEE3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799" y="2121408"/>
            <a:ext cx="5299585" cy="4050792"/>
          </a:xfrm>
        </p:spPr>
        <p:txBody>
          <a:bodyPr>
            <a:normAutofit/>
          </a:bodyPr>
          <a:lstStyle/>
          <a:p>
            <a:r>
              <a:rPr lang="nl-NL" sz="1800" dirty="0"/>
              <a:t>We are making a Brochure</a:t>
            </a:r>
          </a:p>
          <a:p>
            <a:endParaRPr lang="nl-NL" sz="1800" dirty="0"/>
          </a:p>
          <a:p>
            <a:r>
              <a:rPr lang="nl-NL" sz="1800" dirty="0"/>
              <a:t>First step</a:t>
            </a:r>
          </a:p>
          <a:p>
            <a:endParaRPr lang="nl-NL" sz="1800" dirty="0"/>
          </a:p>
          <a:p>
            <a:r>
              <a:rPr lang="en-US" sz="1800" dirty="0"/>
              <a:t>On word, go ‘</a:t>
            </a:r>
            <a:r>
              <a:rPr lang="en-US" sz="1800" dirty="0" err="1"/>
              <a:t>sjablonen</a:t>
            </a:r>
            <a:r>
              <a:rPr lang="en-US" sz="1800" dirty="0"/>
              <a:t>’ </a:t>
            </a:r>
            <a:r>
              <a:rPr lang="en-US" sz="1800" dirty="0" err="1"/>
              <a:t>en</a:t>
            </a:r>
            <a:r>
              <a:rPr lang="en-US" sz="1800" dirty="0"/>
              <a:t> search brochure and then you will get some pre-made options! </a:t>
            </a:r>
          </a:p>
        </p:txBody>
      </p:sp>
      <p:grpSp>
        <p:nvGrpSpPr>
          <p:cNvPr id="17" name="Group 11">
            <a:extLst>
              <a:ext uri="{FF2B5EF4-FFF2-40B4-BE49-F238E27FC236}">
                <a16:creationId xmlns:a16="http://schemas.microsoft.com/office/drawing/2014/main" id="{AF001A23-2767-4A31-BD30-56112DE952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C6BD30CE-7C6B-4C5B-8206-2A912062D6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7FA45EC6-AD58-4CAF-846D-46D82B614D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518729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9">
            <a:extLst>
              <a:ext uri="{FF2B5EF4-FFF2-40B4-BE49-F238E27FC236}">
                <a16:creationId xmlns:a16="http://schemas.microsoft.com/office/drawing/2014/main" id="{BCFFB95F-D901-4937-8084-8A7BAA84FA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36310" y="0"/>
            <a:ext cx="435568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55451A9-722D-554E-945B-8F75B3D000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9777" y="639763"/>
            <a:ext cx="3046073" cy="5177377"/>
          </a:xfrm>
          <a:ln>
            <a:noFill/>
          </a:ln>
        </p:spPr>
        <p:txBody>
          <a:bodyPr>
            <a:normAutofit/>
          </a:bodyPr>
          <a:lstStyle/>
          <a:p>
            <a:r>
              <a:rPr lang="nl-NL" sz="4000"/>
              <a:t>Now it’s your turn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0F473BD-3FD3-4548-A8F5-11D3C9CB88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691E02ED-3E2E-4396-B6DE-5F93F2F111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28F088F5-B4E7-43B9-88F4-8667026E4B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aphicFrame>
        <p:nvGraphicFramePr>
          <p:cNvPr id="16" name="Tijdelijke aanduiding voor inhoud 2">
            <a:extLst>
              <a:ext uri="{FF2B5EF4-FFF2-40B4-BE49-F238E27FC236}">
                <a16:creationId xmlns:a16="http://schemas.microsoft.com/office/drawing/2014/main" id="{B669B28A-1E87-4B2E-91F6-7629C6CD9E8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92140804"/>
              </p:ext>
            </p:extLst>
          </p:nvPr>
        </p:nvGraphicFramePr>
        <p:xfrm>
          <a:off x="622300" y="639763"/>
          <a:ext cx="6572250" cy="558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0609156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E3D0440-9C0F-CB4D-A0E3-8FEF4DA9D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</p:spPr>
        <p:txBody>
          <a:bodyPr>
            <a:normAutofit/>
          </a:bodyPr>
          <a:lstStyle/>
          <a:p>
            <a:r>
              <a:rPr lang="nl-NL"/>
              <a:t>Presenting</a:t>
            </a:r>
            <a:endParaRPr lang="nl-NL" dirty="0"/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3FD711E9-7F79-40A9-8D9E-4AE293C154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66800" y="2013293"/>
            <a:ext cx="10058400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7" name="Tijdelijke aanduiding voor inhoud 2">
            <a:extLst>
              <a:ext uri="{FF2B5EF4-FFF2-40B4-BE49-F238E27FC236}">
                <a16:creationId xmlns:a16="http://schemas.microsoft.com/office/drawing/2014/main" id="{EB0573FC-5003-40A5-9D70-82D2592F60C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2041545"/>
              </p:ext>
            </p:extLst>
          </p:nvPr>
        </p:nvGraphicFramePr>
        <p:xfrm>
          <a:off x="1069975" y="2385390"/>
          <a:ext cx="10058400" cy="36178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2889363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BC66A0E-E5D5-4E7D-9B93-33945A88C2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88952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F90B9E6-5D91-4146-881E-1C680D9C75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5200" y="0"/>
            <a:ext cx="10272776" cy="48085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841AB21-40FF-9D4A-AF96-805C447EEB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80144" y="560439"/>
            <a:ext cx="9625247" cy="4028007"/>
          </a:xfrm>
        </p:spPr>
        <p:txBody>
          <a:bodyPr anchor="b">
            <a:normAutofit/>
          </a:bodyPr>
          <a:lstStyle/>
          <a:p>
            <a:r>
              <a:rPr lang="nl-NL">
                <a:solidFill>
                  <a:srgbClr val="FFFFFF"/>
                </a:solidFill>
              </a:rPr>
              <a:t>I think it’s time for an energizer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228F3ADD-1316-B246-B258-FCDE747F31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0144" y="4982844"/>
            <a:ext cx="9738376" cy="1069848"/>
          </a:xfrm>
        </p:spPr>
        <p:txBody>
          <a:bodyPr>
            <a:normAutofit/>
          </a:bodyPr>
          <a:lstStyle/>
          <a:p>
            <a:endParaRPr lang="nl-NL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24B8EE7-D55B-4678-8F34-54296AEC75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58412" y="4808538"/>
            <a:ext cx="1026871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73173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CFFB95F-D901-4937-8084-8A7BAA84FA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36310" y="0"/>
            <a:ext cx="435568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E0D29A1-01AE-9148-BC52-57E6CB71F1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9777" y="639763"/>
            <a:ext cx="3046073" cy="5177377"/>
          </a:xfrm>
          <a:ln>
            <a:noFill/>
          </a:ln>
        </p:spPr>
        <p:txBody>
          <a:bodyPr>
            <a:normAutofit/>
          </a:bodyPr>
          <a:lstStyle/>
          <a:p>
            <a:r>
              <a:rPr lang="nl-NL" sz="6000" dirty="0"/>
              <a:t>Script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0F473BD-3FD3-4548-A8F5-11D3C9CB88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691E02ED-3E2E-4396-B6DE-5F93F2F111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28F088F5-B4E7-43B9-88F4-8667026E4B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aphicFrame>
        <p:nvGraphicFramePr>
          <p:cNvPr id="5" name="Tijdelijke aanduiding voor inhoud 2">
            <a:extLst>
              <a:ext uri="{FF2B5EF4-FFF2-40B4-BE49-F238E27FC236}">
                <a16:creationId xmlns:a16="http://schemas.microsoft.com/office/drawing/2014/main" id="{96550AC6-71D7-4522-A6E1-78B6C8A6250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64542198"/>
              </p:ext>
            </p:extLst>
          </p:nvPr>
        </p:nvGraphicFramePr>
        <p:xfrm>
          <a:off x="622300" y="639763"/>
          <a:ext cx="6572250" cy="558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06106709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outtype">
  <a:themeElements>
    <a:clrScheme name="Hout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Hout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Hout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405</Words>
  <Application>Microsoft Office PowerPoint</Application>
  <PresentationFormat>Breedbeeld</PresentationFormat>
  <Paragraphs>53</Paragraphs>
  <Slides>13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13</vt:i4>
      </vt:variant>
    </vt:vector>
  </HeadingPairs>
  <TitlesOfParts>
    <vt:vector size="19" baseType="lpstr">
      <vt:lpstr>Calibri</vt:lpstr>
      <vt:lpstr>Rockwell</vt:lpstr>
      <vt:lpstr>Rockwell Condensed</vt:lpstr>
      <vt:lpstr>Rockwell Extra Bold</vt:lpstr>
      <vt:lpstr>Wingdings</vt:lpstr>
      <vt:lpstr>Houttype</vt:lpstr>
      <vt:lpstr>Welcome</vt:lpstr>
      <vt:lpstr>Previous week</vt:lpstr>
      <vt:lpstr>Today</vt:lpstr>
      <vt:lpstr>Lesson aims</vt:lpstr>
      <vt:lpstr>The brochure</vt:lpstr>
      <vt:lpstr>Now it’s your turn</vt:lpstr>
      <vt:lpstr>Presenting</vt:lpstr>
      <vt:lpstr>I think it’s time for an energizer</vt:lpstr>
      <vt:lpstr>Script</vt:lpstr>
      <vt:lpstr>Now it’s your turn</vt:lpstr>
      <vt:lpstr>Rubric</vt:lpstr>
      <vt:lpstr>Lesson aims</vt:lpstr>
      <vt:lpstr>The end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</dc:title>
  <dc:creator>Hanna de Beer</dc:creator>
  <cp:lastModifiedBy>Annes Borggreve</cp:lastModifiedBy>
  <cp:revision>4</cp:revision>
  <dcterms:created xsi:type="dcterms:W3CDTF">2019-11-08T11:26:17Z</dcterms:created>
  <dcterms:modified xsi:type="dcterms:W3CDTF">2019-11-08T12:07:10Z</dcterms:modified>
</cp:coreProperties>
</file>