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77" d="100"/>
          <a:sy n="77" d="100"/>
        </p:scale>
        <p:origin x="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8067E0-A9C7-4D23-84F7-50BCD812C38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F1E0582-10F5-4AFD-9EF3-8EE5AFA906C6}">
      <dgm:prSet/>
      <dgm:spPr/>
      <dgm:t>
        <a:bodyPr/>
        <a:lstStyle/>
        <a:p>
          <a:r>
            <a:rPr lang="en-GB"/>
            <a:t>Previous lesson</a:t>
          </a:r>
          <a:endParaRPr lang="en-US"/>
        </a:p>
      </dgm:t>
    </dgm:pt>
    <dgm:pt modelId="{6DC19F82-4654-4091-92E2-F00CE120FDB5}" type="parTrans" cxnId="{DBA7459B-D4B2-49FC-9676-A010B24D9BA0}">
      <dgm:prSet/>
      <dgm:spPr/>
      <dgm:t>
        <a:bodyPr/>
        <a:lstStyle/>
        <a:p>
          <a:endParaRPr lang="en-US"/>
        </a:p>
      </dgm:t>
    </dgm:pt>
    <dgm:pt modelId="{AF69D488-512C-4650-A392-6C12B8E27DDF}" type="sibTrans" cxnId="{DBA7459B-D4B2-49FC-9676-A010B24D9BA0}">
      <dgm:prSet/>
      <dgm:spPr/>
      <dgm:t>
        <a:bodyPr/>
        <a:lstStyle/>
        <a:p>
          <a:endParaRPr lang="en-US"/>
        </a:p>
      </dgm:t>
    </dgm:pt>
    <dgm:pt modelId="{A1860923-DAFB-46D2-B097-4221CEFFC2B3}">
      <dgm:prSet/>
      <dgm:spPr/>
      <dgm:t>
        <a:bodyPr/>
        <a:lstStyle/>
        <a:p>
          <a:r>
            <a:rPr lang="en-GB"/>
            <a:t>Lesson aims</a:t>
          </a:r>
          <a:endParaRPr lang="en-US"/>
        </a:p>
      </dgm:t>
    </dgm:pt>
    <dgm:pt modelId="{22A20682-4449-4004-8241-F19F5BCE79D2}" type="parTrans" cxnId="{371A4E64-5D97-48B1-B648-AEF5733759E7}">
      <dgm:prSet/>
      <dgm:spPr/>
      <dgm:t>
        <a:bodyPr/>
        <a:lstStyle/>
        <a:p>
          <a:endParaRPr lang="en-US"/>
        </a:p>
      </dgm:t>
    </dgm:pt>
    <dgm:pt modelId="{FB3C1207-BBAD-436E-9E52-6BBA7B1E1AA8}" type="sibTrans" cxnId="{371A4E64-5D97-48B1-B648-AEF5733759E7}">
      <dgm:prSet/>
      <dgm:spPr/>
      <dgm:t>
        <a:bodyPr/>
        <a:lstStyle/>
        <a:p>
          <a:endParaRPr lang="en-US"/>
        </a:p>
      </dgm:t>
    </dgm:pt>
    <dgm:pt modelId="{1175F2B6-403D-4A2C-AC52-32B8D90265AB}">
      <dgm:prSet/>
      <dgm:spPr/>
      <dgm:t>
        <a:bodyPr/>
        <a:lstStyle/>
        <a:p>
          <a:r>
            <a:rPr lang="en-GB"/>
            <a:t>Talk shows</a:t>
          </a:r>
          <a:endParaRPr lang="en-US"/>
        </a:p>
      </dgm:t>
    </dgm:pt>
    <dgm:pt modelId="{AFEDC53D-E28C-4C88-AFDE-54D279AD3A07}" type="parTrans" cxnId="{C86A76DA-FCA4-4953-8286-09D96538B738}">
      <dgm:prSet/>
      <dgm:spPr/>
      <dgm:t>
        <a:bodyPr/>
        <a:lstStyle/>
        <a:p>
          <a:endParaRPr lang="en-US"/>
        </a:p>
      </dgm:t>
    </dgm:pt>
    <dgm:pt modelId="{406935D8-D1B1-4C7A-B4C5-1BBDD6DA00F4}" type="sibTrans" cxnId="{C86A76DA-FCA4-4953-8286-09D96538B738}">
      <dgm:prSet/>
      <dgm:spPr/>
      <dgm:t>
        <a:bodyPr/>
        <a:lstStyle/>
        <a:p>
          <a:endParaRPr lang="en-US"/>
        </a:p>
      </dgm:t>
    </dgm:pt>
    <dgm:pt modelId="{2BFCDEBB-FF0E-4C82-99E4-4F0CC656F36E}">
      <dgm:prSet/>
      <dgm:spPr/>
      <dgm:t>
        <a:bodyPr/>
        <a:lstStyle/>
        <a:p>
          <a:r>
            <a:rPr lang="en-GB"/>
            <a:t>Filming your talk shows</a:t>
          </a:r>
          <a:endParaRPr lang="en-US"/>
        </a:p>
      </dgm:t>
    </dgm:pt>
    <dgm:pt modelId="{64F87B7F-AF55-4145-8306-DA7B150DA512}" type="parTrans" cxnId="{CBCC23B3-66AA-49C9-B024-D9531F82F9B4}">
      <dgm:prSet/>
      <dgm:spPr/>
      <dgm:t>
        <a:bodyPr/>
        <a:lstStyle/>
        <a:p>
          <a:endParaRPr lang="en-US"/>
        </a:p>
      </dgm:t>
    </dgm:pt>
    <dgm:pt modelId="{F848B30E-3710-4EB8-8F94-29AE551F5EE4}" type="sibTrans" cxnId="{CBCC23B3-66AA-49C9-B024-D9531F82F9B4}">
      <dgm:prSet/>
      <dgm:spPr/>
      <dgm:t>
        <a:bodyPr/>
        <a:lstStyle/>
        <a:p>
          <a:endParaRPr lang="en-US"/>
        </a:p>
      </dgm:t>
    </dgm:pt>
    <dgm:pt modelId="{DD5D8508-B23B-4260-9AF8-BD0C09099CB8}">
      <dgm:prSet/>
      <dgm:spPr/>
      <dgm:t>
        <a:bodyPr/>
        <a:lstStyle/>
        <a:p>
          <a:r>
            <a:rPr lang="en-GB"/>
            <a:t>Kahoot</a:t>
          </a:r>
          <a:endParaRPr lang="en-US"/>
        </a:p>
      </dgm:t>
    </dgm:pt>
    <dgm:pt modelId="{E806AF7A-6A1A-479A-B3B4-158809022DCF}" type="parTrans" cxnId="{639C4C64-5278-4349-970E-64AE57116A1F}">
      <dgm:prSet/>
      <dgm:spPr/>
      <dgm:t>
        <a:bodyPr/>
        <a:lstStyle/>
        <a:p>
          <a:endParaRPr lang="en-US"/>
        </a:p>
      </dgm:t>
    </dgm:pt>
    <dgm:pt modelId="{037659BF-9336-4B3A-B3C0-FEF74E190C7F}" type="sibTrans" cxnId="{639C4C64-5278-4349-970E-64AE57116A1F}">
      <dgm:prSet/>
      <dgm:spPr/>
      <dgm:t>
        <a:bodyPr/>
        <a:lstStyle/>
        <a:p>
          <a:endParaRPr lang="en-US"/>
        </a:p>
      </dgm:t>
    </dgm:pt>
    <dgm:pt modelId="{2F52EAEF-AD94-4630-AB0D-9085CEFC6EF4}">
      <dgm:prSet/>
      <dgm:spPr/>
      <dgm:t>
        <a:bodyPr/>
        <a:lstStyle/>
        <a:p>
          <a:r>
            <a:rPr lang="en-GB"/>
            <a:t>Looking back</a:t>
          </a:r>
          <a:endParaRPr lang="en-US"/>
        </a:p>
      </dgm:t>
    </dgm:pt>
    <dgm:pt modelId="{4307AEDC-03DE-45CE-B8FE-B8CAB8A2227F}" type="parTrans" cxnId="{821E8AD8-826A-428F-BA23-77F559B4035D}">
      <dgm:prSet/>
      <dgm:spPr/>
      <dgm:t>
        <a:bodyPr/>
        <a:lstStyle/>
        <a:p>
          <a:endParaRPr lang="en-US"/>
        </a:p>
      </dgm:t>
    </dgm:pt>
    <dgm:pt modelId="{BC2154DC-E75A-4A92-9D1D-5610942D4059}" type="sibTrans" cxnId="{821E8AD8-826A-428F-BA23-77F559B4035D}">
      <dgm:prSet/>
      <dgm:spPr/>
      <dgm:t>
        <a:bodyPr/>
        <a:lstStyle/>
        <a:p>
          <a:endParaRPr lang="en-US"/>
        </a:p>
      </dgm:t>
    </dgm:pt>
    <dgm:pt modelId="{9AD35046-2E0E-4A09-AFFA-97BFB3733F2D}" type="pres">
      <dgm:prSet presAssocID="{D98067E0-A9C7-4D23-84F7-50BCD812C385}" presName="root" presStyleCnt="0">
        <dgm:presLayoutVars>
          <dgm:dir/>
          <dgm:resizeHandles val="exact"/>
        </dgm:presLayoutVars>
      </dgm:prSet>
      <dgm:spPr/>
    </dgm:pt>
    <dgm:pt modelId="{FBCE0BB4-A092-4394-80EA-B756F59328A6}" type="pres">
      <dgm:prSet presAssocID="{0F1E0582-10F5-4AFD-9EF3-8EE5AFA906C6}" presName="compNode" presStyleCnt="0"/>
      <dgm:spPr/>
    </dgm:pt>
    <dgm:pt modelId="{8A8E7119-9968-4268-B41D-08B1EA7B37DC}" type="pres">
      <dgm:prSet presAssocID="{0F1E0582-10F5-4AFD-9EF3-8EE5AFA906C6}" presName="bgRect" presStyleLbl="bgShp" presStyleIdx="0" presStyleCnt="6"/>
      <dgm:spPr/>
    </dgm:pt>
    <dgm:pt modelId="{259780ED-DA8C-4A5B-BF0E-DA7E9DEC5794}" type="pres">
      <dgm:prSet presAssocID="{0F1E0582-10F5-4AFD-9EF3-8EE5AFA906C6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373B78C-EA39-482D-9CBB-B74B0433EA53}" type="pres">
      <dgm:prSet presAssocID="{0F1E0582-10F5-4AFD-9EF3-8EE5AFA906C6}" presName="spaceRect" presStyleCnt="0"/>
      <dgm:spPr/>
    </dgm:pt>
    <dgm:pt modelId="{6DCF037B-E0AD-4644-86EE-C4DDD7EF952C}" type="pres">
      <dgm:prSet presAssocID="{0F1E0582-10F5-4AFD-9EF3-8EE5AFA906C6}" presName="parTx" presStyleLbl="revTx" presStyleIdx="0" presStyleCnt="6">
        <dgm:presLayoutVars>
          <dgm:chMax val="0"/>
          <dgm:chPref val="0"/>
        </dgm:presLayoutVars>
      </dgm:prSet>
      <dgm:spPr/>
    </dgm:pt>
    <dgm:pt modelId="{6FD44389-1F7D-4779-A87D-7B6EE81C389C}" type="pres">
      <dgm:prSet presAssocID="{AF69D488-512C-4650-A392-6C12B8E27DDF}" presName="sibTrans" presStyleCnt="0"/>
      <dgm:spPr/>
    </dgm:pt>
    <dgm:pt modelId="{3E748AF3-2A6C-4CF4-951B-FEDB7A31BEFB}" type="pres">
      <dgm:prSet presAssocID="{A1860923-DAFB-46D2-B097-4221CEFFC2B3}" presName="compNode" presStyleCnt="0"/>
      <dgm:spPr/>
    </dgm:pt>
    <dgm:pt modelId="{54E9431E-B4ED-48E0-9AB0-10F73AE9CB5F}" type="pres">
      <dgm:prSet presAssocID="{A1860923-DAFB-46D2-B097-4221CEFFC2B3}" presName="bgRect" presStyleLbl="bgShp" presStyleIdx="1" presStyleCnt="6"/>
      <dgm:spPr/>
    </dgm:pt>
    <dgm:pt modelId="{1CBAF9E7-B34F-44AF-9A11-5ED16183F793}" type="pres">
      <dgm:prSet presAssocID="{A1860923-DAFB-46D2-B097-4221CEFFC2B3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5EF60EBA-46F7-48C2-9F71-128E3F1017D4}" type="pres">
      <dgm:prSet presAssocID="{A1860923-DAFB-46D2-B097-4221CEFFC2B3}" presName="spaceRect" presStyleCnt="0"/>
      <dgm:spPr/>
    </dgm:pt>
    <dgm:pt modelId="{09BE9216-993E-4D94-B148-B4C1FEFE8A77}" type="pres">
      <dgm:prSet presAssocID="{A1860923-DAFB-46D2-B097-4221CEFFC2B3}" presName="parTx" presStyleLbl="revTx" presStyleIdx="1" presStyleCnt="6">
        <dgm:presLayoutVars>
          <dgm:chMax val="0"/>
          <dgm:chPref val="0"/>
        </dgm:presLayoutVars>
      </dgm:prSet>
      <dgm:spPr/>
    </dgm:pt>
    <dgm:pt modelId="{27B5EEFC-F230-4E7E-AA27-E65A8854DF51}" type="pres">
      <dgm:prSet presAssocID="{FB3C1207-BBAD-436E-9E52-6BBA7B1E1AA8}" presName="sibTrans" presStyleCnt="0"/>
      <dgm:spPr/>
    </dgm:pt>
    <dgm:pt modelId="{BA2F5462-DFDF-4C1A-AF0B-B07B7EA3EF23}" type="pres">
      <dgm:prSet presAssocID="{1175F2B6-403D-4A2C-AC52-32B8D90265AB}" presName="compNode" presStyleCnt="0"/>
      <dgm:spPr/>
    </dgm:pt>
    <dgm:pt modelId="{1D58ADB5-BAD0-4505-89C5-E3A6C2FF971B}" type="pres">
      <dgm:prSet presAssocID="{1175F2B6-403D-4A2C-AC52-32B8D90265AB}" presName="bgRect" presStyleLbl="bgShp" presStyleIdx="2" presStyleCnt="6"/>
      <dgm:spPr/>
    </dgm:pt>
    <dgm:pt modelId="{36BF32AF-16E1-45B1-9206-D09B4EEDF54D}" type="pres">
      <dgm:prSet presAssocID="{1175F2B6-403D-4A2C-AC52-32B8D90265AB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648B4F18-A20A-418B-8951-66ECD8FB1A78}" type="pres">
      <dgm:prSet presAssocID="{1175F2B6-403D-4A2C-AC52-32B8D90265AB}" presName="spaceRect" presStyleCnt="0"/>
      <dgm:spPr/>
    </dgm:pt>
    <dgm:pt modelId="{EED659FD-491C-446C-A0C0-2E32F066819B}" type="pres">
      <dgm:prSet presAssocID="{1175F2B6-403D-4A2C-AC52-32B8D90265AB}" presName="parTx" presStyleLbl="revTx" presStyleIdx="2" presStyleCnt="6">
        <dgm:presLayoutVars>
          <dgm:chMax val="0"/>
          <dgm:chPref val="0"/>
        </dgm:presLayoutVars>
      </dgm:prSet>
      <dgm:spPr/>
    </dgm:pt>
    <dgm:pt modelId="{006CA858-82DD-4622-9D5C-4A57ADB36A73}" type="pres">
      <dgm:prSet presAssocID="{406935D8-D1B1-4C7A-B4C5-1BBDD6DA00F4}" presName="sibTrans" presStyleCnt="0"/>
      <dgm:spPr/>
    </dgm:pt>
    <dgm:pt modelId="{D0EC4BFF-3564-4B53-874B-DC9725E802B2}" type="pres">
      <dgm:prSet presAssocID="{2BFCDEBB-FF0E-4C82-99E4-4F0CC656F36E}" presName="compNode" presStyleCnt="0"/>
      <dgm:spPr/>
    </dgm:pt>
    <dgm:pt modelId="{E41B8127-46FA-466F-B958-17EA558380E9}" type="pres">
      <dgm:prSet presAssocID="{2BFCDEBB-FF0E-4C82-99E4-4F0CC656F36E}" presName="bgRect" presStyleLbl="bgShp" presStyleIdx="3" presStyleCnt="6"/>
      <dgm:spPr/>
    </dgm:pt>
    <dgm:pt modelId="{0E07317F-D455-404F-8B1E-0966EEFCF26F}" type="pres">
      <dgm:prSet presAssocID="{2BFCDEBB-FF0E-4C82-99E4-4F0CC656F36E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5F153B38-1F1A-4AAB-BE92-88FD28788DB1}" type="pres">
      <dgm:prSet presAssocID="{2BFCDEBB-FF0E-4C82-99E4-4F0CC656F36E}" presName="spaceRect" presStyleCnt="0"/>
      <dgm:spPr/>
    </dgm:pt>
    <dgm:pt modelId="{6589B73A-175D-49EC-8319-38F63435805B}" type="pres">
      <dgm:prSet presAssocID="{2BFCDEBB-FF0E-4C82-99E4-4F0CC656F36E}" presName="parTx" presStyleLbl="revTx" presStyleIdx="3" presStyleCnt="6">
        <dgm:presLayoutVars>
          <dgm:chMax val="0"/>
          <dgm:chPref val="0"/>
        </dgm:presLayoutVars>
      </dgm:prSet>
      <dgm:spPr/>
    </dgm:pt>
    <dgm:pt modelId="{E9E8FB72-B72A-4D70-9B4D-2431171FB3E9}" type="pres">
      <dgm:prSet presAssocID="{F848B30E-3710-4EB8-8F94-29AE551F5EE4}" presName="sibTrans" presStyleCnt="0"/>
      <dgm:spPr/>
    </dgm:pt>
    <dgm:pt modelId="{B93307C9-F22C-4813-9CBF-1766A6CA0C21}" type="pres">
      <dgm:prSet presAssocID="{DD5D8508-B23B-4260-9AF8-BD0C09099CB8}" presName="compNode" presStyleCnt="0"/>
      <dgm:spPr/>
    </dgm:pt>
    <dgm:pt modelId="{D5E424CE-903F-4C17-9B60-114E5316224A}" type="pres">
      <dgm:prSet presAssocID="{DD5D8508-B23B-4260-9AF8-BD0C09099CB8}" presName="bgRect" presStyleLbl="bgShp" presStyleIdx="4" presStyleCnt="6"/>
      <dgm:spPr/>
    </dgm:pt>
    <dgm:pt modelId="{D5A2488B-FD95-4367-9B12-98889368CC81}" type="pres">
      <dgm:prSet presAssocID="{DD5D8508-B23B-4260-9AF8-BD0C09099CB8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C557B907-D148-46B9-AD26-A455C9017F58}" type="pres">
      <dgm:prSet presAssocID="{DD5D8508-B23B-4260-9AF8-BD0C09099CB8}" presName="spaceRect" presStyleCnt="0"/>
      <dgm:spPr/>
    </dgm:pt>
    <dgm:pt modelId="{B9DA673D-9876-41C1-813C-7370690039AA}" type="pres">
      <dgm:prSet presAssocID="{DD5D8508-B23B-4260-9AF8-BD0C09099CB8}" presName="parTx" presStyleLbl="revTx" presStyleIdx="4" presStyleCnt="6">
        <dgm:presLayoutVars>
          <dgm:chMax val="0"/>
          <dgm:chPref val="0"/>
        </dgm:presLayoutVars>
      </dgm:prSet>
      <dgm:spPr/>
    </dgm:pt>
    <dgm:pt modelId="{AB3DCAAA-0907-4D21-8648-A677BF4BFE27}" type="pres">
      <dgm:prSet presAssocID="{037659BF-9336-4B3A-B3C0-FEF74E190C7F}" presName="sibTrans" presStyleCnt="0"/>
      <dgm:spPr/>
    </dgm:pt>
    <dgm:pt modelId="{1F08EBA7-558C-469B-9925-E668B311CA39}" type="pres">
      <dgm:prSet presAssocID="{2F52EAEF-AD94-4630-AB0D-9085CEFC6EF4}" presName="compNode" presStyleCnt="0"/>
      <dgm:spPr/>
    </dgm:pt>
    <dgm:pt modelId="{F6E098A8-E73F-41A3-836F-569B78A4834A}" type="pres">
      <dgm:prSet presAssocID="{2F52EAEF-AD94-4630-AB0D-9085CEFC6EF4}" presName="bgRect" presStyleLbl="bgShp" presStyleIdx="5" presStyleCnt="6"/>
      <dgm:spPr/>
    </dgm:pt>
    <dgm:pt modelId="{5AC8B96C-9F78-4E72-958A-B1F0746B5E7F}" type="pres">
      <dgm:prSet presAssocID="{2F52EAEF-AD94-4630-AB0D-9085CEFC6EF4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ck"/>
        </a:ext>
      </dgm:extLst>
    </dgm:pt>
    <dgm:pt modelId="{DE4BCF48-0A0E-46D5-B6BF-8C67665A5817}" type="pres">
      <dgm:prSet presAssocID="{2F52EAEF-AD94-4630-AB0D-9085CEFC6EF4}" presName="spaceRect" presStyleCnt="0"/>
      <dgm:spPr/>
    </dgm:pt>
    <dgm:pt modelId="{7ADA1AC7-9AC8-4CEF-9B72-B25D576E34EB}" type="pres">
      <dgm:prSet presAssocID="{2F52EAEF-AD94-4630-AB0D-9085CEFC6EF4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44A11200-17B6-4511-8490-0DE6A7241A14}" type="presOf" srcId="{2BFCDEBB-FF0E-4C82-99E4-4F0CC656F36E}" destId="{6589B73A-175D-49EC-8319-38F63435805B}" srcOrd="0" destOrd="0" presId="urn:microsoft.com/office/officeart/2018/2/layout/IconVerticalSolidList"/>
    <dgm:cxn modelId="{639C4C64-5278-4349-970E-64AE57116A1F}" srcId="{D98067E0-A9C7-4D23-84F7-50BCD812C385}" destId="{DD5D8508-B23B-4260-9AF8-BD0C09099CB8}" srcOrd="4" destOrd="0" parTransId="{E806AF7A-6A1A-479A-B3B4-158809022DCF}" sibTransId="{037659BF-9336-4B3A-B3C0-FEF74E190C7F}"/>
    <dgm:cxn modelId="{371A4E64-5D97-48B1-B648-AEF5733759E7}" srcId="{D98067E0-A9C7-4D23-84F7-50BCD812C385}" destId="{A1860923-DAFB-46D2-B097-4221CEFFC2B3}" srcOrd="1" destOrd="0" parTransId="{22A20682-4449-4004-8241-F19F5BCE79D2}" sibTransId="{FB3C1207-BBAD-436E-9E52-6BBA7B1E1AA8}"/>
    <dgm:cxn modelId="{7FA92A51-EE78-4206-AE48-2DFBEA6B0172}" type="presOf" srcId="{2F52EAEF-AD94-4630-AB0D-9085CEFC6EF4}" destId="{7ADA1AC7-9AC8-4CEF-9B72-B25D576E34EB}" srcOrd="0" destOrd="0" presId="urn:microsoft.com/office/officeart/2018/2/layout/IconVerticalSolidList"/>
    <dgm:cxn modelId="{5A251357-7D60-4426-9CD2-945CAA67C353}" type="presOf" srcId="{D98067E0-A9C7-4D23-84F7-50BCD812C385}" destId="{9AD35046-2E0E-4A09-AFFA-97BFB3733F2D}" srcOrd="0" destOrd="0" presId="urn:microsoft.com/office/officeart/2018/2/layout/IconVerticalSolidList"/>
    <dgm:cxn modelId="{3DD6459A-E11E-485D-AF83-E990A1E85A3E}" type="presOf" srcId="{0F1E0582-10F5-4AFD-9EF3-8EE5AFA906C6}" destId="{6DCF037B-E0AD-4644-86EE-C4DDD7EF952C}" srcOrd="0" destOrd="0" presId="urn:microsoft.com/office/officeart/2018/2/layout/IconVerticalSolidList"/>
    <dgm:cxn modelId="{DBA7459B-D4B2-49FC-9676-A010B24D9BA0}" srcId="{D98067E0-A9C7-4D23-84F7-50BCD812C385}" destId="{0F1E0582-10F5-4AFD-9EF3-8EE5AFA906C6}" srcOrd="0" destOrd="0" parTransId="{6DC19F82-4654-4091-92E2-F00CE120FDB5}" sibTransId="{AF69D488-512C-4650-A392-6C12B8E27DDF}"/>
    <dgm:cxn modelId="{F95B709E-4549-40BE-8099-9EECECFA1995}" type="presOf" srcId="{A1860923-DAFB-46D2-B097-4221CEFFC2B3}" destId="{09BE9216-993E-4D94-B148-B4C1FEFE8A77}" srcOrd="0" destOrd="0" presId="urn:microsoft.com/office/officeart/2018/2/layout/IconVerticalSolidList"/>
    <dgm:cxn modelId="{CBCC23B3-66AA-49C9-B024-D9531F82F9B4}" srcId="{D98067E0-A9C7-4D23-84F7-50BCD812C385}" destId="{2BFCDEBB-FF0E-4C82-99E4-4F0CC656F36E}" srcOrd="3" destOrd="0" parTransId="{64F87B7F-AF55-4145-8306-DA7B150DA512}" sibTransId="{F848B30E-3710-4EB8-8F94-29AE551F5EE4}"/>
    <dgm:cxn modelId="{A03E43CB-72B9-4716-B3BD-C6A11849E400}" type="presOf" srcId="{DD5D8508-B23B-4260-9AF8-BD0C09099CB8}" destId="{B9DA673D-9876-41C1-813C-7370690039AA}" srcOrd="0" destOrd="0" presId="urn:microsoft.com/office/officeart/2018/2/layout/IconVerticalSolidList"/>
    <dgm:cxn modelId="{821E8AD8-826A-428F-BA23-77F559B4035D}" srcId="{D98067E0-A9C7-4D23-84F7-50BCD812C385}" destId="{2F52EAEF-AD94-4630-AB0D-9085CEFC6EF4}" srcOrd="5" destOrd="0" parTransId="{4307AEDC-03DE-45CE-B8FE-B8CAB8A2227F}" sibTransId="{BC2154DC-E75A-4A92-9D1D-5610942D4059}"/>
    <dgm:cxn modelId="{C86A76DA-FCA4-4953-8286-09D96538B738}" srcId="{D98067E0-A9C7-4D23-84F7-50BCD812C385}" destId="{1175F2B6-403D-4A2C-AC52-32B8D90265AB}" srcOrd="2" destOrd="0" parTransId="{AFEDC53D-E28C-4C88-AFDE-54D279AD3A07}" sibTransId="{406935D8-D1B1-4C7A-B4C5-1BBDD6DA00F4}"/>
    <dgm:cxn modelId="{9AF7EBF0-7F8C-4DD2-8F3D-1DEA0C0BF336}" type="presOf" srcId="{1175F2B6-403D-4A2C-AC52-32B8D90265AB}" destId="{EED659FD-491C-446C-A0C0-2E32F066819B}" srcOrd="0" destOrd="0" presId="urn:microsoft.com/office/officeart/2018/2/layout/IconVerticalSolidList"/>
    <dgm:cxn modelId="{BE3B72BE-268C-452B-883F-5B043F536334}" type="presParOf" srcId="{9AD35046-2E0E-4A09-AFFA-97BFB3733F2D}" destId="{FBCE0BB4-A092-4394-80EA-B756F59328A6}" srcOrd="0" destOrd="0" presId="urn:microsoft.com/office/officeart/2018/2/layout/IconVerticalSolidList"/>
    <dgm:cxn modelId="{BAB3FA5C-8D73-487F-B26F-05F49F3C4325}" type="presParOf" srcId="{FBCE0BB4-A092-4394-80EA-B756F59328A6}" destId="{8A8E7119-9968-4268-B41D-08B1EA7B37DC}" srcOrd="0" destOrd="0" presId="urn:microsoft.com/office/officeart/2018/2/layout/IconVerticalSolidList"/>
    <dgm:cxn modelId="{6D480421-2CD2-4888-921D-8945B76A0AA0}" type="presParOf" srcId="{FBCE0BB4-A092-4394-80EA-B756F59328A6}" destId="{259780ED-DA8C-4A5B-BF0E-DA7E9DEC5794}" srcOrd="1" destOrd="0" presId="urn:microsoft.com/office/officeart/2018/2/layout/IconVerticalSolidList"/>
    <dgm:cxn modelId="{6BD710FF-6D96-4E1F-B7AE-971A585721F4}" type="presParOf" srcId="{FBCE0BB4-A092-4394-80EA-B756F59328A6}" destId="{3373B78C-EA39-482D-9CBB-B74B0433EA53}" srcOrd="2" destOrd="0" presId="urn:microsoft.com/office/officeart/2018/2/layout/IconVerticalSolidList"/>
    <dgm:cxn modelId="{5DAF305C-2D95-4EED-95AF-896BEC7B932B}" type="presParOf" srcId="{FBCE0BB4-A092-4394-80EA-B756F59328A6}" destId="{6DCF037B-E0AD-4644-86EE-C4DDD7EF952C}" srcOrd="3" destOrd="0" presId="urn:microsoft.com/office/officeart/2018/2/layout/IconVerticalSolidList"/>
    <dgm:cxn modelId="{4DBFBC03-8596-46AB-8C5E-FBAD145024C8}" type="presParOf" srcId="{9AD35046-2E0E-4A09-AFFA-97BFB3733F2D}" destId="{6FD44389-1F7D-4779-A87D-7B6EE81C389C}" srcOrd="1" destOrd="0" presId="urn:microsoft.com/office/officeart/2018/2/layout/IconVerticalSolidList"/>
    <dgm:cxn modelId="{61790BDA-7AB1-47F7-99C0-7861E03610DC}" type="presParOf" srcId="{9AD35046-2E0E-4A09-AFFA-97BFB3733F2D}" destId="{3E748AF3-2A6C-4CF4-951B-FEDB7A31BEFB}" srcOrd="2" destOrd="0" presId="urn:microsoft.com/office/officeart/2018/2/layout/IconVerticalSolidList"/>
    <dgm:cxn modelId="{D4FFBC83-8FF5-4D1E-9620-7F50E1BEF09F}" type="presParOf" srcId="{3E748AF3-2A6C-4CF4-951B-FEDB7A31BEFB}" destId="{54E9431E-B4ED-48E0-9AB0-10F73AE9CB5F}" srcOrd="0" destOrd="0" presId="urn:microsoft.com/office/officeart/2018/2/layout/IconVerticalSolidList"/>
    <dgm:cxn modelId="{60A23562-63BA-4CCF-98DB-3C0C7C0BEFF3}" type="presParOf" srcId="{3E748AF3-2A6C-4CF4-951B-FEDB7A31BEFB}" destId="{1CBAF9E7-B34F-44AF-9A11-5ED16183F793}" srcOrd="1" destOrd="0" presId="urn:microsoft.com/office/officeart/2018/2/layout/IconVerticalSolidList"/>
    <dgm:cxn modelId="{99285B97-267A-42B8-ADB8-FCBBC52853AB}" type="presParOf" srcId="{3E748AF3-2A6C-4CF4-951B-FEDB7A31BEFB}" destId="{5EF60EBA-46F7-48C2-9F71-128E3F1017D4}" srcOrd="2" destOrd="0" presId="urn:microsoft.com/office/officeart/2018/2/layout/IconVerticalSolidList"/>
    <dgm:cxn modelId="{59C17AE8-72E0-40AF-BA5E-E932CCDA4D7C}" type="presParOf" srcId="{3E748AF3-2A6C-4CF4-951B-FEDB7A31BEFB}" destId="{09BE9216-993E-4D94-B148-B4C1FEFE8A77}" srcOrd="3" destOrd="0" presId="urn:microsoft.com/office/officeart/2018/2/layout/IconVerticalSolidList"/>
    <dgm:cxn modelId="{EE2FC603-BE4E-4A6B-86A8-A74A7A0231E5}" type="presParOf" srcId="{9AD35046-2E0E-4A09-AFFA-97BFB3733F2D}" destId="{27B5EEFC-F230-4E7E-AA27-E65A8854DF51}" srcOrd="3" destOrd="0" presId="urn:microsoft.com/office/officeart/2018/2/layout/IconVerticalSolidList"/>
    <dgm:cxn modelId="{9EDE0F2C-0C3F-4882-B221-311A47A2C6DD}" type="presParOf" srcId="{9AD35046-2E0E-4A09-AFFA-97BFB3733F2D}" destId="{BA2F5462-DFDF-4C1A-AF0B-B07B7EA3EF23}" srcOrd="4" destOrd="0" presId="urn:microsoft.com/office/officeart/2018/2/layout/IconVerticalSolidList"/>
    <dgm:cxn modelId="{8922B8E4-DA28-4091-ADAD-85C63F5ADA1E}" type="presParOf" srcId="{BA2F5462-DFDF-4C1A-AF0B-B07B7EA3EF23}" destId="{1D58ADB5-BAD0-4505-89C5-E3A6C2FF971B}" srcOrd="0" destOrd="0" presId="urn:microsoft.com/office/officeart/2018/2/layout/IconVerticalSolidList"/>
    <dgm:cxn modelId="{44790A7F-E272-4B6C-B849-EC90C6ED7485}" type="presParOf" srcId="{BA2F5462-DFDF-4C1A-AF0B-B07B7EA3EF23}" destId="{36BF32AF-16E1-45B1-9206-D09B4EEDF54D}" srcOrd="1" destOrd="0" presId="urn:microsoft.com/office/officeart/2018/2/layout/IconVerticalSolidList"/>
    <dgm:cxn modelId="{0DEC05DD-0011-4902-A017-4997F491330C}" type="presParOf" srcId="{BA2F5462-DFDF-4C1A-AF0B-B07B7EA3EF23}" destId="{648B4F18-A20A-418B-8951-66ECD8FB1A78}" srcOrd="2" destOrd="0" presId="urn:microsoft.com/office/officeart/2018/2/layout/IconVerticalSolidList"/>
    <dgm:cxn modelId="{D0349143-F38C-401D-B049-3EEFA7EE3B6B}" type="presParOf" srcId="{BA2F5462-DFDF-4C1A-AF0B-B07B7EA3EF23}" destId="{EED659FD-491C-446C-A0C0-2E32F066819B}" srcOrd="3" destOrd="0" presId="urn:microsoft.com/office/officeart/2018/2/layout/IconVerticalSolidList"/>
    <dgm:cxn modelId="{B9F29EEA-5F94-407E-BA3E-2BCD0F8F4399}" type="presParOf" srcId="{9AD35046-2E0E-4A09-AFFA-97BFB3733F2D}" destId="{006CA858-82DD-4622-9D5C-4A57ADB36A73}" srcOrd="5" destOrd="0" presId="urn:microsoft.com/office/officeart/2018/2/layout/IconVerticalSolidList"/>
    <dgm:cxn modelId="{2EB90024-877A-4546-B457-F5312752310F}" type="presParOf" srcId="{9AD35046-2E0E-4A09-AFFA-97BFB3733F2D}" destId="{D0EC4BFF-3564-4B53-874B-DC9725E802B2}" srcOrd="6" destOrd="0" presId="urn:microsoft.com/office/officeart/2018/2/layout/IconVerticalSolidList"/>
    <dgm:cxn modelId="{E2BC524E-25AC-407E-9A29-F814D10F00CC}" type="presParOf" srcId="{D0EC4BFF-3564-4B53-874B-DC9725E802B2}" destId="{E41B8127-46FA-466F-B958-17EA558380E9}" srcOrd="0" destOrd="0" presId="urn:microsoft.com/office/officeart/2018/2/layout/IconVerticalSolidList"/>
    <dgm:cxn modelId="{8A16CF94-A735-4225-9DE1-EFEAF10AC2C6}" type="presParOf" srcId="{D0EC4BFF-3564-4B53-874B-DC9725E802B2}" destId="{0E07317F-D455-404F-8B1E-0966EEFCF26F}" srcOrd="1" destOrd="0" presId="urn:microsoft.com/office/officeart/2018/2/layout/IconVerticalSolidList"/>
    <dgm:cxn modelId="{B750BB99-FAD3-47D4-8BD6-4A1E6AB5F474}" type="presParOf" srcId="{D0EC4BFF-3564-4B53-874B-DC9725E802B2}" destId="{5F153B38-1F1A-4AAB-BE92-88FD28788DB1}" srcOrd="2" destOrd="0" presId="urn:microsoft.com/office/officeart/2018/2/layout/IconVerticalSolidList"/>
    <dgm:cxn modelId="{194266EB-F862-4D94-9787-65380DD060E3}" type="presParOf" srcId="{D0EC4BFF-3564-4B53-874B-DC9725E802B2}" destId="{6589B73A-175D-49EC-8319-38F63435805B}" srcOrd="3" destOrd="0" presId="urn:microsoft.com/office/officeart/2018/2/layout/IconVerticalSolidList"/>
    <dgm:cxn modelId="{47A3E217-3F24-4D3E-A682-8999ED72BD80}" type="presParOf" srcId="{9AD35046-2E0E-4A09-AFFA-97BFB3733F2D}" destId="{E9E8FB72-B72A-4D70-9B4D-2431171FB3E9}" srcOrd="7" destOrd="0" presId="urn:microsoft.com/office/officeart/2018/2/layout/IconVerticalSolidList"/>
    <dgm:cxn modelId="{E23464FF-749D-4428-8C1E-AD0A601C32A4}" type="presParOf" srcId="{9AD35046-2E0E-4A09-AFFA-97BFB3733F2D}" destId="{B93307C9-F22C-4813-9CBF-1766A6CA0C21}" srcOrd="8" destOrd="0" presId="urn:microsoft.com/office/officeart/2018/2/layout/IconVerticalSolidList"/>
    <dgm:cxn modelId="{C8B9945E-4D0D-4D3E-AE80-18FB9CA51899}" type="presParOf" srcId="{B93307C9-F22C-4813-9CBF-1766A6CA0C21}" destId="{D5E424CE-903F-4C17-9B60-114E5316224A}" srcOrd="0" destOrd="0" presId="urn:microsoft.com/office/officeart/2018/2/layout/IconVerticalSolidList"/>
    <dgm:cxn modelId="{DC01CC06-2C9B-459A-99A4-9C770A162C88}" type="presParOf" srcId="{B93307C9-F22C-4813-9CBF-1766A6CA0C21}" destId="{D5A2488B-FD95-4367-9B12-98889368CC81}" srcOrd="1" destOrd="0" presId="urn:microsoft.com/office/officeart/2018/2/layout/IconVerticalSolidList"/>
    <dgm:cxn modelId="{761ED39D-F033-4367-9E0A-9D4FB2A5A025}" type="presParOf" srcId="{B93307C9-F22C-4813-9CBF-1766A6CA0C21}" destId="{C557B907-D148-46B9-AD26-A455C9017F58}" srcOrd="2" destOrd="0" presId="urn:microsoft.com/office/officeart/2018/2/layout/IconVerticalSolidList"/>
    <dgm:cxn modelId="{141297E7-8BF1-4E32-8C5D-C701B3ED7D04}" type="presParOf" srcId="{B93307C9-F22C-4813-9CBF-1766A6CA0C21}" destId="{B9DA673D-9876-41C1-813C-7370690039AA}" srcOrd="3" destOrd="0" presId="urn:microsoft.com/office/officeart/2018/2/layout/IconVerticalSolidList"/>
    <dgm:cxn modelId="{7444C0F0-83DE-4ED0-8A0D-19A01CBEFD6F}" type="presParOf" srcId="{9AD35046-2E0E-4A09-AFFA-97BFB3733F2D}" destId="{AB3DCAAA-0907-4D21-8648-A677BF4BFE27}" srcOrd="9" destOrd="0" presId="urn:microsoft.com/office/officeart/2018/2/layout/IconVerticalSolidList"/>
    <dgm:cxn modelId="{565A030F-0E45-4A46-A634-FC3885D0A7A6}" type="presParOf" srcId="{9AD35046-2E0E-4A09-AFFA-97BFB3733F2D}" destId="{1F08EBA7-558C-469B-9925-E668B311CA39}" srcOrd="10" destOrd="0" presId="urn:microsoft.com/office/officeart/2018/2/layout/IconVerticalSolidList"/>
    <dgm:cxn modelId="{892EF8CB-E1CA-413B-9424-293680BE2FF7}" type="presParOf" srcId="{1F08EBA7-558C-469B-9925-E668B311CA39}" destId="{F6E098A8-E73F-41A3-836F-569B78A4834A}" srcOrd="0" destOrd="0" presId="urn:microsoft.com/office/officeart/2018/2/layout/IconVerticalSolidList"/>
    <dgm:cxn modelId="{C3070CCF-8D1F-4609-92E1-C9AFA098430A}" type="presParOf" srcId="{1F08EBA7-558C-469B-9925-E668B311CA39}" destId="{5AC8B96C-9F78-4E72-958A-B1F0746B5E7F}" srcOrd="1" destOrd="0" presId="urn:microsoft.com/office/officeart/2018/2/layout/IconVerticalSolidList"/>
    <dgm:cxn modelId="{7228B8CB-EAE3-4AA8-8C41-A09F1CD5872F}" type="presParOf" srcId="{1F08EBA7-558C-469B-9925-E668B311CA39}" destId="{DE4BCF48-0A0E-46D5-B6BF-8C67665A5817}" srcOrd="2" destOrd="0" presId="urn:microsoft.com/office/officeart/2018/2/layout/IconVerticalSolidList"/>
    <dgm:cxn modelId="{224FE942-43C1-4EE2-ACC9-CD0FB5E117F3}" type="presParOf" srcId="{1F08EBA7-558C-469B-9925-E668B311CA39}" destId="{7ADA1AC7-9AC8-4CEF-9B72-B25D576E34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2DE6B3-66CC-4DD8-A325-D16F5CF68759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564AE4B-5522-43F9-86E6-625E0B454D46}">
      <dgm:prSet custT="1"/>
      <dgm:spPr/>
      <dgm:t>
        <a:bodyPr/>
        <a:lstStyle/>
        <a:p>
          <a:r>
            <a:rPr lang="en-GB" sz="1500" dirty="0"/>
            <a:t>What: A talk show video.</a:t>
          </a:r>
          <a:endParaRPr lang="en-US" sz="1500" dirty="0"/>
        </a:p>
      </dgm:t>
    </dgm:pt>
    <dgm:pt modelId="{4C94E368-2B17-4EE0-AA06-0CC134F54EE5}" type="parTrans" cxnId="{D9EC0503-2AEC-48F4-B0B0-6B8A3E4F6205}">
      <dgm:prSet/>
      <dgm:spPr/>
      <dgm:t>
        <a:bodyPr/>
        <a:lstStyle/>
        <a:p>
          <a:endParaRPr lang="en-US"/>
        </a:p>
      </dgm:t>
    </dgm:pt>
    <dgm:pt modelId="{8BF7C611-D608-49BC-8047-91908856621D}" type="sibTrans" cxnId="{D9EC0503-2AEC-48F4-B0B0-6B8A3E4F6205}">
      <dgm:prSet/>
      <dgm:spPr/>
      <dgm:t>
        <a:bodyPr/>
        <a:lstStyle/>
        <a:p>
          <a:endParaRPr lang="en-US"/>
        </a:p>
      </dgm:t>
    </dgm:pt>
    <dgm:pt modelId="{AF2715E0-D839-4288-A97D-D4DB63376E13}">
      <dgm:prSet custT="1"/>
      <dgm:spPr/>
      <dgm:t>
        <a:bodyPr/>
        <a:lstStyle/>
        <a:p>
          <a:r>
            <a:rPr lang="en-GB" sz="1500" dirty="0"/>
            <a:t>How: In your duo’s, create a one-take video where you talk about your city. One person interview the other as if you are on a talk show. </a:t>
          </a:r>
          <a:endParaRPr lang="en-US" sz="1500" dirty="0"/>
        </a:p>
      </dgm:t>
    </dgm:pt>
    <dgm:pt modelId="{74B9EE92-2EFF-4D37-A8FF-7BC955EDF534}" type="parTrans" cxnId="{9AD2EA57-67C9-4BFE-9B14-0181BD8D3F90}">
      <dgm:prSet/>
      <dgm:spPr/>
      <dgm:t>
        <a:bodyPr/>
        <a:lstStyle/>
        <a:p>
          <a:endParaRPr lang="en-US"/>
        </a:p>
      </dgm:t>
    </dgm:pt>
    <dgm:pt modelId="{C2281329-5EB3-4245-BEF2-54CC9DFA7F8F}" type="sibTrans" cxnId="{9AD2EA57-67C9-4BFE-9B14-0181BD8D3F90}">
      <dgm:prSet/>
      <dgm:spPr/>
      <dgm:t>
        <a:bodyPr/>
        <a:lstStyle/>
        <a:p>
          <a:endParaRPr lang="en-US"/>
        </a:p>
      </dgm:t>
    </dgm:pt>
    <dgm:pt modelId="{05137CC3-59AC-4C59-ACF3-A75084616DCB}">
      <dgm:prSet custT="1"/>
      <dgm:spPr/>
      <dgm:t>
        <a:bodyPr/>
        <a:lstStyle/>
        <a:p>
          <a:r>
            <a:rPr lang="en-GB" sz="1500" dirty="0"/>
            <a:t>Help: Your book, the internet, </a:t>
          </a:r>
          <a:r>
            <a:rPr lang="en-GB" sz="1500" dirty="0" err="1"/>
            <a:t>Wikiwijs</a:t>
          </a:r>
          <a:r>
            <a:rPr lang="en-GB" sz="1500" dirty="0"/>
            <a:t> teacher.</a:t>
          </a:r>
          <a:endParaRPr lang="en-US" sz="1500" dirty="0"/>
        </a:p>
      </dgm:t>
    </dgm:pt>
    <dgm:pt modelId="{00D95C2F-FC74-45AE-BB05-0E24705950D7}" type="parTrans" cxnId="{F12DFEE2-0636-452A-A2E6-17C667C8FB00}">
      <dgm:prSet/>
      <dgm:spPr/>
      <dgm:t>
        <a:bodyPr/>
        <a:lstStyle/>
        <a:p>
          <a:endParaRPr lang="en-US"/>
        </a:p>
      </dgm:t>
    </dgm:pt>
    <dgm:pt modelId="{043E15DB-77EE-4CBB-909B-CD8626A85674}" type="sibTrans" cxnId="{F12DFEE2-0636-452A-A2E6-17C667C8FB00}">
      <dgm:prSet/>
      <dgm:spPr/>
      <dgm:t>
        <a:bodyPr/>
        <a:lstStyle/>
        <a:p>
          <a:endParaRPr lang="en-US"/>
        </a:p>
      </dgm:t>
    </dgm:pt>
    <dgm:pt modelId="{9CAF2697-9D43-4460-811A-E25818F5C402}">
      <dgm:prSet/>
      <dgm:spPr/>
      <dgm:t>
        <a:bodyPr/>
        <a:lstStyle/>
        <a:p>
          <a:r>
            <a:rPr lang="en-GB" dirty="0"/>
            <a:t>Time: 25 minutes.</a:t>
          </a:r>
          <a:endParaRPr lang="en-US" dirty="0"/>
        </a:p>
      </dgm:t>
    </dgm:pt>
    <dgm:pt modelId="{14F38BDD-1AA9-4E6E-8249-064FDBC9C173}" type="parTrans" cxnId="{83019CAA-C260-4185-991C-A4DDB29336E3}">
      <dgm:prSet/>
      <dgm:spPr/>
      <dgm:t>
        <a:bodyPr/>
        <a:lstStyle/>
        <a:p>
          <a:endParaRPr lang="en-US"/>
        </a:p>
      </dgm:t>
    </dgm:pt>
    <dgm:pt modelId="{0E4621B7-39E1-4523-AF0C-1FBA5D5C5412}" type="sibTrans" cxnId="{83019CAA-C260-4185-991C-A4DDB29336E3}">
      <dgm:prSet/>
      <dgm:spPr/>
      <dgm:t>
        <a:bodyPr/>
        <a:lstStyle/>
        <a:p>
          <a:endParaRPr lang="en-US"/>
        </a:p>
      </dgm:t>
    </dgm:pt>
    <dgm:pt modelId="{DAF7D507-84AC-446A-BC9B-84EA305F3D09}">
      <dgm:prSet/>
      <dgm:spPr/>
      <dgm:t>
        <a:bodyPr/>
        <a:lstStyle/>
        <a:p>
          <a:r>
            <a:rPr lang="en-GB" dirty="0"/>
            <a:t>Result: A four minute long video of your talk show about the city you chose.</a:t>
          </a:r>
          <a:endParaRPr lang="en-US" dirty="0"/>
        </a:p>
      </dgm:t>
    </dgm:pt>
    <dgm:pt modelId="{D36B76EB-DC6C-4BE9-BCC3-521F3E235094}" type="parTrans" cxnId="{E3DC7A39-50CA-4610-9971-E1F4B7956BF2}">
      <dgm:prSet/>
      <dgm:spPr/>
      <dgm:t>
        <a:bodyPr/>
        <a:lstStyle/>
        <a:p>
          <a:endParaRPr lang="en-US"/>
        </a:p>
      </dgm:t>
    </dgm:pt>
    <dgm:pt modelId="{E0D553BE-3E2B-47AB-A4ED-77222306410B}" type="sibTrans" cxnId="{E3DC7A39-50CA-4610-9971-E1F4B7956BF2}">
      <dgm:prSet/>
      <dgm:spPr/>
      <dgm:t>
        <a:bodyPr/>
        <a:lstStyle/>
        <a:p>
          <a:endParaRPr lang="en-US"/>
        </a:p>
      </dgm:t>
    </dgm:pt>
    <dgm:pt modelId="{7BE266A7-7CF5-4BF0-B811-02A9E2CDA193}">
      <dgm:prSet custT="1"/>
      <dgm:spPr/>
      <dgm:t>
        <a:bodyPr/>
        <a:lstStyle/>
        <a:p>
          <a:r>
            <a:rPr lang="en-GB" sz="1500" dirty="0"/>
            <a:t>Done?: email your script and the video to your teacher. After this you can see if you can help a classmate. (But don’t interrupt their filming!)</a:t>
          </a:r>
          <a:endParaRPr lang="en-US" sz="1500" dirty="0"/>
        </a:p>
      </dgm:t>
    </dgm:pt>
    <dgm:pt modelId="{6992AA15-CA54-4B0A-B298-CF6C1F77C071}" type="parTrans" cxnId="{2384FED2-C3AC-4E6E-8DB6-304CEBCA31AB}">
      <dgm:prSet/>
      <dgm:spPr/>
      <dgm:t>
        <a:bodyPr/>
        <a:lstStyle/>
        <a:p>
          <a:endParaRPr lang="en-US"/>
        </a:p>
      </dgm:t>
    </dgm:pt>
    <dgm:pt modelId="{9C601D3A-5C0A-46DF-9A09-846B9C7F5104}" type="sibTrans" cxnId="{2384FED2-C3AC-4E6E-8DB6-304CEBCA31AB}">
      <dgm:prSet/>
      <dgm:spPr/>
      <dgm:t>
        <a:bodyPr/>
        <a:lstStyle/>
        <a:p>
          <a:endParaRPr lang="en-US"/>
        </a:p>
      </dgm:t>
    </dgm:pt>
    <dgm:pt modelId="{262075B9-6E47-4EB1-B280-EC327E437262}" type="pres">
      <dgm:prSet presAssocID="{FC2DE6B3-66CC-4DD8-A325-D16F5CF68759}" presName="root" presStyleCnt="0">
        <dgm:presLayoutVars>
          <dgm:dir/>
          <dgm:resizeHandles val="exact"/>
        </dgm:presLayoutVars>
      </dgm:prSet>
      <dgm:spPr/>
    </dgm:pt>
    <dgm:pt modelId="{5F9E36F2-A4BC-422C-AA36-BBFE4AEAD7A0}" type="pres">
      <dgm:prSet presAssocID="{FC2DE6B3-66CC-4DD8-A325-D16F5CF68759}" presName="container" presStyleCnt="0">
        <dgm:presLayoutVars>
          <dgm:dir/>
          <dgm:resizeHandles val="exact"/>
        </dgm:presLayoutVars>
      </dgm:prSet>
      <dgm:spPr/>
    </dgm:pt>
    <dgm:pt modelId="{C94AE21F-FF18-4127-9CEE-6A0B9897271B}" type="pres">
      <dgm:prSet presAssocID="{5564AE4B-5522-43F9-86E6-625E0B454D46}" presName="compNode" presStyleCnt="0"/>
      <dgm:spPr/>
    </dgm:pt>
    <dgm:pt modelId="{E6BFF6FB-5DF6-461A-9C6B-91C36EB1275C}" type="pres">
      <dgm:prSet presAssocID="{5564AE4B-5522-43F9-86E6-625E0B454D46}" presName="iconBgRect" presStyleLbl="bgShp" presStyleIdx="0" presStyleCnt="6"/>
      <dgm:spPr/>
    </dgm:pt>
    <dgm:pt modelId="{4612C7E2-74BD-4E95-A4DA-6731CEF9CC33}" type="pres">
      <dgm:prSet presAssocID="{5564AE4B-5522-43F9-86E6-625E0B454D46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B9D7FB37-48A4-45BD-AE9C-3C9A406C9E73}" type="pres">
      <dgm:prSet presAssocID="{5564AE4B-5522-43F9-86E6-625E0B454D46}" presName="spaceRect" presStyleCnt="0"/>
      <dgm:spPr/>
    </dgm:pt>
    <dgm:pt modelId="{0A47DC40-9091-4513-9868-6B8E34FD75BE}" type="pres">
      <dgm:prSet presAssocID="{5564AE4B-5522-43F9-86E6-625E0B454D46}" presName="textRect" presStyleLbl="revTx" presStyleIdx="0" presStyleCnt="6">
        <dgm:presLayoutVars>
          <dgm:chMax val="1"/>
          <dgm:chPref val="1"/>
        </dgm:presLayoutVars>
      </dgm:prSet>
      <dgm:spPr/>
    </dgm:pt>
    <dgm:pt modelId="{8A34929E-E573-445D-8C50-097A7C6E73AF}" type="pres">
      <dgm:prSet presAssocID="{8BF7C611-D608-49BC-8047-91908856621D}" presName="sibTrans" presStyleLbl="sibTrans2D1" presStyleIdx="0" presStyleCnt="0"/>
      <dgm:spPr/>
    </dgm:pt>
    <dgm:pt modelId="{DC39F89C-6322-4F08-9AF0-61445F458DE2}" type="pres">
      <dgm:prSet presAssocID="{AF2715E0-D839-4288-A97D-D4DB63376E13}" presName="compNode" presStyleCnt="0"/>
      <dgm:spPr/>
    </dgm:pt>
    <dgm:pt modelId="{C5EAAF53-2C2B-4E9E-9509-0EFFA3F51E50}" type="pres">
      <dgm:prSet presAssocID="{AF2715E0-D839-4288-A97D-D4DB63376E13}" presName="iconBgRect" presStyleLbl="bgShp" presStyleIdx="1" presStyleCnt="6"/>
      <dgm:spPr/>
    </dgm:pt>
    <dgm:pt modelId="{E2A775FB-E6BD-4C21-924C-21BAC42C9B53}" type="pres">
      <dgm:prSet presAssocID="{AF2715E0-D839-4288-A97D-D4DB63376E13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ustache Face with Solid Fill"/>
        </a:ext>
      </dgm:extLst>
    </dgm:pt>
    <dgm:pt modelId="{4E2DFB5C-B66E-4A48-9318-2B05055D3EC7}" type="pres">
      <dgm:prSet presAssocID="{AF2715E0-D839-4288-A97D-D4DB63376E13}" presName="spaceRect" presStyleCnt="0"/>
      <dgm:spPr/>
    </dgm:pt>
    <dgm:pt modelId="{1F11B62B-4530-4B4F-82DB-641FC889A0D9}" type="pres">
      <dgm:prSet presAssocID="{AF2715E0-D839-4288-A97D-D4DB63376E13}" presName="textRect" presStyleLbl="revTx" presStyleIdx="1" presStyleCnt="6">
        <dgm:presLayoutVars>
          <dgm:chMax val="1"/>
          <dgm:chPref val="1"/>
        </dgm:presLayoutVars>
      </dgm:prSet>
      <dgm:spPr/>
    </dgm:pt>
    <dgm:pt modelId="{1B67DA2F-672D-4910-9167-E558BE3FE041}" type="pres">
      <dgm:prSet presAssocID="{C2281329-5EB3-4245-BEF2-54CC9DFA7F8F}" presName="sibTrans" presStyleLbl="sibTrans2D1" presStyleIdx="0" presStyleCnt="0"/>
      <dgm:spPr/>
    </dgm:pt>
    <dgm:pt modelId="{D708E1B0-CCB3-44FC-8524-10B914D9DA32}" type="pres">
      <dgm:prSet presAssocID="{05137CC3-59AC-4C59-ACF3-A75084616DCB}" presName="compNode" presStyleCnt="0"/>
      <dgm:spPr/>
    </dgm:pt>
    <dgm:pt modelId="{7CD8323F-F058-49A9-BB82-1BFAEF775193}" type="pres">
      <dgm:prSet presAssocID="{05137CC3-59AC-4C59-ACF3-A75084616DCB}" presName="iconBgRect" presStyleLbl="bgShp" presStyleIdx="2" presStyleCnt="6"/>
      <dgm:spPr/>
    </dgm:pt>
    <dgm:pt modelId="{41825F7A-5D51-42A8-BBE5-C70632C854CB}" type="pres">
      <dgm:prSet presAssocID="{05137CC3-59AC-4C59-ACF3-A75084616DCB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40E2CB17-988D-4421-89A5-A2849BDBEF50}" type="pres">
      <dgm:prSet presAssocID="{05137CC3-59AC-4C59-ACF3-A75084616DCB}" presName="spaceRect" presStyleCnt="0"/>
      <dgm:spPr/>
    </dgm:pt>
    <dgm:pt modelId="{6C201BDE-1032-44FA-BEC1-7D0D410BA9D3}" type="pres">
      <dgm:prSet presAssocID="{05137CC3-59AC-4C59-ACF3-A75084616DCB}" presName="textRect" presStyleLbl="revTx" presStyleIdx="2" presStyleCnt="6">
        <dgm:presLayoutVars>
          <dgm:chMax val="1"/>
          <dgm:chPref val="1"/>
        </dgm:presLayoutVars>
      </dgm:prSet>
      <dgm:spPr/>
    </dgm:pt>
    <dgm:pt modelId="{A301BBDA-EA00-421A-83AB-86581C1528A2}" type="pres">
      <dgm:prSet presAssocID="{043E15DB-77EE-4CBB-909B-CD8626A85674}" presName="sibTrans" presStyleLbl="sibTrans2D1" presStyleIdx="0" presStyleCnt="0"/>
      <dgm:spPr/>
    </dgm:pt>
    <dgm:pt modelId="{F7D0613B-B2B7-4C9B-A851-234F14A8C875}" type="pres">
      <dgm:prSet presAssocID="{9CAF2697-9D43-4460-811A-E25818F5C402}" presName="compNode" presStyleCnt="0"/>
      <dgm:spPr/>
    </dgm:pt>
    <dgm:pt modelId="{D400E13A-1A93-4B6F-A6B7-79FF58170F22}" type="pres">
      <dgm:prSet presAssocID="{9CAF2697-9D43-4460-811A-E25818F5C402}" presName="iconBgRect" presStyleLbl="bgShp" presStyleIdx="3" presStyleCnt="6"/>
      <dgm:spPr/>
    </dgm:pt>
    <dgm:pt modelId="{9ED2B654-F826-4B76-9EDA-2B6568C326D1}" type="pres">
      <dgm:prSet presAssocID="{9CAF2697-9D43-4460-811A-E25818F5C402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83AD2E86-182B-473E-8A4D-94F0DEEA4E29}" type="pres">
      <dgm:prSet presAssocID="{9CAF2697-9D43-4460-811A-E25818F5C402}" presName="spaceRect" presStyleCnt="0"/>
      <dgm:spPr/>
    </dgm:pt>
    <dgm:pt modelId="{9C982A2A-9856-491A-9972-4DF63BFD3614}" type="pres">
      <dgm:prSet presAssocID="{9CAF2697-9D43-4460-811A-E25818F5C402}" presName="textRect" presStyleLbl="revTx" presStyleIdx="3" presStyleCnt="6">
        <dgm:presLayoutVars>
          <dgm:chMax val="1"/>
          <dgm:chPref val="1"/>
        </dgm:presLayoutVars>
      </dgm:prSet>
      <dgm:spPr/>
    </dgm:pt>
    <dgm:pt modelId="{6D4F748E-17CA-4314-BA95-2099E26A7807}" type="pres">
      <dgm:prSet presAssocID="{0E4621B7-39E1-4523-AF0C-1FBA5D5C5412}" presName="sibTrans" presStyleLbl="sibTrans2D1" presStyleIdx="0" presStyleCnt="0"/>
      <dgm:spPr/>
    </dgm:pt>
    <dgm:pt modelId="{DDB24755-6FB3-42DD-BDFF-82E2F254D538}" type="pres">
      <dgm:prSet presAssocID="{DAF7D507-84AC-446A-BC9B-84EA305F3D09}" presName="compNode" presStyleCnt="0"/>
      <dgm:spPr/>
    </dgm:pt>
    <dgm:pt modelId="{9D1F2F40-C2FE-4F6F-8C47-0A789270DD79}" type="pres">
      <dgm:prSet presAssocID="{DAF7D507-84AC-446A-BC9B-84EA305F3D09}" presName="iconBgRect" presStyleLbl="bgShp" presStyleIdx="4" presStyleCnt="6"/>
      <dgm:spPr/>
    </dgm:pt>
    <dgm:pt modelId="{2E0B1F1B-F252-4981-A010-6562E21CD848}" type="pres">
      <dgm:prSet presAssocID="{DAF7D507-84AC-446A-BC9B-84EA305F3D09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oker Hat"/>
        </a:ext>
      </dgm:extLst>
    </dgm:pt>
    <dgm:pt modelId="{45194543-6163-443D-838F-EBB84550C0F0}" type="pres">
      <dgm:prSet presAssocID="{DAF7D507-84AC-446A-BC9B-84EA305F3D09}" presName="spaceRect" presStyleCnt="0"/>
      <dgm:spPr/>
    </dgm:pt>
    <dgm:pt modelId="{D7444861-972A-4818-9561-F4426C4EE52E}" type="pres">
      <dgm:prSet presAssocID="{DAF7D507-84AC-446A-BC9B-84EA305F3D09}" presName="textRect" presStyleLbl="revTx" presStyleIdx="4" presStyleCnt="6">
        <dgm:presLayoutVars>
          <dgm:chMax val="1"/>
          <dgm:chPref val="1"/>
        </dgm:presLayoutVars>
      </dgm:prSet>
      <dgm:spPr/>
    </dgm:pt>
    <dgm:pt modelId="{DD87471C-2C1F-4258-804B-ADB691CC90AF}" type="pres">
      <dgm:prSet presAssocID="{E0D553BE-3E2B-47AB-A4ED-77222306410B}" presName="sibTrans" presStyleLbl="sibTrans2D1" presStyleIdx="0" presStyleCnt="0"/>
      <dgm:spPr/>
    </dgm:pt>
    <dgm:pt modelId="{185DA142-B01C-40F1-8E31-0401A611166F}" type="pres">
      <dgm:prSet presAssocID="{7BE266A7-7CF5-4BF0-B811-02A9E2CDA193}" presName="compNode" presStyleCnt="0"/>
      <dgm:spPr/>
    </dgm:pt>
    <dgm:pt modelId="{79A2764A-7279-4394-BF70-0EDB0670F052}" type="pres">
      <dgm:prSet presAssocID="{7BE266A7-7CF5-4BF0-B811-02A9E2CDA193}" presName="iconBgRect" presStyleLbl="bgShp" presStyleIdx="5" presStyleCnt="6"/>
      <dgm:spPr/>
    </dgm:pt>
    <dgm:pt modelId="{094BC8E7-3746-4C37-9422-321669064FFF}" type="pres">
      <dgm:prSet presAssocID="{7BE266A7-7CF5-4BF0-B811-02A9E2CDA193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B15279DE-7639-48BB-AA4C-055C1766D82B}" type="pres">
      <dgm:prSet presAssocID="{7BE266A7-7CF5-4BF0-B811-02A9E2CDA193}" presName="spaceRect" presStyleCnt="0"/>
      <dgm:spPr/>
    </dgm:pt>
    <dgm:pt modelId="{A556FF18-D40E-4377-9F9D-37821F01F540}" type="pres">
      <dgm:prSet presAssocID="{7BE266A7-7CF5-4BF0-B811-02A9E2CDA193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D9EC0503-2AEC-48F4-B0B0-6B8A3E4F6205}" srcId="{FC2DE6B3-66CC-4DD8-A325-D16F5CF68759}" destId="{5564AE4B-5522-43F9-86E6-625E0B454D46}" srcOrd="0" destOrd="0" parTransId="{4C94E368-2B17-4EE0-AA06-0CC134F54EE5}" sibTransId="{8BF7C611-D608-49BC-8047-91908856621D}"/>
    <dgm:cxn modelId="{D672790F-0DC8-46AA-9096-B711CA7FAD84}" type="presOf" srcId="{E0D553BE-3E2B-47AB-A4ED-77222306410B}" destId="{DD87471C-2C1F-4258-804B-ADB691CC90AF}" srcOrd="0" destOrd="0" presId="urn:microsoft.com/office/officeart/2018/2/layout/IconCircleList"/>
    <dgm:cxn modelId="{E3DC7A39-50CA-4610-9971-E1F4B7956BF2}" srcId="{FC2DE6B3-66CC-4DD8-A325-D16F5CF68759}" destId="{DAF7D507-84AC-446A-BC9B-84EA305F3D09}" srcOrd="4" destOrd="0" parTransId="{D36B76EB-DC6C-4BE9-BCC3-521F3E235094}" sibTransId="{E0D553BE-3E2B-47AB-A4ED-77222306410B}"/>
    <dgm:cxn modelId="{8FE2543F-F83A-493B-A696-32B30CBE8414}" type="presOf" srcId="{043E15DB-77EE-4CBB-909B-CD8626A85674}" destId="{A301BBDA-EA00-421A-83AB-86581C1528A2}" srcOrd="0" destOrd="0" presId="urn:microsoft.com/office/officeart/2018/2/layout/IconCircleList"/>
    <dgm:cxn modelId="{D8B58145-5BAA-44F2-8A4F-DE7D2FB3ED3C}" type="presOf" srcId="{9CAF2697-9D43-4460-811A-E25818F5C402}" destId="{9C982A2A-9856-491A-9972-4DF63BFD3614}" srcOrd="0" destOrd="0" presId="urn:microsoft.com/office/officeart/2018/2/layout/IconCircleList"/>
    <dgm:cxn modelId="{365FD16C-0AF4-4B42-BF53-7C10965EC673}" type="presOf" srcId="{DAF7D507-84AC-446A-BC9B-84EA305F3D09}" destId="{D7444861-972A-4818-9561-F4426C4EE52E}" srcOrd="0" destOrd="0" presId="urn:microsoft.com/office/officeart/2018/2/layout/IconCircleList"/>
    <dgm:cxn modelId="{0F81CA6E-EA43-4BA8-A37F-D30CE1905AAF}" type="presOf" srcId="{5564AE4B-5522-43F9-86E6-625E0B454D46}" destId="{0A47DC40-9091-4513-9868-6B8E34FD75BE}" srcOrd="0" destOrd="0" presId="urn:microsoft.com/office/officeart/2018/2/layout/IconCircleList"/>
    <dgm:cxn modelId="{EDA66473-0900-4277-8348-67F198A882B6}" type="presOf" srcId="{7BE266A7-7CF5-4BF0-B811-02A9E2CDA193}" destId="{A556FF18-D40E-4377-9F9D-37821F01F540}" srcOrd="0" destOrd="0" presId="urn:microsoft.com/office/officeart/2018/2/layout/IconCircleList"/>
    <dgm:cxn modelId="{9AD2EA57-67C9-4BFE-9B14-0181BD8D3F90}" srcId="{FC2DE6B3-66CC-4DD8-A325-D16F5CF68759}" destId="{AF2715E0-D839-4288-A97D-D4DB63376E13}" srcOrd="1" destOrd="0" parTransId="{74B9EE92-2EFF-4D37-A8FF-7BC955EDF534}" sibTransId="{C2281329-5EB3-4245-BEF2-54CC9DFA7F8F}"/>
    <dgm:cxn modelId="{6A435583-6FC3-4234-BB5B-B90193BC0BA5}" type="presOf" srcId="{8BF7C611-D608-49BC-8047-91908856621D}" destId="{8A34929E-E573-445D-8C50-097A7C6E73AF}" srcOrd="0" destOrd="0" presId="urn:microsoft.com/office/officeart/2018/2/layout/IconCircleList"/>
    <dgm:cxn modelId="{A92E3B86-8DCF-4963-8F27-868E0BD96E1D}" type="presOf" srcId="{FC2DE6B3-66CC-4DD8-A325-D16F5CF68759}" destId="{262075B9-6E47-4EB1-B280-EC327E437262}" srcOrd="0" destOrd="0" presId="urn:microsoft.com/office/officeart/2018/2/layout/IconCircleList"/>
    <dgm:cxn modelId="{3832D991-FC83-4E1E-AEDD-B4DD55F313E6}" type="presOf" srcId="{0E4621B7-39E1-4523-AF0C-1FBA5D5C5412}" destId="{6D4F748E-17CA-4314-BA95-2099E26A7807}" srcOrd="0" destOrd="0" presId="urn:microsoft.com/office/officeart/2018/2/layout/IconCircleList"/>
    <dgm:cxn modelId="{83019CAA-C260-4185-991C-A4DDB29336E3}" srcId="{FC2DE6B3-66CC-4DD8-A325-D16F5CF68759}" destId="{9CAF2697-9D43-4460-811A-E25818F5C402}" srcOrd="3" destOrd="0" parTransId="{14F38BDD-1AA9-4E6E-8249-064FDBC9C173}" sibTransId="{0E4621B7-39E1-4523-AF0C-1FBA5D5C5412}"/>
    <dgm:cxn modelId="{2384FED2-C3AC-4E6E-8DB6-304CEBCA31AB}" srcId="{FC2DE6B3-66CC-4DD8-A325-D16F5CF68759}" destId="{7BE266A7-7CF5-4BF0-B811-02A9E2CDA193}" srcOrd="5" destOrd="0" parTransId="{6992AA15-CA54-4B0A-B298-CF6C1F77C071}" sibTransId="{9C601D3A-5C0A-46DF-9A09-846B9C7F5104}"/>
    <dgm:cxn modelId="{CF8EA1E1-AEFC-42CD-A0EA-4B98B9697748}" type="presOf" srcId="{AF2715E0-D839-4288-A97D-D4DB63376E13}" destId="{1F11B62B-4530-4B4F-82DB-641FC889A0D9}" srcOrd="0" destOrd="0" presId="urn:microsoft.com/office/officeart/2018/2/layout/IconCircleList"/>
    <dgm:cxn modelId="{F12DFEE2-0636-452A-A2E6-17C667C8FB00}" srcId="{FC2DE6B3-66CC-4DD8-A325-D16F5CF68759}" destId="{05137CC3-59AC-4C59-ACF3-A75084616DCB}" srcOrd="2" destOrd="0" parTransId="{00D95C2F-FC74-45AE-BB05-0E24705950D7}" sibTransId="{043E15DB-77EE-4CBB-909B-CD8626A85674}"/>
    <dgm:cxn modelId="{A604F0E4-2744-41BF-8BA7-81E85A203E2F}" type="presOf" srcId="{C2281329-5EB3-4245-BEF2-54CC9DFA7F8F}" destId="{1B67DA2F-672D-4910-9167-E558BE3FE041}" srcOrd="0" destOrd="0" presId="urn:microsoft.com/office/officeart/2018/2/layout/IconCircleList"/>
    <dgm:cxn modelId="{562B64F2-7354-404D-B449-52B72EAF5950}" type="presOf" srcId="{05137CC3-59AC-4C59-ACF3-A75084616DCB}" destId="{6C201BDE-1032-44FA-BEC1-7D0D410BA9D3}" srcOrd="0" destOrd="0" presId="urn:microsoft.com/office/officeart/2018/2/layout/IconCircleList"/>
    <dgm:cxn modelId="{890C1781-5F73-4C5B-BF28-212BA8E39AF3}" type="presParOf" srcId="{262075B9-6E47-4EB1-B280-EC327E437262}" destId="{5F9E36F2-A4BC-422C-AA36-BBFE4AEAD7A0}" srcOrd="0" destOrd="0" presId="urn:microsoft.com/office/officeart/2018/2/layout/IconCircleList"/>
    <dgm:cxn modelId="{3C276BB8-77CF-44B8-8D47-EB5AFB3A7DD4}" type="presParOf" srcId="{5F9E36F2-A4BC-422C-AA36-BBFE4AEAD7A0}" destId="{C94AE21F-FF18-4127-9CEE-6A0B9897271B}" srcOrd="0" destOrd="0" presId="urn:microsoft.com/office/officeart/2018/2/layout/IconCircleList"/>
    <dgm:cxn modelId="{69DF8C65-63ED-4ABF-BA9A-01E1D2EDD579}" type="presParOf" srcId="{C94AE21F-FF18-4127-9CEE-6A0B9897271B}" destId="{E6BFF6FB-5DF6-461A-9C6B-91C36EB1275C}" srcOrd="0" destOrd="0" presId="urn:microsoft.com/office/officeart/2018/2/layout/IconCircleList"/>
    <dgm:cxn modelId="{F208A81F-839B-481F-B75F-321CB3CF7041}" type="presParOf" srcId="{C94AE21F-FF18-4127-9CEE-6A0B9897271B}" destId="{4612C7E2-74BD-4E95-A4DA-6731CEF9CC33}" srcOrd="1" destOrd="0" presId="urn:microsoft.com/office/officeart/2018/2/layout/IconCircleList"/>
    <dgm:cxn modelId="{8CF280A3-10DE-4B54-8FB6-FC624BC522D1}" type="presParOf" srcId="{C94AE21F-FF18-4127-9CEE-6A0B9897271B}" destId="{B9D7FB37-48A4-45BD-AE9C-3C9A406C9E73}" srcOrd="2" destOrd="0" presId="urn:microsoft.com/office/officeart/2018/2/layout/IconCircleList"/>
    <dgm:cxn modelId="{729E7371-5D3E-4794-8E8B-01FD838D85B1}" type="presParOf" srcId="{C94AE21F-FF18-4127-9CEE-6A0B9897271B}" destId="{0A47DC40-9091-4513-9868-6B8E34FD75BE}" srcOrd="3" destOrd="0" presId="urn:microsoft.com/office/officeart/2018/2/layout/IconCircleList"/>
    <dgm:cxn modelId="{1A750B8E-A8AA-45B0-A565-21C7BD2E2D14}" type="presParOf" srcId="{5F9E36F2-A4BC-422C-AA36-BBFE4AEAD7A0}" destId="{8A34929E-E573-445D-8C50-097A7C6E73AF}" srcOrd="1" destOrd="0" presId="urn:microsoft.com/office/officeart/2018/2/layout/IconCircleList"/>
    <dgm:cxn modelId="{D73E7D21-937A-435D-A36B-B1E93012950E}" type="presParOf" srcId="{5F9E36F2-A4BC-422C-AA36-BBFE4AEAD7A0}" destId="{DC39F89C-6322-4F08-9AF0-61445F458DE2}" srcOrd="2" destOrd="0" presId="urn:microsoft.com/office/officeart/2018/2/layout/IconCircleList"/>
    <dgm:cxn modelId="{78EA4F4B-1F2D-4655-A72F-A874089B53E1}" type="presParOf" srcId="{DC39F89C-6322-4F08-9AF0-61445F458DE2}" destId="{C5EAAF53-2C2B-4E9E-9509-0EFFA3F51E50}" srcOrd="0" destOrd="0" presId="urn:microsoft.com/office/officeart/2018/2/layout/IconCircleList"/>
    <dgm:cxn modelId="{4239C427-CF80-487C-96CD-D61BEA45358D}" type="presParOf" srcId="{DC39F89C-6322-4F08-9AF0-61445F458DE2}" destId="{E2A775FB-E6BD-4C21-924C-21BAC42C9B53}" srcOrd="1" destOrd="0" presId="urn:microsoft.com/office/officeart/2018/2/layout/IconCircleList"/>
    <dgm:cxn modelId="{DA9622C2-598D-44EC-9F10-F949D9AA61EB}" type="presParOf" srcId="{DC39F89C-6322-4F08-9AF0-61445F458DE2}" destId="{4E2DFB5C-B66E-4A48-9318-2B05055D3EC7}" srcOrd="2" destOrd="0" presId="urn:microsoft.com/office/officeart/2018/2/layout/IconCircleList"/>
    <dgm:cxn modelId="{AC34AD1C-0DDF-4C50-BA09-BA6C05B2987F}" type="presParOf" srcId="{DC39F89C-6322-4F08-9AF0-61445F458DE2}" destId="{1F11B62B-4530-4B4F-82DB-641FC889A0D9}" srcOrd="3" destOrd="0" presId="urn:microsoft.com/office/officeart/2018/2/layout/IconCircleList"/>
    <dgm:cxn modelId="{9EA3B07B-457F-4C57-B714-B88A22E901C8}" type="presParOf" srcId="{5F9E36F2-A4BC-422C-AA36-BBFE4AEAD7A0}" destId="{1B67DA2F-672D-4910-9167-E558BE3FE041}" srcOrd="3" destOrd="0" presId="urn:microsoft.com/office/officeart/2018/2/layout/IconCircleList"/>
    <dgm:cxn modelId="{285AC88F-9C21-41E5-961D-CD7D24BAECE8}" type="presParOf" srcId="{5F9E36F2-A4BC-422C-AA36-BBFE4AEAD7A0}" destId="{D708E1B0-CCB3-44FC-8524-10B914D9DA32}" srcOrd="4" destOrd="0" presId="urn:microsoft.com/office/officeart/2018/2/layout/IconCircleList"/>
    <dgm:cxn modelId="{02C41178-7CC9-4613-8F7D-779C10D50AFA}" type="presParOf" srcId="{D708E1B0-CCB3-44FC-8524-10B914D9DA32}" destId="{7CD8323F-F058-49A9-BB82-1BFAEF775193}" srcOrd="0" destOrd="0" presId="urn:microsoft.com/office/officeart/2018/2/layout/IconCircleList"/>
    <dgm:cxn modelId="{8A53046F-BE7C-429E-9777-7AE402ECEBA4}" type="presParOf" srcId="{D708E1B0-CCB3-44FC-8524-10B914D9DA32}" destId="{41825F7A-5D51-42A8-BBE5-C70632C854CB}" srcOrd="1" destOrd="0" presId="urn:microsoft.com/office/officeart/2018/2/layout/IconCircleList"/>
    <dgm:cxn modelId="{24437FC5-CA31-4C1E-8140-57AD7B28328A}" type="presParOf" srcId="{D708E1B0-CCB3-44FC-8524-10B914D9DA32}" destId="{40E2CB17-988D-4421-89A5-A2849BDBEF50}" srcOrd="2" destOrd="0" presId="urn:microsoft.com/office/officeart/2018/2/layout/IconCircleList"/>
    <dgm:cxn modelId="{294A5708-8AE6-4EB8-9C79-F9DF850AF396}" type="presParOf" srcId="{D708E1B0-CCB3-44FC-8524-10B914D9DA32}" destId="{6C201BDE-1032-44FA-BEC1-7D0D410BA9D3}" srcOrd="3" destOrd="0" presId="urn:microsoft.com/office/officeart/2018/2/layout/IconCircleList"/>
    <dgm:cxn modelId="{63DF6A1E-9EA2-4514-8D38-D56AD520DAAA}" type="presParOf" srcId="{5F9E36F2-A4BC-422C-AA36-BBFE4AEAD7A0}" destId="{A301BBDA-EA00-421A-83AB-86581C1528A2}" srcOrd="5" destOrd="0" presId="urn:microsoft.com/office/officeart/2018/2/layout/IconCircleList"/>
    <dgm:cxn modelId="{7BF5948F-5FF0-432C-AB25-A52997043692}" type="presParOf" srcId="{5F9E36F2-A4BC-422C-AA36-BBFE4AEAD7A0}" destId="{F7D0613B-B2B7-4C9B-A851-234F14A8C875}" srcOrd="6" destOrd="0" presId="urn:microsoft.com/office/officeart/2018/2/layout/IconCircleList"/>
    <dgm:cxn modelId="{2029FD42-3938-4E2D-9232-C02B12ECAC09}" type="presParOf" srcId="{F7D0613B-B2B7-4C9B-A851-234F14A8C875}" destId="{D400E13A-1A93-4B6F-A6B7-79FF58170F22}" srcOrd="0" destOrd="0" presId="urn:microsoft.com/office/officeart/2018/2/layout/IconCircleList"/>
    <dgm:cxn modelId="{09B05306-4860-4E52-865C-6F0A068E5722}" type="presParOf" srcId="{F7D0613B-B2B7-4C9B-A851-234F14A8C875}" destId="{9ED2B654-F826-4B76-9EDA-2B6568C326D1}" srcOrd="1" destOrd="0" presId="urn:microsoft.com/office/officeart/2018/2/layout/IconCircleList"/>
    <dgm:cxn modelId="{2B5F6B58-7FE5-4012-AEB6-BA405A398CED}" type="presParOf" srcId="{F7D0613B-B2B7-4C9B-A851-234F14A8C875}" destId="{83AD2E86-182B-473E-8A4D-94F0DEEA4E29}" srcOrd="2" destOrd="0" presId="urn:microsoft.com/office/officeart/2018/2/layout/IconCircleList"/>
    <dgm:cxn modelId="{092BAACE-8333-4D88-A091-6EC615D4B327}" type="presParOf" srcId="{F7D0613B-B2B7-4C9B-A851-234F14A8C875}" destId="{9C982A2A-9856-491A-9972-4DF63BFD3614}" srcOrd="3" destOrd="0" presId="urn:microsoft.com/office/officeart/2018/2/layout/IconCircleList"/>
    <dgm:cxn modelId="{22930726-D3DC-41B7-AD24-0447397F6BAB}" type="presParOf" srcId="{5F9E36F2-A4BC-422C-AA36-BBFE4AEAD7A0}" destId="{6D4F748E-17CA-4314-BA95-2099E26A7807}" srcOrd="7" destOrd="0" presId="urn:microsoft.com/office/officeart/2018/2/layout/IconCircleList"/>
    <dgm:cxn modelId="{B148E140-3F55-4812-BC4A-BA64AF39D95E}" type="presParOf" srcId="{5F9E36F2-A4BC-422C-AA36-BBFE4AEAD7A0}" destId="{DDB24755-6FB3-42DD-BDFF-82E2F254D538}" srcOrd="8" destOrd="0" presId="urn:microsoft.com/office/officeart/2018/2/layout/IconCircleList"/>
    <dgm:cxn modelId="{F3937091-237D-45A5-B305-1587C9D1AFDB}" type="presParOf" srcId="{DDB24755-6FB3-42DD-BDFF-82E2F254D538}" destId="{9D1F2F40-C2FE-4F6F-8C47-0A789270DD79}" srcOrd="0" destOrd="0" presId="urn:microsoft.com/office/officeart/2018/2/layout/IconCircleList"/>
    <dgm:cxn modelId="{125B761D-6370-469D-BB40-67AB20F0EAFF}" type="presParOf" srcId="{DDB24755-6FB3-42DD-BDFF-82E2F254D538}" destId="{2E0B1F1B-F252-4981-A010-6562E21CD848}" srcOrd="1" destOrd="0" presId="urn:microsoft.com/office/officeart/2018/2/layout/IconCircleList"/>
    <dgm:cxn modelId="{B1AB481B-2C5D-4125-98BC-A0A37982012F}" type="presParOf" srcId="{DDB24755-6FB3-42DD-BDFF-82E2F254D538}" destId="{45194543-6163-443D-838F-EBB84550C0F0}" srcOrd="2" destOrd="0" presId="urn:microsoft.com/office/officeart/2018/2/layout/IconCircleList"/>
    <dgm:cxn modelId="{DC295635-AB32-403A-B104-CF8FE5EA2BB6}" type="presParOf" srcId="{DDB24755-6FB3-42DD-BDFF-82E2F254D538}" destId="{D7444861-972A-4818-9561-F4426C4EE52E}" srcOrd="3" destOrd="0" presId="urn:microsoft.com/office/officeart/2018/2/layout/IconCircleList"/>
    <dgm:cxn modelId="{538B9442-72A2-4E37-929C-8DDCDF11C25B}" type="presParOf" srcId="{5F9E36F2-A4BC-422C-AA36-BBFE4AEAD7A0}" destId="{DD87471C-2C1F-4258-804B-ADB691CC90AF}" srcOrd="9" destOrd="0" presId="urn:microsoft.com/office/officeart/2018/2/layout/IconCircleList"/>
    <dgm:cxn modelId="{0CD57B15-C957-497D-B6AA-D0D5F5F7F0B9}" type="presParOf" srcId="{5F9E36F2-A4BC-422C-AA36-BBFE4AEAD7A0}" destId="{185DA142-B01C-40F1-8E31-0401A611166F}" srcOrd="10" destOrd="0" presId="urn:microsoft.com/office/officeart/2018/2/layout/IconCircleList"/>
    <dgm:cxn modelId="{3711EC2E-D1D2-4F54-9E49-C80C098D3123}" type="presParOf" srcId="{185DA142-B01C-40F1-8E31-0401A611166F}" destId="{79A2764A-7279-4394-BF70-0EDB0670F052}" srcOrd="0" destOrd="0" presId="urn:microsoft.com/office/officeart/2018/2/layout/IconCircleList"/>
    <dgm:cxn modelId="{255BA7D3-FDE6-411E-A5E7-40E8D9416A5C}" type="presParOf" srcId="{185DA142-B01C-40F1-8E31-0401A611166F}" destId="{094BC8E7-3746-4C37-9422-321669064FFF}" srcOrd="1" destOrd="0" presId="urn:microsoft.com/office/officeart/2018/2/layout/IconCircleList"/>
    <dgm:cxn modelId="{BBC02CC7-59FC-435F-9D6E-B44E0C252E7E}" type="presParOf" srcId="{185DA142-B01C-40F1-8E31-0401A611166F}" destId="{B15279DE-7639-48BB-AA4C-055C1766D82B}" srcOrd="2" destOrd="0" presId="urn:microsoft.com/office/officeart/2018/2/layout/IconCircleList"/>
    <dgm:cxn modelId="{7E2D9862-2D63-48AF-B262-8693BD8B5045}" type="presParOf" srcId="{185DA142-B01C-40F1-8E31-0401A611166F}" destId="{A556FF18-D40E-4377-9F9D-37821F01F54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E7119-9968-4268-B41D-08B1EA7B37DC}">
      <dsp:nvSpPr>
        <dsp:cNvPr id="0" name=""/>
        <dsp:cNvSpPr/>
      </dsp:nvSpPr>
      <dsp:spPr>
        <a:xfrm>
          <a:off x="0" y="1807"/>
          <a:ext cx="6572250" cy="7702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9780ED-DA8C-4A5B-BF0E-DA7E9DEC5794}">
      <dsp:nvSpPr>
        <dsp:cNvPr id="0" name=""/>
        <dsp:cNvSpPr/>
      </dsp:nvSpPr>
      <dsp:spPr>
        <a:xfrm>
          <a:off x="233003" y="175116"/>
          <a:ext cx="423642" cy="4236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F037B-E0AD-4644-86EE-C4DDD7EF952C}">
      <dsp:nvSpPr>
        <dsp:cNvPr id="0" name=""/>
        <dsp:cNvSpPr/>
      </dsp:nvSpPr>
      <dsp:spPr>
        <a:xfrm>
          <a:off x="889650" y="1807"/>
          <a:ext cx="5682599" cy="77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19" tIns="81519" rIns="81519" bIns="81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Previous lesson</a:t>
          </a:r>
          <a:endParaRPr lang="en-US" sz="1900" kern="1200"/>
        </a:p>
      </dsp:txBody>
      <dsp:txXfrm>
        <a:off x="889650" y="1807"/>
        <a:ext cx="5682599" cy="770259"/>
      </dsp:txXfrm>
    </dsp:sp>
    <dsp:sp modelId="{54E9431E-B4ED-48E0-9AB0-10F73AE9CB5F}">
      <dsp:nvSpPr>
        <dsp:cNvPr id="0" name=""/>
        <dsp:cNvSpPr/>
      </dsp:nvSpPr>
      <dsp:spPr>
        <a:xfrm>
          <a:off x="0" y="964632"/>
          <a:ext cx="6572250" cy="7702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BAF9E7-B34F-44AF-9A11-5ED16183F793}">
      <dsp:nvSpPr>
        <dsp:cNvPr id="0" name=""/>
        <dsp:cNvSpPr/>
      </dsp:nvSpPr>
      <dsp:spPr>
        <a:xfrm>
          <a:off x="233003" y="1137941"/>
          <a:ext cx="423642" cy="4236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E9216-993E-4D94-B148-B4C1FEFE8A77}">
      <dsp:nvSpPr>
        <dsp:cNvPr id="0" name=""/>
        <dsp:cNvSpPr/>
      </dsp:nvSpPr>
      <dsp:spPr>
        <a:xfrm>
          <a:off x="889650" y="964632"/>
          <a:ext cx="5682599" cy="77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19" tIns="81519" rIns="81519" bIns="81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Lesson aims</a:t>
          </a:r>
          <a:endParaRPr lang="en-US" sz="1900" kern="1200"/>
        </a:p>
      </dsp:txBody>
      <dsp:txXfrm>
        <a:off x="889650" y="964632"/>
        <a:ext cx="5682599" cy="770259"/>
      </dsp:txXfrm>
    </dsp:sp>
    <dsp:sp modelId="{1D58ADB5-BAD0-4505-89C5-E3A6C2FF971B}">
      <dsp:nvSpPr>
        <dsp:cNvPr id="0" name=""/>
        <dsp:cNvSpPr/>
      </dsp:nvSpPr>
      <dsp:spPr>
        <a:xfrm>
          <a:off x="0" y="1927457"/>
          <a:ext cx="6572250" cy="770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BF32AF-16E1-45B1-9206-D09B4EEDF54D}">
      <dsp:nvSpPr>
        <dsp:cNvPr id="0" name=""/>
        <dsp:cNvSpPr/>
      </dsp:nvSpPr>
      <dsp:spPr>
        <a:xfrm>
          <a:off x="233003" y="2100766"/>
          <a:ext cx="423642" cy="4236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D659FD-491C-446C-A0C0-2E32F066819B}">
      <dsp:nvSpPr>
        <dsp:cNvPr id="0" name=""/>
        <dsp:cNvSpPr/>
      </dsp:nvSpPr>
      <dsp:spPr>
        <a:xfrm>
          <a:off x="889650" y="1927457"/>
          <a:ext cx="5682599" cy="77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19" tIns="81519" rIns="81519" bIns="81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Talk shows</a:t>
          </a:r>
          <a:endParaRPr lang="en-US" sz="1900" kern="1200"/>
        </a:p>
      </dsp:txBody>
      <dsp:txXfrm>
        <a:off x="889650" y="1927457"/>
        <a:ext cx="5682599" cy="770259"/>
      </dsp:txXfrm>
    </dsp:sp>
    <dsp:sp modelId="{E41B8127-46FA-466F-B958-17EA558380E9}">
      <dsp:nvSpPr>
        <dsp:cNvPr id="0" name=""/>
        <dsp:cNvSpPr/>
      </dsp:nvSpPr>
      <dsp:spPr>
        <a:xfrm>
          <a:off x="0" y="2890282"/>
          <a:ext cx="6572250" cy="7702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07317F-D455-404F-8B1E-0966EEFCF26F}">
      <dsp:nvSpPr>
        <dsp:cNvPr id="0" name=""/>
        <dsp:cNvSpPr/>
      </dsp:nvSpPr>
      <dsp:spPr>
        <a:xfrm>
          <a:off x="233003" y="3063590"/>
          <a:ext cx="423642" cy="42364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9B73A-175D-49EC-8319-38F63435805B}">
      <dsp:nvSpPr>
        <dsp:cNvPr id="0" name=""/>
        <dsp:cNvSpPr/>
      </dsp:nvSpPr>
      <dsp:spPr>
        <a:xfrm>
          <a:off x="889650" y="2890282"/>
          <a:ext cx="5682599" cy="77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19" tIns="81519" rIns="81519" bIns="81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Filming your talk shows</a:t>
          </a:r>
          <a:endParaRPr lang="en-US" sz="1900" kern="1200"/>
        </a:p>
      </dsp:txBody>
      <dsp:txXfrm>
        <a:off x="889650" y="2890282"/>
        <a:ext cx="5682599" cy="770259"/>
      </dsp:txXfrm>
    </dsp:sp>
    <dsp:sp modelId="{D5E424CE-903F-4C17-9B60-114E5316224A}">
      <dsp:nvSpPr>
        <dsp:cNvPr id="0" name=""/>
        <dsp:cNvSpPr/>
      </dsp:nvSpPr>
      <dsp:spPr>
        <a:xfrm>
          <a:off x="0" y="3853107"/>
          <a:ext cx="6572250" cy="77025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2488B-FD95-4367-9B12-98889368CC81}">
      <dsp:nvSpPr>
        <dsp:cNvPr id="0" name=""/>
        <dsp:cNvSpPr/>
      </dsp:nvSpPr>
      <dsp:spPr>
        <a:xfrm>
          <a:off x="233003" y="4026415"/>
          <a:ext cx="423642" cy="42364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DA673D-9876-41C1-813C-7370690039AA}">
      <dsp:nvSpPr>
        <dsp:cNvPr id="0" name=""/>
        <dsp:cNvSpPr/>
      </dsp:nvSpPr>
      <dsp:spPr>
        <a:xfrm>
          <a:off x="889650" y="3853107"/>
          <a:ext cx="5682599" cy="77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19" tIns="81519" rIns="81519" bIns="81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Kahoot</a:t>
          </a:r>
          <a:endParaRPr lang="en-US" sz="1900" kern="1200"/>
        </a:p>
      </dsp:txBody>
      <dsp:txXfrm>
        <a:off x="889650" y="3853107"/>
        <a:ext cx="5682599" cy="770259"/>
      </dsp:txXfrm>
    </dsp:sp>
    <dsp:sp modelId="{F6E098A8-E73F-41A3-836F-569B78A4834A}">
      <dsp:nvSpPr>
        <dsp:cNvPr id="0" name=""/>
        <dsp:cNvSpPr/>
      </dsp:nvSpPr>
      <dsp:spPr>
        <a:xfrm>
          <a:off x="0" y="4815932"/>
          <a:ext cx="6572250" cy="7702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C8B96C-9F78-4E72-958A-B1F0746B5E7F}">
      <dsp:nvSpPr>
        <dsp:cNvPr id="0" name=""/>
        <dsp:cNvSpPr/>
      </dsp:nvSpPr>
      <dsp:spPr>
        <a:xfrm>
          <a:off x="233003" y="4989240"/>
          <a:ext cx="423642" cy="42364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DA1AC7-9AC8-4CEF-9B72-B25D576E34EB}">
      <dsp:nvSpPr>
        <dsp:cNvPr id="0" name=""/>
        <dsp:cNvSpPr/>
      </dsp:nvSpPr>
      <dsp:spPr>
        <a:xfrm>
          <a:off x="889650" y="4815932"/>
          <a:ext cx="5682599" cy="77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519" tIns="81519" rIns="81519" bIns="81519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Looking back</a:t>
          </a:r>
          <a:endParaRPr lang="en-US" sz="1900" kern="1200"/>
        </a:p>
      </dsp:txBody>
      <dsp:txXfrm>
        <a:off x="889650" y="4815932"/>
        <a:ext cx="5682599" cy="7702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FF6FB-5DF6-461A-9C6B-91C36EB1275C}">
      <dsp:nvSpPr>
        <dsp:cNvPr id="0" name=""/>
        <dsp:cNvSpPr/>
      </dsp:nvSpPr>
      <dsp:spPr>
        <a:xfrm>
          <a:off x="344932" y="689272"/>
          <a:ext cx="812133" cy="8121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12C7E2-74BD-4E95-A4DA-6731CEF9CC33}">
      <dsp:nvSpPr>
        <dsp:cNvPr id="0" name=""/>
        <dsp:cNvSpPr/>
      </dsp:nvSpPr>
      <dsp:spPr>
        <a:xfrm>
          <a:off x="515480" y="859820"/>
          <a:ext cx="471037" cy="4710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7DC40-9091-4513-9868-6B8E34FD75BE}">
      <dsp:nvSpPr>
        <dsp:cNvPr id="0" name=""/>
        <dsp:cNvSpPr/>
      </dsp:nvSpPr>
      <dsp:spPr>
        <a:xfrm>
          <a:off x="1331094" y="689272"/>
          <a:ext cx="1914313" cy="81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What: A talk show video.</a:t>
          </a:r>
          <a:endParaRPr lang="en-US" sz="1500" kern="1200" dirty="0"/>
        </a:p>
      </dsp:txBody>
      <dsp:txXfrm>
        <a:off x="1331094" y="689272"/>
        <a:ext cx="1914313" cy="812133"/>
      </dsp:txXfrm>
    </dsp:sp>
    <dsp:sp modelId="{C5EAAF53-2C2B-4E9E-9509-0EFFA3F51E50}">
      <dsp:nvSpPr>
        <dsp:cNvPr id="0" name=""/>
        <dsp:cNvSpPr/>
      </dsp:nvSpPr>
      <dsp:spPr>
        <a:xfrm>
          <a:off x="3578962" y="689272"/>
          <a:ext cx="812133" cy="81213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775FB-E6BD-4C21-924C-21BAC42C9B53}">
      <dsp:nvSpPr>
        <dsp:cNvPr id="0" name=""/>
        <dsp:cNvSpPr/>
      </dsp:nvSpPr>
      <dsp:spPr>
        <a:xfrm>
          <a:off x="3749510" y="859820"/>
          <a:ext cx="471037" cy="4710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1B62B-4530-4B4F-82DB-641FC889A0D9}">
      <dsp:nvSpPr>
        <dsp:cNvPr id="0" name=""/>
        <dsp:cNvSpPr/>
      </dsp:nvSpPr>
      <dsp:spPr>
        <a:xfrm>
          <a:off x="4565123" y="689272"/>
          <a:ext cx="1914313" cy="81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How: In your duo’s, create a one-take video where you talk about your city. One person interview the other as if you are on a talk show. </a:t>
          </a:r>
          <a:endParaRPr lang="en-US" sz="1500" kern="1200" dirty="0"/>
        </a:p>
      </dsp:txBody>
      <dsp:txXfrm>
        <a:off x="4565123" y="689272"/>
        <a:ext cx="1914313" cy="812133"/>
      </dsp:txXfrm>
    </dsp:sp>
    <dsp:sp modelId="{7CD8323F-F058-49A9-BB82-1BFAEF775193}">
      <dsp:nvSpPr>
        <dsp:cNvPr id="0" name=""/>
        <dsp:cNvSpPr/>
      </dsp:nvSpPr>
      <dsp:spPr>
        <a:xfrm>
          <a:off x="6812992" y="689272"/>
          <a:ext cx="812133" cy="81213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825F7A-5D51-42A8-BBE5-C70632C854CB}">
      <dsp:nvSpPr>
        <dsp:cNvPr id="0" name=""/>
        <dsp:cNvSpPr/>
      </dsp:nvSpPr>
      <dsp:spPr>
        <a:xfrm>
          <a:off x="6983540" y="859820"/>
          <a:ext cx="471037" cy="4710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01BDE-1032-44FA-BEC1-7D0D410BA9D3}">
      <dsp:nvSpPr>
        <dsp:cNvPr id="0" name=""/>
        <dsp:cNvSpPr/>
      </dsp:nvSpPr>
      <dsp:spPr>
        <a:xfrm>
          <a:off x="7799153" y="689272"/>
          <a:ext cx="1914313" cy="81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Help: Your book, the internet, </a:t>
          </a:r>
          <a:r>
            <a:rPr lang="en-GB" sz="1500" kern="1200" dirty="0" err="1"/>
            <a:t>Wikiwijs</a:t>
          </a:r>
          <a:r>
            <a:rPr lang="en-GB" sz="1500" kern="1200" dirty="0"/>
            <a:t> teacher.</a:t>
          </a:r>
          <a:endParaRPr lang="en-US" sz="1500" kern="1200" dirty="0"/>
        </a:p>
      </dsp:txBody>
      <dsp:txXfrm>
        <a:off x="7799153" y="689272"/>
        <a:ext cx="1914313" cy="812133"/>
      </dsp:txXfrm>
    </dsp:sp>
    <dsp:sp modelId="{D400E13A-1A93-4B6F-A6B7-79FF58170F22}">
      <dsp:nvSpPr>
        <dsp:cNvPr id="0" name=""/>
        <dsp:cNvSpPr/>
      </dsp:nvSpPr>
      <dsp:spPr>
        <a:xfrm>
          <a:off x="344932" y="2116439"/>
          <a:ext cx="812133" cy="8121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2B654-F826-4B76-9EDA-2B6568C326D1}">
      <dsp:nvSpPr>
        <dsp:cNvPr id="0" name=""/>
        <dsp:cNvSpPr/>
      </dsp:nvSpPr>
      <dsp:spPr>
        <a:xfrm>
          <a:off x="515480" y="2286987"/>
          <a:ext cx="471037" cy="47103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82A2A-9856-491A-9972-4DF63BFD3614}">
      <dsp:nvSpPr>
        <dsp:cNvPr id="0" name=""/>
        <dsp:cNvSpPr/>
      </dsp:nvSpPr>
      <dsp:spPr>
        <a:xfrm>
          <a:off x="1331094" y="2116439"/>
          <a:ext cx="1914313" cy="81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Time: 25 minutes.</a:t>
          </a:r>
          <a:endParaRPr lang="en-US" sz="1500" kern="1200" dirty="0"/>
        </a:p>
      </dsp:txBody>
      <dsp:txXfrm>
        <a:off x="1331094" y="2116439"/>
        <a:ext cx="1914313" cy="812133"/>
      </dsp:txXfrm>
    </dsp:sp>
    <dsp:sp modelId="{9D1F2F40-C2FE-4F6F-8C47-0A789270DD79}">
      <dsp:nvSpPr>
        <dsp:cNvPr id="0" name=""/>
        <dsp:cNvSpPr/>
      </dsp:nvSpPr>
      <dsp:spPr>
        <a:xfrm>
          <a:off x="3578962" y="2116439"/>
          <a:ext cx="812133" cy="81213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0B1F1B-F252-4981-A010-6562E21CD848}">
      <dsp:nvSpPr>
        <dsp:cNvPr id="0" name=""/>
        <dsp:cNvSpPr/>
      </dsp:nvSpPr>
      <dsp:spPr>
        <a:xfrm>
          <a:off x="3749510" y="2286987"/>
          <a:ext cx="471037" cy="47103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44861-972A-4818-9561-F4426C4EE52E}">
      <dsp:nvSpPr>
        <dsp:cNvPr id="0" name=""/>
        <dsp:cNvSpPr/>
      </dsp:nvSpPr>
      <dsp:spPr>
        <a:xfrm>
          <a:off x="4565123" y="2116439"/>
          <a:ext cx="1914313" cy="81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Result: A four minute long video of your talk show about the city you chose.</a:t>
          </a:r>
          <a:endParaRPr lang="en-US" sz="1500" kern="1200" dirty="0"/>
        </a:p>
      </dsp:txBody>
      <dsp:txXfrm>
        <a:off x="4565123" y="2116439"/>
        <a:ext cx="1914313" cy="812133"/>
      </dsp:txXfrm>
    </dsp:sp>
    <dsp:sp modelId="{79A2764A-7279-4394-BF70-0EDB0670F052}">
      <dsp:nvSpPr>
        <dsp:cNvPr id="0" name=""/>
        <dsp:cNvSpPr/>
      </dsp:nvSpPr>
      <dsp:spPr>
        <a:xfrm>
          <a:off x="6812992" y="2116439"/>
          <a:ext cx="812133" cy="8121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BC8E7-3746-4C37-9422-321669064FFF}">
      <dsp:nvSpPr>
        <dsp:cNvPr id="0" name=""/>
        <dsp:cNvSpPr/>
      </dsp:nvSpPr>
      <dsp:spPr>
        <a:xfrm>
          <a:off x="6983540" y="2286987"/>
          <a:ext cx="471037" cy="471037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6FF18-D40E-4377-9F9D-37821F01F540}">
      <dsp:nvSpPr>
        <dsp:cNvPr id="0" name=""/>
        <dsp:cNvSpPr/>
      </dsp:nvSpPr>
      <dsp:spPr>
        <a:xfrm>
          <a:off x="7799153" y="2116439"/>
          <a:ext cx="1914313" cy="81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Done?: email your script and the video to your teacher. After this you can see if you can help a classmate. (But don’t interrupt their filming!)</a:t>
          </a:r>
          <a:endParaRPr lang="en-US" sz="1500" kern="1200" dirty="0"/>
        </a:p>
      </dsp:txBody>
      <dsp:txXfrm>
        <a:off x="7799153" y="2116439"/>
        <a:ext cx="1914313" cy="81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27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9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42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4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2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566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9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9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1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83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11/8/2019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968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2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2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E8035907-EB9C-4E11-8A9B-D25B0AD8D7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2B1A73-71E1-4E0C-A093-BCDF031A4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7524" y="2064730"/>
            <a:ext cx="2942706" cy="2728536"/>
          </a:xfrm>
        </p:spPr>
        <p:txBody>
          <a:bodyPr anchor="ctr">
            <a:normAutofit/>
          </a:bodyPr>
          <a:lstStyle/>
          <a:p>
            <a:pPr algn="ctr"/>
            <a:r>
              <a:rPr lang="en-GB" sz="3200" dirty="0">
                <a:solidFill>
                  <a:schemeClr val="tx2"/>
                </a:solidFill>
              </a:rPr>
              <a:t>Ladies and gentlepeople welcome to todays lesson!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4CFDD4A-4FA1-4CD9-90D5-E253C2040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14818" y="720071"/>
            <a:ext cx="5417868" cy="5417858"/>
            <a:chOff x="1311770" y="720071"/>
            <a:chExt cx="5417868" cy="541785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AB5B6FA-7B4F-437A-9C78-144C7DCD1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1770" y="720071"/>
              <a:ext cx="5417868" cy="5417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4199C21-6AE0-4F6F-AA96-6FFF97BB9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8390" y="1006688"/>
              <a:ext cx="4844628" cy="4844620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E16AB8-80A5-4C7A-9B88-06F4B332E8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7507" y="1316890"/>
            <a:ext cx="4606394" cy="4224216"/>
          </a:xfrm>
        </p:spPr>
        <p:txBody>
          <a:bodyPr>
            <a:normAutofit/>
          </a:bodyPr>
          <a:lstStyle/>
          <a:p>
            <a:pPr algn="ctr"/>
            <a:r>
              <a:rPr lang="en-GB" sz="5600">
                <a:solidFill>
                  <a:srgbClr val="FFFFFF"/>
                </a:solidFill>
              </a:rPr>
              <a:t>Talkshows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9C69FA7-0958-4ED9-A0DF-E87A0C13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5208" y="3388657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639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6839A44-7256-4FA9-B4B6-4E29E9A3E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6C1F4-32BE-4157-82A7-FAA69208F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9777" y="639763"/>
            <a:ext cx="3046073" cy="5177377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4000"/>
              <a:t>Today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97EC10-3FA3-405D-8330-7FE09439F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C89356B-08DA-4B8B-9B20-EFDCF2B2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3A61CB2-65E6-42A9-A226-C718AE3278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2903E30-994E-441D-9AA4-A6E1346C0E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8826501"/>
              </p:ext>
            </p:extLst>
          </p:nvPr>
        </p:nvGraphicFramePr>
        <p:xfrm>
          <a:off x="622300" y="639763"/>
          <a:ext cx="6572250" cy="558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55649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7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64DC66-9625-4494-8AE7-CDD4EA0DE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rgbClr val="FFFFFF"/>
                </a:solidFill>
              </a:rPr>
              <a:t>Previous lesson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A0B04-88D8-49E4-84F8-258D56C5D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r>
              <a:rPr lang="en-GB" dirty="0"/>
              <a:t>What did we do?</a:t>
            </a:r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8153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9C3D5-7D55-4046-808C-F290F456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1035" y="1679569"/>
            <a:ext cx="3498864" cy="3498858"/>
            <a:chOff x="1061035" y="1679569"/>
            <a:chExt cx="3498864" cy="34988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9D8741-EAD6-41B1-A882-70D70FC35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1035" y="1679569"/>
              <a:ext cx="3498864" cy="3498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5444F36-3103-4D11-A25F-C054D4606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46134" y="1864667"/>
              <a:ext cx="3128666" cy="312866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9C9FC98-BD8C-4A52-9411-FCB661F54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45" y="2376862"/>
            <a:ext cx="2640646" cy="2104273"/>
          </a:xfrm>
          <a:noFill/>
        </p:spPr>
        <p:txBody>
          <a:bodyPr>
            <a:normAutofit/>
          </a:bodyPr>
          <a:lstStyle/>
          <a:p>
            <a:pPr algn="ctr"/>
            <a:r>
              <a:rPr lang="en-GB" sz="3000" dirty="0">
                <a:solidFill>
                  <a:srgbClr val="FFFFFF"/>
                </a:solidFill>
              </a:rPr>
              <a:t>Lesson aims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9A5AA-EB9E-422B-A594-D9F7BBF22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89" y="725394"/>
            <a:ext cx="5142658" cy="5407212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At the end of the lesson you can describe how a talk show works.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At the end of the lesson you can present and film a four minute long talk show. </a:t>
            </a:r>
          </a:p>
        </p:txBody>
      </p:sp>
    </p:spTree>
    <p:extLst>
      <p:ext uri="{BB962C8B-B14F-4D97-AF65-F5344CB8AC3E}">
        <p14:creationId xmlns:p14="http://schemas.microsoft.com/office/powerpoint/2010/main" val="2838297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8B783-0029-47E6-A03C-53F46A070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en-GB"/>
              <a:t>Talk shows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A093B8-A2CC-4243-9D24-415419DA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B2EF05AC-C824-4B64-B669-BDAA990B8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5151593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58531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ar: 5 Points 4">
            <a:extLst>
              <a:ext uri="{FF2B5EF4-FFF2-40B4-BE49-F238E27FC236}">
                <a16:creationId xmlns:a16="http://schemas.microsoft.com/office/drawing/2014/main" id="{489C0BED-9136-4C5B-956D-CFD5FBBD1067}"/>
              </a:ext>
            </a:extLst>
          </p:cNvPr>
          <p:cNvSpPr/>
          <p:nvPr/>
        </p:nvSpPr>
        <p:spPr>
          <a:xfrm>
            <a:off x="0" y="0"/>
            <a:ext cx="2425148" cy="226612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858D05-B62C-42E5-BA70-2EDC11FB9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Rubric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0E689F-8818-4CB6-BB48-C01E7B39F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5" t="40693" r="17500" b="12638"/>
          <a:stretch/>
        </p:blipFill>
        <p:spPr>
          <a:xfrm>
            <a:off x="0" y="2266122"/>
            <a:ext cx="12041213" cy="459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8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6">
            <a:extLst>
              <a:ext uri="{FF2B5EF4-FFF2-40B4-BE49-F238E27FC236}">
                <a16:creationId xmlns:a16="http://schemas.microsoft.com/office/drawing/2014/main" id="{9A3D0CE2-91FF-49B3-A5D8-181E900D7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AEBD96-C315-4F53-9D9E-0E20E993E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916AAA-66F6-4DFA-88ED-7E27CF6B8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5" name="Group 32">
            <a:extLst>
              <a:ext uri="{FF2B5EF4-FFF2-40B4-BE49-F238E27FC236}">
                <a16:creationId xmlns:a16="http://schemas.microsoft.com/office/drawing/2014/main" id="{A137D43F-BAD6-47F1-AA65-AEEA38A2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512C9B2-6B22-4211-A940-FCD7C2CD0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5F7DB84-CDE7-46F8-90DD-9D048A7D5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 useBgFill="1">
        <p:nvSpPr>
          <p:cNvPr id="46" name="Rectangle 36">
            <a:extLst>
              <a:ext uri="{FF2B5EF4-FFF2-40B4-BE49-F238E27FC236}">
                <a16:creationId xmlns:a16="http://schemas.microsoft.com/office/drawing/2014/main" id="{E8035907-EB9C-4E11-8A9B-D25B0AD8D7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908B08-5B06-4378-832D-1DE78EBCB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6516241" cy="55710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80000"/>
              </a:lnSpc>
            </a:pPr>
            <a:r>
              <a:rPr lang="en-US" sz="8800" cap="all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</a:rPr>
              <a:t>Kahoot!</a:t>
            </a:r>
          </a:p>
        </p:txBody>
      </p:sp>
      <p:sp>
        <p:nvSpPr>
          <p:cNvPr id="47" name="Rectangle 38">
            <a:extLst>
              <a:ext uri="{FF2B5EF4-FFF2-40B4-BE49-F238E27FC236}">
                <a16:creationId xmlns:a16="http://schemas.microsoft.com/office/drawing/2014/main" id="{D9C69FA7-0958-4ED9-A0DF-E87A0C13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02709" y="3388657"/>
            <a:ext cx="36576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40">
            <a:extLst>
              <a:ext uri="{FF2B5EF4-FFF2-40B4-BE49-F238E27FC236}">
                <a16:creationId xmlns:a16="http://schemas.microsoft.com/office/drawing/2014/main" id="{FDB0A998-A5C6-45CB-ACF3-1CF639920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33595" y="1903304"/>
            <a:ext cx="3051394" cy="3051388"/>
            <a:chOff x="7933595" y="1903304"/>
            <a:chExt cx="3051394" cy="3051388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AB5B6FA-7B4F-437A-9C78-144C7DCD1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33595" y="1903304"/>
              <a:ext cx="3051394" cy="3051388"/>
            </a:xfrm>
            <a:prstGeom prst="ellipse">
              <a:avLst/>
            </a:prstGeom>
            <a:blipFill dpi="0" rotWithShape="1"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4199C21-6AE0-4F6F-AA96-6FFF97BB9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95024" y="2064730"/>
              <a:ext cx="2728540" cy="2728536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77B6A-0135-4F34-A136-7848329CF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5025" y="2064730"/>
            <a:ext cx="2728540" cy="2728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buNone/>
            </a:pPr>
            <a:r>
              <a:rPr lang="en-US" sz="2200">
                <a:solidFill>
                  <a:srgbClr val="FFFFFF"/>
                </a:solidFill>
              </a:rPr>
              <a:t>Go to </a:t>
            </a:r>
            <a:r>
              <a:rPr lang="en-US" sz="2200" u="sng">
                <a:solidFill>
                  <a:srgbClr val="FFFFFF"/>
                </a:solidFill>
              </a:rPr>
              <a:t>kahoot.it</a:t>
            </a:r>
            <a:r>
              <a:rPr lang="en-US" sz="2200">
                <a:solidFill>
                  <a:srgbClr val="FFFFFF"/>
                </a:solidFill>
              </a:rPr>
              <a:t> and enter the pin that is on the board</a:t>
            </a:r>
          </a:p>
        </p:txBody>
      </p:sp>
    </p:spTree>
    <p:extLst>
      <p:ext uri="{BB962C8B-B14F-4D97-AF65-F5344CB8AC3E}">
        <p14:creationId xmlns:p14="http://schemas.microsoft.com/office/powerpoint/2010/main" val="3148032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09138F-8BF1-40DF-B2EB-61DEDE1D3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4527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76B368-FE57-47EA-95EA-D35A8FB6C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80" y="484632"/>
            <a:ext cx="6743844" cy="1609344"/>
          </a:xfrm>
        </p:spPr>
        <p:txBody>
          <a:bodyPr>
            <a:normAutofit/>
          </a:bodyPr>
          <a:lstStyle/>
          <a:p>
            <a:r>
              <a:rPr lang="en-GB" dirty="0"/>
              <a:t>Looking 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932D2-DA58-4963-AD86-4783CF2B2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279" y="2121408"/>
            <a:ext cx="6743845" cy="4050792"/>
          </a:xfrm>
        </p:spPr>
        <p:txBody>
          <a:bodyPr>
            <a:normAutofit/>
          </a:bodyPr>
          <a:lstStyle/>
          <a:p>
            <a:r>
              <a:rPr lang="en-GB" sz="1800" dirty="0"/>
              <a:t>Lesson aims?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/>
              <a:t>At the end of the lesson you can describe how a talk show works.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dirty="0"/>
              <a:t>At the end of the lesson you can present and film a four minute long talk show. </a:t>
            </a:r>
          </a:p>
        </p:txBody>
      </p:sp>
      <p:pic>
        <p:nvPicPr>
          <p:cNvPr id="7" name="Graphic 6" descr="Classroom">
            <a:extLst>
              <a:ext uri="{FF2B5EF4-FFF2-40B4-BE49-F238E27FC236}">
                <a16:creationId xmlns:a16="http://schemas.microsoft.com/office/drawing/2014/main" id="{C4B59CED-8B3D-41C6-89C0-42E25EBAE4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03460" y="1595727"/>
            <a:ext cx="3369177" cy="33691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390D0A1-1C50-4248-A68B-7D09D8B410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79EA430-360E-4176-9623-B9A83D31CE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1714FD0-5C47-42B7-9A05-FAF494EF4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7ED76833-0D4E-42A8-AEF4-8853ADB0E8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20181" y="6272783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30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224</Words>
  <Application>Microsoft Office PowerPoint</Application>
  <PresentationFormat>Breedbeeld</PresentationFormat>
  <Paragraphs>28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Rockwell Extra Bold</vt:lpstr>
      <vt:lpstr>Wingdings</vt:lpstr>
      <vt:lpstr>Wood Type</vt:lpstr>
      <vt:lpstr>Talkshows</vt:lpstr>
      <vt:lpstr>Today </vt:lpstr>
      <vt:lpstr>Previous lesson</vt:lpstr>
      <vt:lpstr>Lesson aims</vt:lpstr>
      <vt:lpstr>Talk shows</vt:lpstr>
      <vt:lpstr>Rubric</vt:lpstr>
      <vt:lpstr>Kahoot!</vt:lpstr>
      <vt:lpstr>Looking 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Talkshows</dc:title>
  <dc:creator>Anne de Boer</dc:creator>
  <cp:lastModifiedBy>Annes Borggreve</cp:lastModifiedBy>
  <cp:revision>2</cp:revision>
  <dcterms:created xsi:type="dcterms:W3CDTF">2019-11-08T11:37:17Z</dcterms:created>
  <dcterms:modified xsi:type="dcterms:W3CDTF">2019-11-08T12:07:05Z</dcterms:modified>
</cp:coreProperties>
</file>