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96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6" d="100"/>
          <a:sy n="66" d="100"/>
        </p:scale>
        <p:origin x="668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430C0A-5464-4FE4-84EB-FF9C94016DF4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F9C37B-1D36-470B-8223-D6C91242EC14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C6F52A-A82B-47A2-A83A-8C4C91F2D59F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0A7B3-6521-4DCA-87E5-044747A908C1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C6404-AD6E-4860-8E75-697CA40B95DA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134690-1557-4C89-A502-4959FE7FAD70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tx2"/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7D4976-E339-4826-83B7-FBD03F55ECF8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37C31-9E7A-4F99-8774-A0E530DE1A42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78504F-A551-4DE0-9316-4DCD1D8CC752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6096000" y="0"/>
            <a:ext cx="6096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chemeClr val="tx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BE4249-C0D0-4B06-8692-E8BB871AF643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8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50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chemeClr val="tx1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042B0DB6-F5C7-45FB-8CF3-31B45F9C2DAC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7A6979-0714-4377-B894-6BE4C2D6E202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231136" y="964692"/>
            <a:ext cx="7729728" cy="1188720"/>
          </a:xfrm>
          <a:prstGeom prst="rect">
            <a:avLst/>
          </a:prstGeom>
          <a:solidFill>
            <a:schemeClr val="bg1"/>
          </a:solidFill>
          <a:ln w="31750" cap="sq">
            <a:solidFill>
              <a:schemeClr val="tx1">
                <a:lumMod val="75000"/>
                <a:lumOff val="25000"/>
              </a:schemeClr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1160EA64-D806-43AC-9DF2-F8C432F32B4C}" type="datetimeFigureOut">
              <a:rPr lang="en-US" dirty="0"/>
              <a:t>11/18/2019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8A7A6979-0714-4377-B894-6BE4C2D6E202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hf sldNum="0" hdr="0" ft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EF26A57-BBF9-4B52-9D6A-C25E43394B2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De </a:t>
            </a:r>
            <a:r>
              <a:rPr lang="nl-NL" dirty="0" err="1"/>
              <a:t>STARrt</a:t>
            </a:r>
            <a:r>
              <a:rPr lang="nl-NL" dirty="0"/>
              <a:t>-methode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244849D-1758-4A68-A42B-425CDC077DE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Hulpmiddel om te reflecteren</a:t>
            </a:r>
          </a:p>
        </p:txBody>
      </p:sp>
    </p:spTree>
    <p:extLst>
      <p:ext uri="{BB962C8B-B14F-4D97-AF65-F5344CB8AC3E}">
        <p14:creationId xmlns:p14="http://schemas.microsoft.com/office/powerpoint/2010/main" val="285455224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277DEA0-E10E-43DE-9E23-B492AC31F78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Aan de slag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355C1A3-ADD5-4D3F-A96A-258E110D5ED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392638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2000" dirty="0"/>
              <a:t>Schrijf aan de hand van de STARRT-methode </a:t>
            </a:r>
            <a:r>
              <a:rPr lang="nl-NL" sz="2000" u="sng" dirty="0"/>
              <a:t>opnieuw</a:t>
            </a:r>
            <a:r>
              <a:rPr lang="nl-NL" sz="2000" dirty="0"/>
              <a:t> jouw reflectie over de presentatie</a:t>
            </a:r>
          </a:p>
          <a:p>
            <a:pPr marL="0" indent="0" algn="ctr">
              <a:buNone/>
            </a:pPr>
            <a:endParaRPr lang="nl-NL" sz="2400" dirty="0"/>
          </a:p>
          <a:p>
            <a:pPr lvl="0"/>
            <a:r>
              <a:rPr lang="nl-NL" sz="2000" dirty="0"/>
              <a:t>Tijd: 45 min</a:t>
            </a:r>
          </a:p>
          <a:p>
            <a:pPr lvl="0"/>
            <a:r>
              <a:rPr lang="nl-NL" sz="2000" dirty="0"/>
              <a:t>Individueel</a:t>
            </a:r>
          </a:p>
          <a:p>
            <a:pPr lvl="0"/>
            <a:r>
              <a:rPr lang="nl-NL" sz="2000" dirty="0"/>
              <a:t>Vragen? Eerst medestudent vragen, daarna de docent</a:t>
            </a:r>
          </a:p>
          <a:p>
            <a:pPr lvl="0"/>
            <a:r>
              <a:rPr lang="nl-NL" sz="2000" dirty="0"/>
              <a:t>Eind van de les de aangepaste reflectie inleveren</a:t>
            </a:r>
          </a:p>
          <a:p>
            <a:pPr lvl="0"/>
            <a:r>
              <a:rPr lang="nl-NL" sz="2000" dirty="0"/>
              <a:t>Klaar? Lezen boek </a:t>
            </a:r>
            <a:r>
              <a:rPr lang="nl-NL" sz="2000" b="1" dirty="0"/>
              <a:t>Pedagogisch werk 2 – thema 4</a:t>
            </a:r>
          </a:p>
          <a:p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100708546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FB221FE-5645-406D-9709-16680256132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/>
              <a:t>Starrt</a:t>
            </a:r>
            <a:r>
              <a:rPr lang="nl-NL" dirty="0"/>
              <a:t>-methode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C2731951-BB70-42B1-BFC3-BBCA3BF34E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sz="2000" dirty="0"/>
              <a:t>Bestaat uit zes stappen:</a:t>
            </a:r>
          </a:p>
          <a:p>
            <a:r>
              <a:rPr lang="nl-NL" sz="2000" b="1" dirty="0"/>
              <a:t>S</a:t>
            </a:r>
            <a:r>
              <a:rPr lang="nl-NL" sz="2000" dirty="0"/>
              <a:t>ituatie</a:t>
            </a:r>
          </a:p>
          <a:p>
            <a:r>
              <a:rPr lang="nl-NL" sz="2000" b="1" dirty="0"/>
              <a:t>T</a:t>
            </a:r>
            <a:r>
              <a:rPr lang="nl-NL" sz="2000" dirty="0"/>
              <a:t>aak</a:t>
            </a:r>
          </a:p>
          <a:p>
            <a:r>
              <a:rPr lang="nl-NL" sz="2000" b="1" dirty="0"/>
              <a:t>A</a:t>
            </a:r>
            <a:r>
              <a:rPr lang="nl-NL" sz="2000" dirty="0"/>
              <a:t>ctie</a:t>
            </a:r>
          </a:p>
          <a:p>
            <a:r>
              <a:rPr lang="nl-NL" sz="2000" b="1" dirty="0"/>
              <a:t>R</a:t>
            </a:r>
            <a:r>
              <a:rPr lang="nl-NL" sz="2000" dirty="0"/>
              <a:t>esultaat</a:t>
            </a:r>
          </a:p>
          <a:p>
            <a:r>
              <a:rPr lang="nl-NL" sz="2000" b="1" dirty="0"/>
              <a:t>R</a:t>
            </a:r>
            <a:r>
              <a:rPr lang="nl-NL" sz="2000" dirty="0"/>
              <a:t>eflectie</a:t>
            </a:r>
          </a:p>
          <a:p>
            <a:r>
              <a:rPr lang="nl-NL" sz="2000" b="1" dirty="0"/>
              <a:t>T</a:t>
            </a:r>
            <a:r>
              <a:rPr lang="nl-NL" sz="2000" dirty="0"/>
              <a:t>oepassen/</a:t>
            </a:r>
            <a:r>
              <a:rPr lang="nl-NL" sz="2000" b="1" dirty="0"/>
              <a:t>T</a:t>
            </a:r>
            <a:r>
              <a:rPr lang="nl-NL" sz="2000" dirty="0"/>
              <a:t>ransfer</a:t>
            </a:r>
            <a:endParaRPr lang="nl-NL" sz="2000" b="1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132925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A0706A5-FE56-4933-971E-77A8ABB476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situatie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FBE78E4-C4C7-49EA-AD3A-8A014647837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/>
              <a:t>Wat was de situatie?</a:t>
            </a:r>
          </a:p>
          <a:p>
            <a:r>
              <a:rPr lang="nl-NL" sz="2000" dirty="0"/>
              <a:t>Waar en wanneer vond die situatie plaats?</a:t>
            </a:r>
          </a:p>
          <a:p>
            <a:r>
              <a:rPr lang="nl-NL" sz="2000" dirty="0"/>
              <a:t>Wie waren er bij betrokken?</a:t>
            </a:r>
          </a:p>
          <a:p>
            <a:r>
              <a:rPr lang="nl-NL" sz="2000" dirty="0"/>
              <a:t>Welke werkprocessen en competenties stonden centraal? (bijv. in eigen woorden uitleggen of theorie toepassen)</a:t>
            </a:r>
          </a:p>
          <a:p>
            <a:r>
              <a:rPr lang="nl-NL" sz="2000" dirty="0"/>
              <a:t>Wat was de mate van zelfsturing? (hoe ben je te werk gegaan)</a:t>
            </a:r>
          </a:p>
          <a:p>
            <a:r>
              <a:rPr lang="nl-NL" sz="2000" dirty="0"/>
              <a:t>Wat boeide en belemmerde je?</a:t>
            </a:r>
          </a:p>
        </p:txBody>
      </p:sp>
    </p:spTree>
    <p:extLst>
      <p:ext uri="{BB962C8B-B14F-4D97-AF65-F5344CB8AC3E}">
        <p14:creationId xmlns:p14="http://schemas.microsoft.com/office/powerpoint/2010/main" val="33339181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429ADAC-6934-44ED-B7F2-072AC614AD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taak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0A723F9-5B06-4640-804C-8A7FEFA8C1D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3101983"/>
          </a:xfrm>
        </p:spPr>
        <p:txBody>
          <a:bodyPr>
            <a:normAutofit/>
          </a:bodyPr>
          <a:lstStyle/>
          <a:p>
            <a:r>
              <a:rPr lang="nl-NL" sz="2000" dirty="0"/>
              <a:t>Wat was jouw taak?</a:t>
            </a:r>
          </a:p>
          <a:p>
            <a:r>
              <a:rPr lang="nl-NL" sz="2000" dirty="0"/>
              <a:t>Wat wilde je bereiken?</a:t>
            </a:r>
          </a:p>
          <a:p>
            <a:r>
              <a:rPr lang="nl-NL" sz="2000" dirty="0"/>
              <a:t>Wat was je verantwoordelijkheid? (waar en hoe heb jij zorg voor gedragen)</a:t>
            </a:r>
          </a:p>
        </p:txBody>
      </p:sp>
    </p:spTree>
    <p:extLst>
      <p:ext uri="{BB962C8B-B14F-4D97-AF65-F5344CB8AC3E}">
        <p14:creationId xmlns:p14="http://schemas.microsoft.com/office/powerpoint/2010/main" val="3015983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D60E255-F1C1-4C94-A5D6-1AFDE5FA76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actie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7E30BC0-2E93-4B50-A22C-D2736FE698D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/>
              <a:t>Welke acties heb je gepland? (welke stappen heb je genomen)</a:t>
            </a:r>
          </a:p>
          <a:p>
            <a:r>
              <a:rPr lang="nl-NL" sz="2000" dirty="0"/>
              <a:t>Welke materialen en middelen heb je gebruikt?</a:t>
            </a:r>
          </a:p>
          <a:p>
            <a:r>
              <a:rPr lang="nl-NL" sz="2000" dirty="0"/>
              <a:t>Vanuit welke methodiek/theorie heb je gehandeld? (bijv. internet of boeken)</a:t>
            </a:r>
          </a:p>
          <a:p>
            <a:r>
              <a:rPr lang="nl-NL" sz="2000" dirty="0"/>
              <a:t>Wat hielp je?</a:t>
            </a:r>
          </a:p>
          <a:p>
            <a:r>
              <a:rPr lang="nl-NL" sz="2000" dirty="0"/>
              <a:t>Hoe was het gedrag van anderen?</a:t>
            </a:r>
          </a:p>
          <a:p>
            <a:r>
              <a:rPr lang="nl-NL" sz="2000" dirty="0"/>
              <a:t>Hoe heb je gereageerd op het gedrag van anderen?</a:t>
            </a:r>
          </a:p>
        </p:txBody>
      </p:sp>
    </p:spTree>
    <p:extLst>
      <p:ext uri="{BB962C8B-B14F-4D97-AF65-F5344CB8AC3E}">
        <p14:creationId xmlns:p14="http://schemas.microsoft.com/office/powerpoint/2010/main" val="12171297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8B29395-345A-4096-AB3A-95387E54EF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resultaat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E2B99AF-19B4-44AD-8156-B308B196CC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/>
              <a:t>Wat zijn de resultaten? (wat moest het opleveren en wat heeft het uiteindelijk opgeleverd)</a:t>
            </a:r>
          </a:p>
          <a:p>
            <a:r>
              <a:rPr lang="nl-NL" sz="2000" dirty="0"/>
              <a:t>Welke kennis/vaardigheden/houding heb je toegepast?</a:t>
            </a:r>
          </a:p>
          <a:p>
            <a:r>
              <a:rPr lang="nl-NL" sz="2000" dirty="0"/>
              <a:t>Welke keuzes heb je gemaakt en waarom?</a:t>
            </a:r>
          </a:p>
          <a:p>
            <a:r>
              <a:rPr lang="nl-NL" sz="2000" dirty="0"/>
              <a:t>Ben je tevreden over de kwaliteit van jouw handelen? En waarom wel/niet?</a:t>
            </a:r>
          </a:p>
        </p:txBody>
      </p:sp>
    </p:spTree>
    <p:extLst>
      <p:ext uri="{BB962C8B-B14F-4D97-AF65-F5344CB8AC3E}">
        <p14:creationId xmlns:p14="http://schemas.microsoft.com/office/powerpoint/2010/main" val="18108371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543E801-A2A2-4014-BC46-22292424E0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reflectie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D6C57CE-8468-4063-8524-78720C0F6C4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231136" y="2638044"/>
            <a:ext cx="7729728" cy="3887884"/>
          </a:xfrm>
        </p:spPr>
        <p:txBody>
          <a:bodyPr>
            <a:normAutofit lnSpcReduction="10000"/>
          </a:bodyPr>
          <a:lstStyle/>
          <a:p>
            <a:r>
              <a:rPr lang="nl-NL" sz="2000" dirty="0"/>
              <a:t>Hoe kijk je terug op deze situatie?</a:t>
            </a:r>
          </a:p>
          <a:p>
            <a:r>
              <a:rPr lang="nl-NL" sz="2000" dirty="0"/>
              <a:t>Welke competenties heb je hierbij ontwikkeld? (bijv. niet voorlezen maar in eigen woorden vertellen)</a:t>
            </a:r>
          </a:p>
          <a:p>
            <a:r>
              <a:rPr lang="nl-NL" sz="2000" dirty="0"/>
              <a:t>Wat lukte goed? En </a:t>
            </a:r>
            <a:r>
              <a:rPr lang="nl-NL" sz="2000" u="sng" dirty="0"/>
              <a:t>waarom</a:t>
            </a:r>
            <a:r>
              <a:rPr lang="nl-NL" sz="2000" dirty="0"/>
              <a:t>?</a:t>
            </a:r>
          </a:p>
          <a:p>
            <a:r>
              <a:rPr lang="nl-NL" sz="2000" dirty="0"/>
              <a:t>Wat zou je anders doen? En </a:t>
            </a:r>
            <a:r>
              <a:rPr lang="nl-NL" sz="2000" u="sng" dirty="0"/>
              <a:t>waarom</a:t>
            </a:r>
            <a:r>
              <a:rPr lang="nl-NL" sz="2000" dirty="0"/>
              <a:t>?</a:t>
            </a:r>
          </a:p>
          <a:p>
            <a:r>
              <a:rPr lang="nl-NL" sz="2000" dirty="0"/>
              <a:t>Wat heb je geleerd? En </a:t>
            </a:r>
            <a:r>
              <a:rPr lang="nl-NL" sz="2000" u="sng" dirty="0"/>
              <a:t>waarom</a:t>
            </a:r>
            <a:r>
              <a:rPr lang="nl-NL" sz="2000" dirty="0"/>
              <a:t>?</a:t>
            </a:r>
          </a:p>
          <a:p>
            <a:r>
              <a:rPr lang="nl-NL" sz="2000" dirty="0"/>
              <a:t>Welke competenties wil je verder ontwikkelen? En </a:t>
            </a:r>
            <a:r>
              <a:rPr lang="nl-NL" sz="2000" u="sng" dirty="0"/>
              <a:t>waarom</a:t>
            </a:r>
            <a:r>
              <a:rPr lang="nl-NL" sz="2000" dirty="0"/>
              <a:t>? (waar kun jij meer uithalen) </a:t>
            </a:r>
          </a:p>
          <a:p>
            <a:r>
              <a:rPr lang="nl-NL" sz="2000" dirty="0"/>
              <a:t>Welke inzichten heb je gekregen? En </a:t>
            </a:r>
            <a:r>
              <a:rPr lang="nl-NL" sz="2000" u="sng" dirty="0"/>
              <a:t>waarom</a:t>
            </a:r>
            <a:r>
              <a:rPr lang="nl-NL" sz="2000" dirty="0"/>
              <a:t>? (wat voor nieuwe kennis heb je opgedaan)</a:t>
            </a:r>
          </a:p>
        </p:txBody>
      </p:sp>
    </p:spTree>
    <p:extLst>
      <p:ext uri="{BB962C8B-B14F-4D97-AF65-F5344CB8AC3E}">
        <p14:creationId xmlns:p14="http://schemas.microsoft.com/office/powerpoint/2010/main" val="6681334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F8EBB8-AB62-4885-8948-5EDF52F667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Toepassen/transfer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EEEF08D-BCF4-4A82-8042-DDE6C61C9F6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/>
              <a:t>Wat ga je anders doen door nieuwe inzichten? En </a:t>
            </a:r>
            <a:r>
              <a:rPr lang="nl-NL" sz="2000" u="sng" dirty="0"/>
              <a:t>waarom</a:t>
            </a:r>
            <a:r>
              <a:rPr lang="nl-NL" sz="2000" dirty="0"/>
              <a:t>?</a:t>
            </a:r>
          </a:p>
          <a:p>
            <a:r>
              <a:rPr lang="nl-NL" sz="2000" dirty="0"/>
              <a:t>Welke leerdoelen heb je ondervonden?</a:t>
            </a:r>
          </a:p>
          <a:p>
            <a:r>
              <a:rPr lang="nl-NL" sz="2000" dirty="0"/>
              <a:t>In welke situaties ga je het toepassen? En </a:t>
            </a:r>
            <a:r>
              <a:rPr lang="nl-NL" sz="2000" u="sng" dirty="0"/>
              <a:t>waarom</a:t>
            </a:r>
            <a:r>
              <a:rPr lang="nl-NL" sz="2000" dirty="0"/>
              <a:t>?</a:t>
            </a:r>
          </a:p>
          <a:p>
            <a:r>
              <a:rPr lang="nl-NL" sz="2000" dirty="0"/>
              <a:t>Welke mogelijkheden heb je tot je beschikking?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6649537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13B99DF-AF57-4BDB-932F-08FBE66EAC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Waarom de ‘waarom’?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E93C436-22DA-4841-9B65-D52EF8A1CA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000" dirty="0"/>
              <a:t>Als je niet weet waarom je </a:t>
            </a:r>
            <a:r>
              <a:rPr lang="nl-NL" sz="2000" i="1" dirty="0"/>
              <a:t>iets</a:t>
            </a:r>
            <a:r>
              <a:rPr lang="nl-NL" sz="2000" dirty="0"/>
              <a:t> gedaan hebt, is er </a:t>
            </a:r>
            <a:r>
              <a:rPr lang="nl-NL" sz="2000" u="sng" dirty="0"/>
              <a:t>geen sprake van gedragsverandering</a:t>
            </a:r>
          </a:p>
          <a:p>
            <a:r>
              <a:rPr lang="nl-NL" sz="2000" dirty="0"/>
              <a:t>Is een groot onderdeel van reflecteren</a:t>
            </a:r>
          </a:p>
          <a:p>
            <a:r>
              <a:rPr lang="nl-NL" sz="2000" dirty="0"/>
              <a:t>Geeft inzicht in je eigen doen en laten</a:t>
            </a:r>
          </a:p>
          <a:p>
            <a:r>
              <a:rPr lang="nl-NL" sz="2000" dirty="0"/>
              <a:t>Daarmee toon je aan dat je aan anderen kunt laten zien wat je hebt geleerd, maar ook wat je de volgende keer anders gaat doen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03064840"/>
      </p:ext>
    </p:extLst>
  </p:cSld>
  <p:clrMapOvr>
    <a:masterClrMapping/>
  </p:clrMapOvr>
</p:sld>
</file>

<file path=ppt/theme/theme1.xml><?xml version="1.0" encoding="utf-8"?>
<a:theme xmlns:a="http://schemas.openxmlformats.org/drawingml/2006/main" name="Pakket">
  <a:themeElements>
    <a:clrScheme name="Parcel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rcel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rcel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71C241A9-A460-4AD1-916F-25308628A5BC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Pakket</Template>
  <TotalTime>156</TotalTime>
  <Words>451</Words>
  <Application>Microsoft Office PowerPoint</Application>
  <PresentationFormat>Breedbeeld</PresentationFormat>
  <Paragraphs>59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3" baseType="lpstr">
      <vt:lpstr>Arial</vt:lpstr>
      <vt:lpstr>Gill Sans MT</vt:lpstr>
      <vt:lpstr>Pakket</vt:lpstr>
      <vt:lpstr>De STARrt-methode</vt:lpstr>
      <vt:lpstr>Starrt-methode</vt:lpstr>
      <vt:lpstr>situatie</vt:lpstr>
      <vt:lpstr>taak</vt:lpstr>
      <vt:lpstr>actie</vt:lpstr>
      <vt:lpstr>resultaat</vt:lpstr>
      <vt:lpstr>reflectie</vt:lpstr>
      <vt:lpstr>Toepassen/transfer</vt:lpstr>
      <vt:lpstr>Waarom de ‘waarom’?</vt:lpstr>
      <vt:lpstr>Aan de slag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STARrt-methode</dc:title>
  <dc:creator>Myrthe Langeveld</dc:creator>
  <cp:lastModifiedBy>Myrthe Langeveld</cp:lastModifiedBy>
  <cp:revision>7</cp:revision>
  <dcterms:created xsi:type="dcterms:W3CDTF">2019-11-11T12:22:56Z</dcterms:created>
  <dcterms:modified xsi:type="dcterms:W3CDTF">2019-11-18T09:27:31Z</dcterms:modified>
</cp:coreProperties>
</file>

<file path=docProps/thumbnail.jpeg>
</file>